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9" r:id="rId1"/>
    <p:sldMasterId id="2147483761" r:id="rId2"/>
    <p:sldMasterId id="2147483784" r:id="rId3"/>
    <p:sldMasterId id="2147483863" r:id="rId4"/>
    <p:sldMasterId id="2147483896" r:id="rId5"/>
  </p:sldMasterIdLst>
  <p:notesMasterIdLst>
    <p:notesMasterId r:id="rId24"/>
  </p:notesMasterIdLst>
  <p:sldIdLst>
    <p:sldId id="272" r:id="rId6"/>
    <p:sldId id="5983" r:id="rId7"/>
    <p:sldId id="5986" r:id="rId8"/>
    <p:sldId id="5987" r:id="rId9"/>
    <p:sldId id="5988" r:id="rId10"/>
    <p:sldId id="5990" r:id="rId11"/>
    <p:sldId id="5992" r:id="rId12"/>
    <p:sldId id="5993" r:id="rId13"/>
    <p:sldId id="6036" r:id="rId14"/>
    <p:sldId id="6060" r:id="rId15"/>
    <p:sldId id="6059" r:id="rId16"/>
    <p:sldId id="288" r:id="rId17"/>
    <p:sldId id="6072" r:id="rId18"/>
    <p:sldId id="6077" r:id="rId19"/>
    <p:sldId id="6084" r:id="rId20"/>
    <p:sldId id="6082" r:id="rId21"/>
    <p:sldId id="6083" r:id="rId22"/>
    <p:sldId id="267" r:id="rId23"/>
  </p:sldIdLst>
  <p:sldSz cx="12192000" cy="6858000"/>
  <p:notesSz cx="6858000" cy="9144000"/>
  <p:embeddedFontLst>
    <p:embeddedFont>
      <p:font typeface="#9Slide03 IcielPanton Black" pitchFamily="2" charset="77"/>
      <p:bold r:id="rId25"/>
    </p:embeddedFont>
    <p:embeddedFont>
      <p:font typeface="#9Slide03 IcielUni Sans Heavy" pitchFamily="2" charset="77"/>
      <p:bold r:id="rId26"/>
    </p:embeddedFont>
    <p:embeddedFont>
      <p:font typeface="#9Slide03 Roboto Medium" panose="02000000000000000000" pitchFamily="2" charset="0"/>
      <p:regular r:id="rId27"/>
    </p:embeddedFont>
    <p:embeddedFont>
      <p:font typeface="#9Slide05 Great Vibes" panose="02000507080000020002" pitchFamily="2" charset="77"/>
      <p:regular r:id="rId28"/>
    </p:embeddedFont>
    <p:embeddedFont>
      <p:font typeface="Bebas Neue" panose="020B0604020202020204" pitchFamily="34" charset="0"/>
      <p:regular r:id="rId29"/>
    </p:embeddedFont>
    <p:embeddedFont>
      <p:font typeface="Cabin Sketch" panose="020B0604020202020204" pitchFamily="34" charset="0"/>
      <p:regular r:id="rId30"/>
      <p:bold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Livvic" panose="020B0604020202020204" pitchFamily="34" charset="0"/>
      <p:regular r:id="rId38"/>
      <p:bold r:id="rId39"/>
      <p:italic r:id="rId40"/>
      <p:boldItalic r:id="rId41"/>
    </p:embeddedFont>
    <p:embeddedFont>
      <p:font typeface="Montserrat" pitchFamily="2" charset="77"/>
      <p:regular r:id="rId42"/>
      <p:bold r:id="rId43"/>
      <p:italic r:id="rId44"/>
      <p:boldItalic r:id="rId45"/>
    </p:embeddedFont>
    <p:embeddedFont>
      <p:font typeface="Oxygen" panose="020B0604020202020204" pitchFamily="34" charset="0"/>
      <p:regular r:id="rId46"/>
      <p:bold r:id="rId47"/>
    </p:embeddedFont>
    <p:embeddedFont>
      <p:font typeface="Patrick Hand" panose="020B0604020202020204" pitchFamily="34" charset="0"/>
      <p:regular r:id="rId48"/>
    </p:embeddedFont>
    <p:embeddedFont>
      <p:font typeface="Poppins Light" panose="020B0604020202020204" pitchFamily="34" charset="0"/>
      <p:regular r:id="rId49"/>
      <p:bold r:id="rId50"/>
      <p:italic r:id="rId51"/>
      <p:boldItalic r:id="rId52"/>
    </p:embeddedFont>
    <p:embeddedFont>
      <p:font typeface="Roboto Condensed Light" panose="02000000000000000000" pitchFamily="2" charset="0"/>
      <p:regular r:id="rId53"/>
      <p:italic r:id="rId54"/>
    </p:embeddedFont>
    <p:embeddedFont>
      <p:font typeface="Tahoma" panose="020B0604030504040204" pitchFamily="34" charset="0"/>
      <p:regular r:id="rId55"/>
      <p:bold r:id="rId56"/>
    </p:embeddedFont>
  </p:embeddedFontLst>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CCC"/>
    <a:srgbClr val="F09666"/>
    <a:srgbClr val="2590F2"/>
    <a:srgbClr val="64D795"/>
    <a:srgbClr val="FE7050"/>
    <a:srgbClr val="61CAE2"/>
    <a:srgbClr val="E97167"/>
    <a:srgbClr val="561A4B"/>
    <a:srgbClr val="EE8989"/>
    <a:srgbClr val="30BC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113" d="100"/>
          <a:sy n="113" d="100"/>
        </p:scale>
        <p:origin x="560"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font" Target="fonts/font31.fntdata"/><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font" Target="fonts/font5.fntdata"/><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font" Target="fonts/font29.fntdata"/><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font" Target="fonts/font32.fntdata"/><Relationship Id="rId8" Type="http://schemas.openxmlformats.org/officeDocument/2006/relationships/slide" Target="slides/slide3.xml"/><Relationship Id="rId51" Type="http://schemas.openxmlformats.org/officeDocument/2006/relationships/font" Target="fonts/font27.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font" Target="fonts/font17.fntdata"/><Relationship Id="rId54"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358925-4101-4579-9187-BF4B4A567F44}" type="datetimeFigureOut">
              <a:rPr lang="en-US" smtClean="0"/>
              <a:t>8/21/21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88D4A8-A3B1-4D07-ADF6-13F11B2E9C51}" type="slidenum">
              <a:rPr lang="en-US" smtClean="0"/>
              <a:t>‹#›</a:t>
            </a:fld>
            <a:endParaRPr lang="en-US"/>
          </a:p>
        </p:txBody>
      </p:sp>
    </p:spTree>
    <p:extLst>
      <p:ext uri="{BB962C8B-B14F-4D97-AF65-F5344CB8AC3E}">
        <p14:creationId xmlns:p14="http://schemas.microsoft.com/office/powerpoint/2010/main" val="76788851"/>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0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ab2bdc301d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ab2bdc301d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5"/>
        <p:cNvGrpSpPr/>
        <p:nvPr/>
      </p:nvGrpSpPr>
      <p:grpSpPr>
        <a:xfrm>
          <a:off x="0" y="0"/>
          <a:ext cx="0" cy="0"/>
          <a:chOff x="0" y="0"/>
          <a:chExt cx="0" cy="0"/>
        </a:xfrm>
      </p:grpSpPr>
      <p:sp>
        <p:nvSpPr>
          <p:cNvPr id="3376" name="Google Shape;3376;gab3f621317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7" name="Google Shape;3377;gab3f621317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01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6"/>
        <p:cNvGrpSpPr/>
        <p:nvPr/>
      </p:nvGrpSpPr>
      <p:grpSpPr>
        <a:xfrm>
          <a:off x="0" y="0"/>
          <a:ext cx="0" cy="0"/>
          <a:chOff x="0" y="0"/>
          <a:chExt cx="0" cy="0"/>
        </a:xfrm>
      </p:grpSpPr>
      <p:sp>
        <p:nvSpPr>
          <p:cNvPr id="2387" name="Google Shape;2387;gab3f621317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8" name="Google Shape;2388;gab3f621317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4835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8"/>
        <p:cNvGrpSpPr/>
        <p:nvPr/>
      </p:nvGrpSpPr>
      <p:grpSpPr>
        <a:xfrm>
          <a:off x="0" y="0"/>
          <a:ext cx="0" cy="0"/>
          <a:chOff x="0" y="0"/>
          <a:chExt cx="0" cy="0"/>
        </a:xfrm>
      </p:grpSpPr>
      <p:sp>
        <p:nvSpPr>
          <p:cNvPr id="3949" name="Google Shape;3949;g53f7266f81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0" name="Google Shape;3950;g53f7266f81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0847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gab2bdc301d_1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6" name="Google Shape;2456;gab2bdc301d_1_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gab2bdc301d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7" name="Google Shape;1907;gab2bdc301d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laticon.com/?utm_source=slidesgo_template&amp;utm_medium=referral-link&amp;utm_campaign=s%20g_resources&amp;utm_content=flaticon"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s://www.freepik.com/?utm_source=slidesgo_template&amp;utm_medium=referral-link&amp;utm_campaign=s%20g_resources&amp;utm_content=freepik" TargetMode="Externa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s://www.flaticon.com/?utm_source=slidesgo_template&amp;utm_medium=referral-link&amp;utm_campaign=s%20g_resources&amp;utm_content=flaticon"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s://www.freepik.com/?utm_source=slidesgo_template&amp;utm_medium=referral-link&amp;utm_campaign=s%20g_resources&amp;utm_content=freepik" TargetMode="Externa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hyperlink" Target="https://www.flaticon.com/?utm_source=slidesgo_template&amp;utm_medium=referral-link&amp;utm_campaign=s%20g_resources&amp;utm_content=flaticon"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s://www.freepik.com/?utm_source=slidesgo_template&amp;utm_medium=referral-link&amp;utm_campaign=s%20g_resources&amp;utm_content=freepik" TargetMode="Externa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8/21/21</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10817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9855-67DD-499C-8452-982BD998BC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2C6DC6-9849-4FC4-9261-E617428F3F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46057-7577-44E5-BB5D-ECDD39E154B2}"/>
              </a:ext>
            </a:extLst>
          </p:cNvPr>
          <p:cNvSpPr>
            <a:spLocks noGrp="1"/>
          </p:cNvSpPr>
          <p:nvPr>
            <p:ph type="dt" sz="half" idx="10"/>
          </p:nvPr>
        </p:nvSpPr>
        <p:spPr/>
        <p:txBody>
          <a:bodyPr/>
          <a:lstStyle/>
          <a:p>
            <a:fld id="{E69B9EE9-F3BF-4B40-83E7-C9BC68FDDB0E}" type="datetimeFigureOut">
              <a:rPr lang="en-US" smtClean="0"/>
              <a:t>8/21/21</a:t>
            </a:fld>
            <a:endParaRPr lang="en-US"/>
          </a:p>
        </p:txBody>
      </p:sp>
      <p:sp>
        <p:nvSpPr>
          <p:cNvPr id="5" name="Footer Placeholder 4">
            <a:extLst>
              <a:ext uri="{FF2B5EF4-FFF2-40B4-BE49-F238E27FC236}">
                <a16:creationId xmlns:a16="http://schemas.microsoft.com/office/drawing/2014/main" id="{AEBC3C06-0118-458A-A21D-1513B54EE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A12FCB-C0A3-4A28-A0CB-001BAE7B2F9B}"/>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807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E2BD06-5ECA-4DDD-9093-B6475EDAA61D}" type="datetimeFigureOut">
              <a:rPr lang="en-US" smtClean="0"/>
              <a:t>8/21/21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70FEC-E086-43CD-8C28-B243BEE5DF82}" type="slidenum">
              <a:rPr lang="en-US" smtClean="0"/>
              <a:t>‹#›</a:t>
            </a:fld>
            <a:endParaRPr lang="en-US"/>
          </a:p>
        </p:txBody>
      </p:sp>
    </p:spTree>
    <p:extLst>
      <p:ext uri="{BB962C8B-B14F-4D97-AF65-F5344CB8AC3E}">
        <p14:creationId xmlns:p14="http://schemas.microsoft.com/office/powerpoint/2010/main" val="13717371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E2BD06-5ECA-4DDD-9093-B6475EDAA61D}" type="datetimeFigureOut">
              <a:rPr lang="en-US" smtClean="0"/>
              <a:t>8/21/21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F70FEC-E086-43CD-8C28-B243BEE5DF82}" type="slidenum">
              <a:rPr lang="en-US" smtClean="0"/>
              <a:t>‹#›</a:t>
            </a:fld>
            <a:endParaRPr lang="en-US"/>
          </a:p>
        </p:txBody>
      </p:sp>
    </p:spTree>
    <p:extLst>
      <p:ext uri="{BB962C8B-B14F-4D97-AF65-F5344CB8AC3E}">
        <p14:creationId xmlns:p14="http://schemas.microsoft.com/office/powerpoint/2010/main" val="24382292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2BD06-5ECA-4DDD-9093-B6475EDAA61D}" type="datetimeFigureOut">
              <a:rPr lang="en-US" smtClean="0"/>
              <a:t>8/21/21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F70FEC-E086-43CD-8C28-B243BEE5DF82}" type="slidenum">
              <a:rPr lang="en-US" smtClean="0"/>
              <a:t>‹#›</a:t>
            </a:fld>
            <a:endParaRPr lang="en-US"/>
          </a:p>
        </p:txBody>
      </p:sp>
    </p:spTree>
    <p:extLst>
      <p:ext uri="{BB962C8B-B14F-4D97-AF65-F5344CB8AC3E}">
        <p14:creationId xmlns:p14="http://schemas.microsoft.com/office/powerpoint/2010/main" val="13953719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E2BD06-5ECA-4DDD-9093-B6475EDAA61D}" type="datetimeFigureOut">
              <a:rPr lang="en-US" smtClean="0"/>
              <a:t>8/21/21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70FEC-E086-43CD-8C28-B243BEE5DF82}" type="slidenum">
              <a:rPr lang="en-US" smtClean="0"/>
              <a:t>‹#›</a:t>
            </a:fld>
            <a:endParaRPr lang="en-US"/>
          </a:p>
        </p:txBody>
      </p:sp>
    </p:spTree>
    <p:extLst>
      <p:ext uri="{BB962C8B-B14F-4D97-AF65-F5344CB8AC3E}">
        <p14:creationId xmlns:p14="http://schemas.microsoft.com/office/powerpoint/2010/main" val="31533910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E2BD06-5ECA-4DDD-9093-B6475EDAA61D}" type="datetimeFigureOut">
              <a:rPr lang="en-US" smtClean="0"/>
              <a:t>8/21/21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70FEC-E086-43CD-8C28-B243BEE5DF82}" type="slidenum">
              <a:rPr lang="en-US" smtClean="0"/>
              <a:t>‹#›</a:t>
            </a:fld>
            <a:endParaRPr lang="en-US"/>
          </a:p>
        </p:txBody>
      </p:sp>
    </p:spTree>
    <p:extLst>
      <p:ext uri="{BB962C8B-B14F-4D97-AF65-F5344CB8AC3E}">
        <p14:creationId xmlns:p14="http://schemas.microsoft.com/office/powerpoint/2010/main" val="9138344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E2BD06-5ECA-4DDD-9093-B6475EDAA61D}"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70FEC-E086-43CD-8C28-B243BEE5DF82}" type="slidenum">
              <a:rPr lang="en-US" smtClean="0"/>
              <a:t>‹#›</a:t>
            </a:fld>
            <a:endParaRPr lang="en-US"/>
          </a:p>
        </p:txBody>
      </p:sp>
    </p:spTree>
    <p:extLst>
      <p:ext uri="{BB962C8B-B14F-4D97-AF65-F5344CB8AC3E}">
        <p14:creationId xmlns:p14="http://schemas.microsoft.com/office/powerpoint/2010/main" val="24304634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E2BD06-5ECA-4DDD-9093-B6475EDAA61D}"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70FEC-E086-43CD-8C28-B243BEE5DF82}" type="slidenum">
              <a:rPr lang="en-US" smtClean="0"/>
              <a:t>‹#›</a:t>
            </a:fld>
            <a:endParaRPr lang="en-US"/>
          </a:p>
        </p:txBody>
      </p:sp>
    </p:spTree>
    <p:extLst>
      <p:ext uri="{BB962C8B-B14F-4D97-AF65-F5344CB8AC3E}">
        <p14:creationId xmlns:p14="http://schemas.microsoft.com/office/powerpoint/2010/main" val="4176075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98B65-A8D7-4F99-BB18-A087CE882C61}"/>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E81FE7-0BD2-442E-B5C1-9521C7233BEE}"/>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6CF68-26D3-4F28-A450-732051B06B64}"/>
              </a:ext>
            </a:extLst>
          </p:cNvPr>
          <p:cNvSpPr>
            <a:spLocks noGrp="1"/>
          </p:cNvSpPr>
          <p:nvPr>
            <p:ph type="dt" sz="half" idx="10"/>
          </p:nvPr>
        </p:nvSpPr>
        <p:spPr/>
        <p:txBody>
          <a:bodyPr/>
          <a:lstStyle/>
          <a:p>
            <a:fld id="{E69B9EE9-F3BF-4B40-83E7-C9BC68FDDB0E}" type="datetimeFigureOut">
              <a:rPr lang="en-US" smtClean="0"/>
              <a:t>8/21/21</a:t>
            </a:fld>
            <a:endParaRPr lang="en-US"/>
          </a:p>
        </p:txBody>
      </p:sp>
      <p:sp>
        <p:nvSpPr>
          <p:cNvPr id="5" name="Footer Placeholder 4">
            <a:extLst>
              <a:ext uri="{FF2B5EF4-FFF2-40B4-BE49-F238E27FC236}">
                <a16:creationId xmlns:a16="http://schemas.microsoft.com/office/drawing/2014/main" id="{76A09996-5DA0-4115-872B-231E6D281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AEEDE-A7E5-467A-8DC1-E875707E02F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8476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2480035" y="5217200"/>
            <a:ext cx="9711845" cy="1640824"/>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480035" y="5622100"/>
            <a:ext cx="4390316" cy="54547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1256" y="5746367"/>
            <a:ext cx="10189845" cy="1111456"/>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08675" y="5938861"/>
            <a:ext cx="2185524" cy="919187"/>
            <a:chOff x="456506" y="4454146"/>
            <a:chExt cx="1639143" cy="689390"/>
          </a:xfrm>
        </p:grpSpPr>
        <p:sp>
          <p:nvSpPr>
            <p:cNvPr id="13" name="Google Shape;13;p2"/>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2"/>
          <p:cNvSpPr/>
          <p:nvPr/>
        </p:nvSpPr>
        <p:spPr>
          <a:xfrm>
            <a:off x="427967" y="1217403"/>
            <a:ext cx="2819528" cy="17811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247514" y="630816"/>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7883903" y="1217402"/>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0259668" y="1014000"/>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txBox="1">
            <a:spLocks noGrp="1"/>
          </p:cNvSpPr>
          <p:nvPr>
            <p:ph type="ctrTitle"/>
          </p:nvPr>
        </p:nvSpPr>
        <p:spPr>
          <a:xfrm>
            <a:off x="1507700" y="805467"/>
            <a:ext cx="6084400" cy="3458000"/>
          </a:xfrm>
          <a:prstGeom prst="rect">
            <a:avLst/>
          </a:prstGeom>
        </p:spPr>
        <p:txBody>
          <a:bodyPr spcFirstLastPara="1" wrap="square" lIns="91425" tIns="91425" rIns="91425" bIns="91425" anchor="b" anchorCtr="0">
            <a:noAutofit/>
          </a:bodyPr>
          <a:lstStyle>
            <a:lvl1pPr lvl="0" algn="l">
              <a:lnSpc>
                <a:spcPct val="90000"/>
              </a:lnSpc>
              <a:spcBef>
                <a:spcPts val="0"/>
              </a:spcBef>
              <a:spcAft>
                <a:spcPts val="0"/>
              </a:spcAft>
              <a:buClr>
                <a:schemeClr val="accent1"/>
              </a:buClr>
              <a:buSzPts val="5200"/>
              <a:buFont typeface="Patrick Hand"/>
              <a:buNone/>
              <a:defRPr sz="8000">
                <a:solidFill>
                  <a:schemeClr val="accent2"/>
                </a:solidFill>
                <a:latin typeface="Patrick Hand"/>
                <a:ea typeface="Patrick Hand"/>
                <a:cs typeface="Patrick Hand"/>
                <a:sym typeface="Patrick Hand"/>
              </a:defRPr>
            </a:lvl1pPr>
            <a:lvl2pPr lvl="1">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2pPr>
            <a:lvl3pPr lvl="2">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3pPr>
            <a:lvl4pPr lvl="3">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4pPr>
            <a:lvl5pPr lvl="4">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5pPr>
            <a:lvl6pPr lvl="5">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6pPr>
            <a:lvl7pPr lvl="6">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7pPr>
            <a:lvl8pPr lvl="7">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8pPr>
            <a:lvl9pPr lvl="8">
              <a:spcBef>
                <a:spcPts val="0"/>
              </a:spcBef>
              <a:spcAft>
                <a:spcPts val="0"/>
              </a:spcAft>
              <a:buClr>
                <a:schemeClr val="accent1"/>
              </a:buClr>
              <a:buSzPts val="5200"/>
              <a:buFont typeface="Cabin Sketch"/>
              <a:buNone/>
              <a:defRPr sz="6933">
                <a:solidFill>
                  <a:schemeClr val="accent1"/>
                </a:solidFill>
                <a:latin typeface="Cabin Sketch"/>
                <a:ea typeface="Cabin Sketch"/>
                <a:cs typeface="Cabin Sketch"/>
                <a:sym typeface="Cabin Sketch"/>
              </a:defRPr>
            </a:lvl9pPr>
          </a:lstStyle>
          <a:p>
            <a:endParaRPr/>
          </a:p>
        </p:txBody>
      </p:sp>
      <p:sp>
        <p:nvSpPr>
          <p:cNvPr id="30" name="Google Shape;30;p2"/>
          <p:cNvSpPr txBox="1">
            <a:spLocks noGrp="1"/>
          </p:cNvSpPr>
          <p:nvPr>
            <p:ph type="subTitle" idx="1"/>
          </p:nvPr>
        </p:nvSpPr>
        <p:spPr>
          <a:xfrm>
            <a:off x="1507700" y="4082167"/>
            <a:ext cx="3700000" cy="63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6"/>
              </a:buClr>
              <a:buSzPts val="1600"/>
              <a:buFont typeface="Patrick Hand"/>
              <a:buNone/>
              <a:defRPr sz="2133"/>
            </a:lvl1pPr>
            <a:lvl2pPr lvl="1">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2pPr>
            <a:lvl3pPr lvl="2">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3pPr>
            <a:lvl4pPr lvl="3">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4pPr>
            <a:lvl5pPr lvl="4">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5pPr>
            <a:lvl6pPr lvl="5">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6pPr>
            <a:lvl7pPr lvl="6">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7pPr>
            <a:lvl8pPr lvl="7">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8pPr>
            <a:lvl9pPr lvl="8">
              <a:lnSpc>
                <a:spcPct val="100000"/>
              </a:lnSpc>
              <a:spcBef>
                <a:spcPts val="0"/>
              </a:spcBef>
              <a:spcAft>
                <a:spcPts val="0"/>
              </a:spcAft>
              <a:buClr>
                <a:schemeClr val="accent6"/>
              </a:buClr>
              <a:buSzPts val="1600"/>
              <a:buFont typeface="Patrick Hand"/>
              <a:buNone/>
              <a:defRPr sz="2133">
                <a:solidFill>
                  <a:schemeClr val="accent6"/>
                </a:solidFill>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677230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1"/>
        </a:solidFill>
        <a:effectLst/>
      </p:bgPr>
    </p:bg>
    <p:spTree>
      <p:nvGrpSpPr>
        <p:cNvPr id="1" name="Shape 54"/>
        <p:cNvGrpSpPr/>
        <p:nvPr/>
      </p:nvGrpSpPr>
      <p:grpSpPr>
        <a:xfrm>
          <a:off x="0" y="0"/>
          <a:ext cx="0" cy="0"/>
          <a:chOff x="0" y="0"/>
          <a:chExt cx="0" cy="0"/>
        </a:xfrm>
      </p:grpSpPr>
      <p:sp>
        <p:nvSpPr>
          <p:cNvPr id="55" name="Google Shape;55;p4"/>
          <p:cNvSpPr/>
          <p:nvPr/>
        </p:nvSpPr>
        <p:spPr>
          <a:xfrm flipH="1">
            <a:off x="33" y="6509970"/>
            <a:ext cx="6209603" cy="364252"/>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p:nvPr/>
        </p:nvSpPr>
        <p:spPr>
          <a:xfrm>
            <a:off x="771101" y="1127500"/>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337740" y="541757"/>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9539803" y="1242102"/>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9285600" y="932665"/>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txBox="1">
            <a:spLocks noGrp="1"/>
          </p:cNvSpPr>
          <p:nvPr>
            <p:ph type="body" idx="1"/>
          </p:nvPr>
        </p:nvSpPr>
        <p:spPr>
          <a:xfrm>
            <a:off x="2929933" y="2499704"/>
            <a:ext cx="6332000" cy="2192800"/>
          </a:xfrm>
          <a:prstGeom prst="rect">
            <a:avLst/>
          </a:prstGeom>
        </p:spPr>
        <p:txBody>
          <a:bodyPr spcFirstLastPara="1" wrap="square" lIns="91425" tIns="91425" rIns="91425" bIns="91425" anchor="t" anchorCtr="0">
            <a:noAutofit/>
          </a:bodyPr>
          <a:lstStyle>
            <a:lvl1pPr marL="609570" lvl="0" indent="-423312" algn="ctr">
              <a:lnSpc>
                <a:spcPct val="100000"/>
              </a:lnSpc>
              <a:spcBef>
                <a:spcPts val="0"/>
              </a:spcBef>
              <a:spcAft>
                <a:spcPts val="0"/>
              </a:spcAft>
              <a:buClr>
                <a:schemeClr val="lt2"/>
              </a:buClr>
              <a:buSzPts val="1400"/>
              <a:buChar char="●"/>
              <a:defRPr sz="2133">
                <a:solidFill>
                  <a:schemeClr val="lt2"/>
                </a:solidFill>
              </a:defRPr>
            </a:lvl1pPr>
            <a:lvl2pPr marL="1219140" lvl="1" indent="-423312" algn="ctr">
              <a:lnSpc>
                <a:spcPct val="100000"/>
              </a:lnSpc>
              <a:spcBef>
                <a:spcPts val="0"/>
              </a:spcBef>
              <a:spcAft>
                <a:spcPts val="0"/>
              </a:spcAft>
              <a:buClr>
                <a:schemeClr val="lt2"/>
              </a:buClr>
              <a:buSzPts val="1400"/>
              <a:buChar char="○"/>
              <a:defRPr>
                <a:solidFill>
                  <a:schemeClr val="lt2"/>
                </a:solidFill>
              </a:defRPr>
            </a:lvl2pPr>
            <a:lvl3pPr marL="1828709" lvl="2" indent="-423312" algn="ctr">
              <a:lnSpc>
                <a:spcPct val="100000"/>
              </a:lnSpc>
              <a:spcBef>
                <a:spcPts val="0"/>
              </a:spcBef>
              <a:spcAft>
                <a:spcPts val="0"/>
              </a:spcAft>
              <a:buClr>
                <a:schemeClr val="lt2"/>
              </a:buClr>
              <a:buSzPts val="1400"/>
              <a:buChar char="■"/>
              <a:defRPr>
                <a:solidFill>
                  <a:schemeClr val="lt2"/>
                </a:solidFill>
              </a:defRPr>
            </a:lvl3pPr>
            <a:lvl4pPr marL="2438278" lvl="3" indent="-423312" algn="ctr">
              <a:lnSpc>
                <a:spcPct val="100000"/>
              </a:lnSpc>
              <a:spcBef>
                <a:spcPts val="0"/>
              </a:spcBef>
              <a:spcAft>
                <a:spcPts val="0"/>
              </a:spcAft>
              <a:buClr>
                <a:schemeClr val="lt2"/>
              </a:buClr>
              <a:buSzPts val="1400"/>
              <a:buChar char="●"/>
              <a:defRPr>
                <a:solidFill>
                  <a:schemeClr val="lt2"/>
                </a:solidFill>
              </a:defRPr>
            </a:lvl4pPr>
            <a:lvl5pPr marL="3047848" lvl="4" indent="-423312" algn="ctr">
              <a:lnSpc>
                <a:spcPct val="100000"/>
              </a:lnSpc>
              <a:spcBef>
                <a:spcPts val="0"/>
              </a:spcBef>
              <a:spcAft>
                <a:spcPts val="0"/>
              </a:spcAft>
              <a:buClr>
                <a:schemeClr val="lt2"/>
              </a:buClr>
              <a:buSzPts val="1400"/>
              <a:buChar char="○"/>
              <a:defRPr>
                <a:solidFill>
                  <a:schemeClr val="lt2"/>
                </a:solidFill>
              </a:defRPr>
            </a:lvl5pPr>
            <a:lvl6pPr marL="3657418" lvl="5" indent="-423312" algn="ctr">
              <a:lnSpc>
                <a:spcPct val="100000"/>
              </a:lnSpc>
              <a:spcBef>
                <a:spcPts val="0"/>
              </a:spcBef>
              <a:spcAft>
                <a:spcPts val="0"/>
              </a:spcAft>
              <a:buClr>
                <a:schemeClr val="lt2"/>
              </a:buClr>
              <a:buSzPts val="1400"/>
              <a:buChar char="■"/>
              <a:defRPr>
                <a:solidFill>
                  <a:schemeClr val="lt2"/>
                </a:solidFill>
              </a:defRPr>
            </a:lvl6pPr>
            <a:lvl7pPr marL="4266987" lvl="6" indent="-423312" algn="ctr">
              <a:lnSpc>
                <a:spcPct val="100000"/>
              </a:lnSpc>
              <a:spcBef>
                <a:spcPts val="0"/>
              </a:spcBef>
              <a:spcAft>
                <a:spcPts val="0"/>
              </a:spcAft>
              <a:buClr>
                <a:schemeClr val="lt2"/>
              </a:buClr>
              <a:buSzPts val="1400"/>
              <a:buChar char="●"/>
              <a:defRPr>
                <a:solidFill>
                  <a:schemeClr val="lt2"/>
                </a:solidFill>
              </a:defRPr>
            </a:lvl7pPr>
            <a:lvl8pPr marL="4876557" lvl="7" indent="-423312" algn="ctr">
              <a:lnSpc>
                <a:spcPct val="100000"/>
              </a:lnSpc>
              <a:spcBef>
                <a:spcPts val="0"/>
              </a:spcBef>
              <a:spcAft>
                <a:spcPts val="0"/>
              </a:spcAft>
              <a:buClr>
                <a:schemeClr val="lt2"/>
              </a:buClr>
              <a:buSzPts val="1400"/>
              <a:buChar char="○"/>
              <a:defRPr>
                <a:solidFill>
                  <a:schemeClr val="lt2"/>
                </a:solidFill>
              </a:defRPr>
            </a:lvl8pPr>
            <a:lvl9pPr marL="5486126" lvl="8" indent="-423312" algn="ctr">
              <a:lnSpc>
                <a:spcPct val="100000"/>
              </a:lnSpc>
              <a:spcBef>
                <a:spcPts val="0"/>
              </a:spcBef>
              <a:spcAft>
                <a:spcPts val="0"/>
              </a:spcAft>
              <a:buClr>
                <a:schemeClr val="lt2"/>
              </a:buClr>
              <a:buSzPts val="1400"/>
              <a:buChar char="■"/>
              <a:defRPr>
                <a:solidFill>
                  <a:schemeClr val="lt2"/>
                </a:solidFill>
              </a:defRPr>
            </a:lvl9pPr>
          </a:lstStyle>
          <a:p>
            <a:endParaRPr/>
          </a:p>
        </p:txBody>
      </p:sp>
      <p:sp>
        <p:nvSpPr>
          <p:cNvPr id="61" name="Google Shape;61;p4"/>
          <p:cNvSpPr txBox="1">
            <a:spLocks noGrp="1"/>
          </p:cNvSpPr>
          <p:nvPr>
            <p:ph type="title"/>
          </p:nvPr>
        </p:nvSpPr>
        <p:spPr>
          <a:xfrm>
            <a:off x="2925800" y="1978513"/>
            <a:ext cx="63320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62" name="Google Shape;62;p4"/>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7735668" y="6374451"/>
            <a:ext cx="4456395" cy="496440"/>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91580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1"/>
        </a:solidFill>
        <a:effectLst/>
      </p:bgPr>
    </p:bg>
    <p:spTree>
      <p:nvGrpSpPr>
        <p:cNvPr id="1" name="Shape 64"/>
        <p:cNvGrpSpPr/>
        <p:nvPr/>
      </p:nvGrpSpPr>
      <p:grpSpPr>
        <a:xfrm>
          <a:off x="0" y="0"/>
          <a:ext cx="0" cy="0"/>
          <a:chOff x="0" y="0"/>
          <a:chExt cx="0" cy="0"/>
        </a:xfrm>
      </p:grpSpPr>
      <p:sp>
        <p:nvSpPr>
          <p:cNvPr id="65" name="Google Shape;65;p5"/>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5"/>
          <p:cNvSpPr/>
          <p:nvPr/>
        </p:nvSpPr>
        <p:spPr>
          <a:xfrm>
            <a:off x="421203" y="382071"/>
            <a:ext cx="1067376" cy="67435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5"/>
          <p:cNvSpPr/>
          <p:nvPr/>
        </p:nvSpPr>
        <p:spPr>
          <a:xfrm>
            <a:off x="8802467" y="592803"/>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5"/>
          <p:cNvSpPr/>
          <p:nvPr/>
        </p:nvSpPr>
        <p:spPr>
          <a:xfrm>
            <a:off x="11250718" y="684336"/>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5"/>
          <p:cNvSpPr/>
          <p:nvPr/>
        </p:nvSpPr>
        <p:spPr>
          <a:xfrm>
            <a:off x="10544002" y="3076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5"/>
          <p:cNvSpPr txBox="1">
            <a:spLocks noGrp="1"/>
          </p:cNvSpPr>
          <p:nvPr>
            <p:ph type="body" idx="1"/>
          </p:nvPr>
        </p:nvSpPr>
        <p:spPr>
          <a:xfrm>
            <a:off x="3636307" y="2519936"/>
            <a:ext cx="5714400" cy="1430400"/>
          </a:xfrm>
          <a:prstGeom prst="rect">
            <a:avLst/>
          </a:prstGeom>
        </p:spPr>
        <p:txBody>
          <a:bodyPr spcFirstLastPara="1" wrap="square" lIns="91425" tIns="91425" rIns="91425" bIns="91425" anchor="t" anchorCtr="0">
            <a:noAutofit/>
          </a:bodyPr>
          <a:lstStyle>
            <a:lvl1pPr marL="609570" lvl="0" indent="-423312" rtl="0">
              <a:lnSpc>
                <a:spcPct val="100000"/>
              </a:lnSpc>
              <a:spcBef>
                <a:spcPts val="0"/>
              </a:spcBef>
              <a:spcAft>
                <a:spcPts val="0"/>
              </a:spcAft>
              <a:buClr>
                <a:schemeClr val="lt2"/>
              </a:buClr>
              <a:buSzPts val="1400"/>
              <a:buChar char="●"/>
              <a:defRPr sz="1867">
                <a:solidFill>
                  <a:schemeClr val="lt2"/>
                </a:solidFill>
              </a:defRPr>
            </a:lvl1pPr>
            <a:lvl2pPr marL="1219140" lvl="1" indent="-406381" rtl="0">
              <a:spcBef>
                <a:spcPts val="2133"/>
              </a:spcBef>
              <a:spcAft>
                <a:spcPts val="0"/>
              </a:spcAft>
              <a:buClr>
                <a:schemeClr val="lt2"/>
              </a:buClr>
              <a:buSzPts val="1200"/>
              <a:buChar char="○"/>
              <a:defRPr sz="1600">
                <a:solidFill>
                  <a:schemeClr val="lt2"/>
                </a:solidFill>
              </a:defRPr>
            </a:lvl2pPr>
            <a:lvl3pPr marL="1828709" lvl="2" indent="-406381" rtl="0">
              <a:spcBef>
                <a:spcPts val="2133"/>
              </a:spcBef>
              <a:spcAft>
                <a:spcPts val="0"/>
              </a:spcAft>
              <a:buClr>
                <a:schemeClr val="lt2"/>
              </a:buClr>
              <a:buSzPts val="1200"/>
              <a:buChar char="■"/>
              <a:defRPr sz="1600">
                <a:solidFill>
                  <a:schemeClr val="lt2"/>
                </a:solidFill>
              </a:defRPr>
            </a:lvl3pPr>
            <a:lvl4pPr marL="2438278" lvl="3" indent="-406381" rtl="0">
              <a:spcBef>
                <a:spcPts val="2133"/>
              </a:spcBef>
              <a:spcAft>
                <a:spcPts val="0"/>
              </a:spcAft>
              <a:buClr>
                <a:schemeClr val="lt2"/>
              </a:buClr>
              <a:buSzPts val="1200"/>
              <a:buChar char="●"/>
              <a:defRPr sz="1600">
                <a:solidFill>
                  <a:schemeClr val="lt2"/>
                </a:solidFill>
              </a:defRPr>
            </a:lvl4pPr>
            <a:lvl5pPr marL="3047848" lvl="4" indent="-406381" rtl="0">
              <a:spcBef>
                <a:spcPts val="2133"/>
              </a:spcBef>
              <a:spcAft>
                <a:spcPts val="0"/>
              </a:spcAft>
              <a:buClr>
                <a:schemeClr val="lt2"/>
              </a:buClr>
              <a:buSzPts val="1200"/>
              <a:buChar char="○"/>
              <a:defRPr sz="1600">
                <a:solidFill>
                  <a:schemeClr val="lt2"/>
                </a:solidFill>
              </a:defRPr>
            </a:lvl5pPr>
            <a:lvl6pPr marL="3657418" lvl="5" indent="-406381" rtl="0">
              <a:spcBef>
                <a:spcPts val="2133"/>
              </a:spcBef>
              <a:spcAft>
                <a:spcPts val="0"/>
              </a:spcAft>
              <a:buClr>
                <a:schemeClr val="lt2"/>
              </a:buClr>
              <a:buSzPts val="1200"/>
              <a:buChar char="■"/>
              <a:defRPr sz="1600">
                <a:solidFill>
                  <a:schemeClr val="lt2"/>
                </a:solidFill>
              </a:defRPr>
            </a:lvl6pPr>
            <a:lvl7pPr marL="4266987" lvl="6" indent="-406381" rtl="0">
              <a:spcBef>
                <a:spcPts val="2133"/>
              </a:spcBef>
              <a:spcAft>
                <a:spcPts val="0"/>
              </a:spcAft>
              <a:buClr>
                <a:schemeClr val="lt2"/>
              </a:buClr>
              <a:buSzPts val="1200"/>
              <a:buChar char="●"/>
              <a:defRPr sz="1600">
                <a:solidFill>
                  <a:schemeClr val="lt2"/>
                </a:solidFill>
              </a:defRPr>
            </a:lvl7pPr>
            <a:lvl8pPr marL="4876557" lvl="7" indent="-406381" rtl="0">
              <a:spcBef>
                <a:spcPts val="2133"/>
              </a:spcBef>
              <a:spcAft>
                <a:spcPts val="0"/>
              </a:spcAft>
              <a:buClr>
                <a:schemeClr val="lt2"/>
              </a:buClr>
              <a:buSzPts val="1200"/>
              <a:buChar char="○"/>
              <a:defRPr sz="1600">
                <a:solidFill>
                  <a:schemeClr val="lt2"/>
                </a:solidFill>
              </a:defRPr>
            </a:lvl8pPr>
            <a:lvl9pPr marL="5486126" lvl="8" indent="-406381" rtl="0">
              <a:spcBef>
                <a:spcPts val="2133"/>
              </a:spcBef>
              <a:spcAft>
                <a:spcPts val="2133"/>
              </a:spcAft>
              <a:buClr>
                <a:schemeClr val="lt2"/>
              </a:buClr>
              <a:buSzPts val="1200"/>
              <a:buChar char="■"/>
              <a:defRPr sz="1600">
                <a:solidFill>
                  <a:schemeClr val="lt2"/>
                </a:solidFill>
              </a:defRPr>
            </a:lvl9pPr>
          </a:lstStyle>
          <a:p>
            <a:endParaRPr/>
          </a:p>
        </p:txBody>
      </p:sp>
      <p:sp>
        <p:nvSpPr>
          <p:cNvPr id="71" name="Google Shape;71;p5"/>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72" name="Google Shape;72;p5"/>
          <p:cNvSpPr txBox="1">
            <a:spLocks noGrp="1"/>
          </p:cNvSpPr>
          <p:nvPr>
            <p:ph type="subTitle" idx="2"/>
          </p:nvPr>
        </p:nvSpPr>
        <p:spPr>
          <a:xfrm>
            <a:off x="3636307" y="2231933"/>
            <a:ext cx="5714400" cy="317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73" name="Google Shape;73;p5"/>
          <p:cNvSpPr txBox="1">
            <a:spLocks noGrp="1"/>
          </p:cNvSpPr>
          <p:nvPr>
            <p:ph type="body" idx="3"/>
          </p:nvPr>
        </p:nvSpPr>
        <p:spPr>
          <a:xfrm>
            <a:off x="3636307" y="4422427"/>
            <a:ext cx="5714400" cy="1430400"/>
          </a:xfrm>
          <a:prstGeom prst="rect">
            <a:avLst/>
          </a:prstGeom>
        </p:spPr>
        <p:txBody>
          <a:bodyPr spcFirstLastPara="1" wrap="square" lIns="91425" tIns="91425" rIns="91425" bIns="91425" anchor="t" anchorCtr="0">
            <a:noAutofit/>
          </a:bodyPr>
          <a:lstStyle>
            <a:lvl1pPr marL="609570" lvl="0" indent="-423312" rtl="0">
              <a:lnSpc>
                <a:spcPct val="100000"/>
              </a:lnSpc>
              <a:spcBef>
                <a:spcPts val="0"/>
              </a:spcBef>
              <a:spcAft>
                <a:spcPts val="0"/>
              </a:spcAft>
              <a:buClr>
                <a:schemeClr val="lt2"/>
              </a:buClr>
              <a:buSzPts val="1400"/>
              <a:buChar char="●"/>
              <a:defRPr sz="1867">
                <a:solidFill>
                  <a:schemeClr val="lt2"/>
                </a:solidFill>
              </a:defRPr>
            </a:lvl1pPr>
            <a:lvl2pPr marL="1219140" lvl="1" indent="-406381" rtl="0">
              <a:spcBef>
                <a:spcPts val="0"/>
              </a:spcBef>
              <a:spcAft>
                <a:spcPts val="0"/>
              </a:spcAft>
              <a:buClr>
                <a:schemeClr val="lt2"/>
              </a:buClr>
              <a:buSzPts val="1200"/>
              <a:buChar char="○"/>
              <a:defRPr sz="1600">
                <a:solidFill>
                  <a:schemeClr val="lt2"/>
                </a:solidFill>
              </a:defRPr>
            </a:lvl2pPr>
            <a:lvl3pPr marL="1828709" lvl="2" indent="-406381" rtl="0">
              <a:spcBef>
                <a:spcPts val="2133"/>
              </a:spcBef>
              <a:spcAft>
                <a:spcPts val="0"/>
              </a:spcAft>
              <a:buClr>
                <a:schemeClr val="lt2"/>
              </a:buClr>
              <a:buSzPts val="1200"/>
              <a:buChar char="■"/>
              <a:defRPr sz="1600">
                <a:solidFill>
                  <a:schemeClr val="lt2"/>
                </a:solidFill>
              </a:defRPr>
            </a:lvl3pPr>
            <a:lvl4pPr marL="2438278" lvl="3" indent="-406381" rtl="0">
              <a:spcBef>
                <a:spcPts val="2133"/>
              </a:spcBef>
              <a:spcAft>
                <a:spcPts val="0"/>
              </a:spcAft>
              <a:buClr>
                <a:schemeClr val="lt2"/>
              </a:buClr>
              <a:buSzPts val="1200"/>
              <a:buChar char="●"/>
              <a:defRPr sz="1600">
                <a:solidFill>
                  <a:schemeClr val="lt2"/>
                </a:solidFill>
              </a:defRPr>
            </a:lvl4pPr>
            <a:lvl5pPr marL="3047848" lvl="4" indent="-406381" rtl="0">
              <a:spcBef>
                <a:spcPts val="2133"/>
              </a:spcBef>
              <a:spcAft>
                <a:spcPts val="0"/>
              </a:spcAft>
              <a:buClr>
                <a:schemeClr val="lt2"/>
              </a:buClr>
              <a:buSzPts val="1200"/>
              <a:buChar char="○"/>
              <a:defRPr sz="1600">
                <a:solidFill>
                  <a:schemeClr val="lt2"/>
                </a:solidFill>
              </a:defRPr>
            </a:lvl5pPr>
            <a:lvl6pPr marL="3657418" lvl="5" indent="-406381" rtl="0">
              <a:spcBef>
                <a:spcPts val="2133"/>
              </a:spcBef>
              <a:spcAft>
                <a:spcPts val="0"/>
              </a:spcAft>
              <a:buClr>
                <a:schemeClr val="lt2"/>
              </a:buClr>
              <a:buSzPts val="1200"/>
              <a:buChar char="■"/>
              <a:defRPr sz="1600">
                <a:solidFill>
                  <a:schemeClr val="lt2"/>
                </a:solidFill>
              </a:defRPr>
            </a:lvl6pPr>
            <a:lvl7pPr marL="4266987" lvl="6" indent="-406381" rtl="0">
              <a:spcBef>
                <a:spcPts val="2133"/>
              </a:spcBef>
              <a:spcAft>
                <a:spcPts val="0"/>
              </a:spcAft>
              <a:buClr>
                <a:schemeClr val="lt2"/>
              </a:buClr>
              <a:buSzPts val="1200"/>
              <a:buChar char="●"/>
              <a:defRPr sz="1600">
                <a:solidFill>
                  <a:schemeClr val="lt2"/>
                </a:solidFill>
              </a:defRPr>
            </a:lvl7pPr>
            <a:lvl8pPr marL="4876557" lvl="7" indent="-406381" rtl="0">
              <a:spcBef>
                <a:spcPts val="2133"/>
              </a:spcBef>
              <a:spcAft>
                <a:spcPts val="0"/>
              </a:spcAft>
              <a:buClr>
                <a:schemeClr val="lt2"/>
              </a:buClr>
              <a:buSzPts val="1200"/>
              <a:buChar char="○"/>
              <a:defRPr sz="1600">
                <a:solidFill>
                  <a:schemeClr val="lt2"/>
                </a:solidFill>
              </a:defRPr>
            </a:lvl8pPr>
            <a:lvl9pPr marL="5486126" lvl="8" indent="-406381" rtl="0">
              <a:spcBef>
                <a:spcPts val="2133"/>
              </a:spcBef>
              <a:spcAft>
                <a:spcPts val="2133"/>
              </a:spcAft>
              <a:buClr>
                <a:schemeClr val="lt2"/>
              </a:buClr>
              <a:buSzPts val="1200"/>
              <a:buChar char="■"/>
              <a:defRPr sz="1600">
                <a:solidFill>
                  <a:schemeClr val="lt2"/>
                </a:solidFill>
              </a:defRPr>
            </a:lvl9pPr>
          </a:lstStyle>
          <a:p>
            <a:endParaRPr/>
          </a:p>
        </p:txBody>
      </p:sp>
      <p:sp>
        <p:nvSpPr>
          <p:cNvPr id="74" name="Google Shape;74;p5"/>
          <p:cNvSpPr txBox="1">
            <a:spLocks noGrp="1"/>
          </p:cNvSpPr>
          <p:nvPr>
            <p:ph type="subTitle" idx="4"/>
          </p:nvPr>
        </p:nvSpPr>
        <p:spPr>
          <a:xfrm>
            <a:off x="3636307" y="4135533"/>
            <a:ext cx="5714400" cy="31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600"/>
              <a:buFont typeface="Montserrat"/>
              <a:buNone/>
              <a:defRPr sz="2933">
                <a:solidFill>
                  <a:schemeClr val="accent2"/>
                </a:solidFill>
                <a:latin typeface="Patrick Hand"/>
                <a:ea typeface="Patrick Hand"/>
                <a:cs typeface="Patrick Hand"/>
                <a:sym typeface="Patrick Hand"/>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07375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1"/>
        </a:solidFill>
        <a:effectLst/>
      </p:bgPr>
    </p:bg>
    <p:spTree>
      <p:nvGrpSpPr>
        <p:cNvPr id="1" name="Shape 75"/>
        <p:cNvGrpSpPr/>
        <p:nvPr/>
      </p:nvGrpSpPr>
      <p:grpSpPr>
        <a:xfrm>
          <a:off x="0" y="0"/>
          <a:ext cx="0" cy="0"/>
          <a:chOff x="0" y="0"/>
          <a:chExt cx="0" cy="0"/>
        </a:xfrm>
      </p:grpSpPr>
      <p:grpSp>
        <p:nvGrpSpPr>
          <p:cNvPr id="76" name="Google Shape;76;p6"/>
          <p:cNvGrpSpPr/>
          <p:nvPr/>
        </p:nvGrpSpPr>
        <p:grpSpPr>
          <a:xfrm>
            <a:off x="418090" y="4927093"/>
            <a:ext cx="4465967" cy="1730153"/>
            <a:chOff x="2189450" y="2220300"/>
            <a:chExt cx="3202175" cy="1240550"/>
          </a:xfrm>
        </p:grpSpPr>
        <p:sp>
          <p:nvSpPr>
            <p:cNvPr id="77" name="Google Shape;77;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 name="Google Shape;79;p6"/>
          <p:cNvGrpSpPr/>
          <p:nvPr/>
        </p:nvGrpSpPr>
        <p:grpSpPr>
          <a:xfrm>
            <a:off x="3075405" y="5298511"/>
            <a:ext cx="3514707" cy="1361628"/>
            <a:chOff x="2189450" y="2220300"/>
            <a:chExt cx="3202175" cy="1240550"/>
          </a:xfrm>
        </p:grpSpPr>
        <p:sp>
          <p:nvSpPr>
            <p:cNvPr id="80" name="Google Shape;80;p6"/>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6"/>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6"/>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6"/>
          <p:cNvSpPr/>
          <p:nvPr/>
        </p:nvSpPr>
        <p:spPr>
          <a:xfrm>
            <a:off x="556081" y="578083"/>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6"/>
          <p:cNvSpPr/>
          <p:nvPr/>
        </p:nvSpPr>
        <p:spPr>
          <a:xfrm>
            <a:off x="9362533" y="324136"/>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6"/>
          <p:cNvSpPr/>
          <p:nvPr/>
        </p:nvSpPr>
        <p:spPr>
          <a:xfrm>
            <a:off x="10869218" y="1544769"/>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6"/>
          <p:cNvSpPr/>
          <p:nvPr/>
        </p:nvSpPr>
        <p:spPr>
          <a:xfrm>
            <a:off x="8803935"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6"/>
          <p:cNvSpPr/>
          <p:nvPr/>
        </p:nvSpPr>
        <p:spPr>
          <a:xfrm>
            <a:off x="6235000" y="6137575"/>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6"/>
          <p:cNvSpPr/>
          <p:nvPr/>
        </p:nvSpPr>
        <p:spPr>
          <a:xfrm>
            <a:off x="1"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3716507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dk1"/>
        </a:solidFill>
        <a:effectLst/>
      </p:bgPr>
    </p:bg>
    <p:spTree>
      <p:nvGrpSpPr>
        <p:cNvPr id="1" name="Shape 90"/>
        <p:cNvGrpSpPr/>
        <p:nvPr/>
      </p:nvGrpSpPr>
      <p:grpSpPr>
        <a:xfrm>
          <a:off x="0" y="0"/>
          <a:ext cx="0" cy="0"/>
          <a:chOff x="0" y="0"/>
          <a:chExt cx="0" cy="0"/>
        </a:xfrm>
      </p:grpSpPr>
      <p:sp>
        <p:nvSpPr>
          <p:cNvPr id="91" name="Google Shape;91;p7"/>
          <p:cNvSpPr/>
          <p:nvPr/>
        </p:nvSpPr>
        <p:spPr>
          <a:xfrm>
            <a:off x="771101" y="1127500"/>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7"/>
          <p:cNvSpPr/>
          <p:nvPr/>
        </p:nvSpPr>
        <p:spPr>
          <a:xfrm>
            <a:off x="337740" y="541757"/>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7"/>
          <p:cNvSpPr/>
          <p:nvPr/>
        </p:nvSpPr>
        <p:spPr>
          <a:xfrm>
            <a:off x="9336870" y="727667"/>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7"/>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5" name="Google Shape;95;p7"/>
          <p:cNvGrpSpPr/>
          <p:nvPr/>
        </p:nvGrpSpPr>
        <p:grpSpPr>
          <a:xfrm>
            <a:off x="941955" y="5303848"/>
            <a:ext cx="4005708" cy="1551845"/>
            <a:chOff x="2189450" y="2220300"/>
            <a:chExt cx="3202175" cy="1240550"/>
          </a:xfrm>
        </p:grpSpPr>
        <p:sp>
          <p:nvSpPr>
            <p:cNvPr id="96" name="Google Shape;96;p7"/>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 name="Google Shape;98;p7"/>
          <p:cNvGrpSpPr/>
          <p:nvPr/>
        </p:nvGrpSpPr>
        <p:grpSpPr>
          <a:xfrm>
            <a:off x="3325191" y="5636800"/>
            <a:ext cx="3152221" cy="1221197"/>
            <a:chOff x="2189450" y="2220300"/>
            <a:chExt cx="3202175" cy="1240550"/>
          </a:xfrm>
        </p:grpSpPr>
        <p:sp>
          <p:nvSpPr>
            <p:cNvPr id="99" name="Google Shape;99;p7"/>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7"/>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7"/>
          <p:cNvSpPr/>
          <p:nvPr/>
        </p:nvSpPr>
        <p:spPr>
          <a:xfrm>
            <a:off x="0" y="6615503"/>
            <a:ext cx="4529509" cy="24250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7"/>
          <p:cNvSpPr/>
          <p:nvPr/>
        </p:nvSpPr>
        <p:spPr>
          <a:xfrm flipH="1">
            <a:off x="5107603" y="6337436"/>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7"/>
          <p:cNvSpPr/>
          <p:nvPr/>
        </p:nvSpPr>
        <p:spPr>
          <a:xfrm>
            <a:off x="3287368" y="6574916"/>
            <a:ext cx="8904275"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7"/>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105" name="Google Shape;105;p7"/>
          <p:cNvSpPr txBox="1">
            <a:spLocks noGrp="1"/>
          </p:cNvSpPr>
          <p:nvPr>
            <p:ph type="body" idx="1"/>
          </p:nvPr>
        </p:nvSpPr>
        <p:spPr>
          <a:xfrm>
            <a:off x="1000033" y="2533767"/>
            <a:ext cx="6934400" cy="3209600"/>
          </a:xfrm>
          <a:prstGeom prst="rect">
            <a:avLst/>
          </a:prstGeom>
        </p:spPr>
        <p:txBody>
          <a:bodyPr spcFirstLastPara="1" wrap="square" lIns="91425" tIns="91425" rIns="91425" bIns="91425" anchor="t" anchorCtr="0">
            <a:noAutofit/>
          </a:bodyPr>
          <a:lstStyle>
            <a:lvl1pPr marL="609570" lvl="0" indent="-406381">
              <a:spcBef>
                <a:spcPts val="0"/>
              </a:spcBef>
              <a:spcAft>
                <a:spcPts val="0"/>
              </a:spcAft>
              <a:buClr>
                <a:schemeClr val="accent2"/>
              </a:buClr>
              <a:buSzPts val="1200"/>
              <a:buChar char="●"/>
              <a:defRPr/>
            </a:lvl1pPr>
            <a:lvl2pPr marL="1219140" lvl="1" indent="-406381">
              <a:spcBef>
                <a:spcPts val="2133"/>
              </a:spcBef>
              <a:spcAft>
                <a:spcPts val="0"/>
              </a:spcAft>
              <a:buSzPts val="1200"/>
              <a:buChar char="○"/>
              <a:defRPr sz="1600"/>
            </a:lvl2pPr>
            <a:lvl3pPr marL="1828709" lvl="2" indent="-406381">
              <a:spcBef>
                <a:spcPts val="2133"/>
              </a:spcBef>
              <a:spcAft>
                <a:spcPts val="0"/>
              </a:spcAft>
              <a:buSzPts val="1200"/>
              <a:buChar char="■"/>
              <a:defRPr sz="1600"/>
            </a:lvl3pPr>
            <a:lvl4pPr marL="2438278" lvl="3" indent="-406381">
              <a:spcBef>
                <a:spcPts val="2133"/>
              </a:spcBef>
              <a:spcAft>
                <a:spcPts val="0"/>
              </a:spcAft>
              <a:buSzPts val="1200"/>
              <a:buChar char="●"/>
              <a:defRPr sz="1600"/>
            </a:lvl4pPr>
            <a:lvl5pPr marL="3047848" lvl="4" indent="-406381">
              <a:spcBef>
                <a:spcPts val="2133"/>
              </a:spcBef>
              <a:spcAft>
                <a:spcPts val="0"/>
              </a:spcAft>
              <a:buSzPts val="1200"/>
              <a:buChar char="○"/>
              <a:defRPr sz="1600"/>
            </a:lvl5pPr>
            <a:lvl6pPr marL="3657418" lvl="5" indent="-406381">
              <a:spcBef>
                <a:spcPts val="2133"/>
              </a:spcBef>
              <a:spcAft>
                <a:spcPts val="0"/>
              </a:spcAft>
              <a:buSzPts val="1200"/>
              <a:buChar char="■"/>
              <a:defRPr sz="1600"/>
            </a:lvl6pPr>
            <a:lvl7pPr marL="4266987" lvl="6" indent="-406381">
              <a:spcBef>
                <a:spcPts val="2133"/>
              </a:spcBef>
              <a:spcAft>
                <a:spcPts val="0"/>
              </a:spcAft>
              <a:buSzPts val="1200"/>
              <a:buChar char="●"/>
              <a:defRPr sz="1600"/>
            </a:lvl7pPr>
            <a:lvl8pPr marL="4876557" lvl="7" indent="-406381">
              <a:spcBef>
                <a:spcPts val="2133"/>
              </a:spcBef>
              <a:spcAft>
                <a:spcPts val="0"/>
              </a:spcAft>
              <a:buSzPts val="1200"/>
              <a:buChar char="○"/>
              <a:defRPr sz="1600"/>
            </a:lvl8pPr>
            <a:lvl9pPr marL="5486126" lvl="8" indent="-406381">
              <a:spcBef>
                <a:spcPts val="2133"/>
              </a:spcBef>
              <a:spcAft>
                <a:spcPts val="2133"/>
              </a:spcAft>
              <a:buSzPts val="1200"/>
              <a:buChar char="■"/>
              <a:defRPr sz="1600"/>
            </a:lvl9pPr>
          </a:lstStyle>
          <a:p>
            <a:endParaRPr/>
          </a:p>
        </p:txBody>
      </p:sp>
    </p:spTree>
    <p:extLst>
      <p:ext uri="{BB962C8B-B14F-4D97-AF65-F5344CB8AC3E}">
        <p14:creationId xmlns:p14="http://schemas.microsoft.com/office/powerpoint/2010/main" val="885916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dk1"/>
        </a:solidFill>
        <a:effectLst/>
      </p:bgPr>
    </p:bg>
    <p:spTree>
      <p:nvGrpSpPr>
        <p:cNvPr id="1" name="Shape 106"/>
        <p:cNvGrpSpPr/>
        <p:nvPr/>
      </p:nvGrpSpPr>
      <p:grpSpPr>
        <a:xfrm>
          <a:off x="0" y="0"/>
          <a:ext cx="0" cy="0"/>
          <a:chOff x="0" y="0"/>
          <a:chExt cx="0" cy="0"/>
        </a:xfrm>
      </p:grpSpPr>
      <p:sp>
        <p:nvSpPr>
          <p:cNvPr id="107" name="Google Shape;107;p8"/>
          <p:cNvSpPr/>
          <p:nvPr/>
        </p:nvSpPr>
        <p:spPr>
          <a:xfrm>
            <a:off x="8086770" y="882702"/>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 name="Google Shape;108;p8"/>
          <p:cNvGrpSpPr/>
          <p:nvPr/>
        </p:nvGrpSpPr>
        <p:grpSpPr>
          <a:xfrm>
            <a:off x="1" y="387935"/>
            <a:ext cx="10542531" cy="6470111"/>
            <a:chOff x="0" y="290950"/>
            <a:chExt cx="7906898" cy="4852583"/>
          </a:xfrm>
        </p:grpSpPr>
        <p:sp>
          <p:nvSpPr>
            <p:cNvPr id="109" name="Google Shape;109;p8"/>
            <p:cNvSpPr/>
            <p:nvPr/>
          </p:nvSpPr>
          <p:spPr>
            <a:xfrm>
              <a:off x="0" y="290950"/>
              <a:ext cx="7906898" cy="4408837"/>
            </a:xfrm>
            <a:custGeom>
              <a:avLst/>
              <a:gdLst/>
              <a:ahLst/>
              <a:cxnLst/>
              <a:rect l="l" t="t" r="r" b="b"/>
              <a:pathLst>
                <a:path w="145978" h="92540" extrusionOk="0">
                  <a:moveTo>
                    <a:pt x="62986" y="0"/>
                  </a:moveTo>
                  <a:cubicBezTo>
                    <a:pt x="39337" y="0"/>
                    <a:pt x="15865" y="9988"/>
                    <a:pt x="1" y="23326"/>
                  </a:cubicBezTo>
                  <a:lnTo>
                    <a:pt x="1" y="81787"/>
                  </a:lnTo>
                  <a:cubicBezTo>
                    <a:pt x="15865" y="89249"/>
                    <a:pt x="39337" y="92539"/>
                    <a:pt x="62986" y="92539"/>
                  </a:cubicBezTo>
                  <a:cubicBezTo>
                    <a:pt x="104790" y="92539"/>
                    <a:pt x="145978" y="81670"/>
                    <a:pt x="145978" y="56111"/>
                  </a:cubicBezTo>
                  <a:cubicBezTo>
                    <a:pt x="145978" y="30553"/>
                    <a:pt x="104790" y="0"/>
                    <a:pt x="62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a:off x="2698475" y="3704675"/>
              <a:ext cx="2070766" cy="1438858"/>
            </a:xfrm>
            <a:custGeom>
              <a:avLst/>
              <a:gdLst/>
              <a:ahLst/>
              <a:cxnLst/>
              <a:rect l="l" t="t" r="r" b="b"/>
              <a:pathLst>
                <a:path w="107993" h="83874" extrusionOk="0">
                  <a:moveTo>
                    <a:pt x="20917" y="1"/>
                  </a:moveTo>
                  <a:lnTo>
                    <a:pt x="21593" y="15688"/>
                  </a:lnTo>
                  <a:lnTo>
                    <a:pt x="4084" y="7022"/>
                  </a:lnTo>
                  <a:lnTo>
                    <a:pt x="5729" y="10195"/>
                  </a:lnTo>
                  <a:lnTo>
                    <a:pt x="18890" y="18538"/>
                  </a:lnTo>
                  <a:lnTo>
                    <a:pt x="1" y="25353"/>
                  </a:lnTo>
                  <a:lnTo>
                    <a:pt x="1" y="26910"/>
                  </a:lnTo>
                  <a:lnTo>
                    <a:pt x="21946" y="20653"/>
                  </a:lnTo>
                  <a:lnTo>
                    <a:pt x="49267" y="34754"/>
                  </a:lnTo>
                  <a:lnTo>
                    <a:pt x="49267" y="83873"/>
                  </a:lnTo>
                  <a:lnTo>
                    <a:pt x="59402" y="83873"/>
                  </a:lnTo>
                  <a:lnTo>
                    <a:pt x="55524" y="32140"/>
                  </a:lnTo>
                  <a:lnTo>
                    <a:pt x="76940" y="22474"/>
                  </a:lnTo>
                  <a:lnTo>
                    <a:pt x="107287" y="29878"/>
                  </a:lnTo>
                  <a:lnTo>
                    <a:pt x="107992" y="28996"/>
                  </a:lnTo>
                  <a:lnTo>
                    <a:pt x="80994" y="19860"/>
                  </a:lnTo>
                  <a:lnTo>
                    <a:pt x="104291" y="6787"/>
                  </a:lnTo>
                  <a:lnTo>
                    <a:pt x="100912" y="6787"/>
                  </a:lnTo>
                  <a:lnTo>
                    <a:pt x="77969" y="18538"/>
                  </a:lnTo>
                  <a:lnTo>
                    <a:pt x="75589" y="2615"/>
                  </a:lnTo>
                  <a:lnTo>
                    <a:pt x="73914" y="4701"/>
                  </a:lnTo>
                  <a:lnTo>
                    <a:pt x="74238" y="20124"/>
                  </a:lnTo>
                  <a:lnTo>
                    <a:pt x="55524" y="27439"/>
                  </a:lnTo>
                  <a:lnTo>
                    <a:pt x="53938" y="21182"/>
                  </a:lnTo>
                  <a:lnTo>
                    <a:pt x="62398" y="13779"/>
                  </a:lnTo>
                  <a:lnTo>
                    <a:pt x="62017" y="10371"/>
                  </a:lnTo>
                  <a:lnTo>
                    <a:pt x="52116" y="18920"/>
                  </a:lnTo>
                  <a:lnTo>
                    <a:pt x="42069" y="8961"/>
                  </a:lnTo>
                  <a:lnTo>
                    <a:pt x="41540" y="11282"/>
                  </a:lnTo>
                  <a:lnTo>
                    <a:pt x="49913" y="21182"/>
                  </a:lnTo>
                  <a:lnTo>
                    <a:pt x="49267" y="28232"/>
                  </a:lnTo>
                  <a:lnTo>
                    <a:pt x="24648" y="17774"/>
                  </a:lnTo>
                  <a:lnTo>
                    <a:pt x="223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 name="Google Shape;111;p8"/>
          <p:cNvSpPr txBox="1">
            <a:spLocks noGrp="1"/>
          </p:cNvSpPr>
          <p:nvPr>
            <p:ph type="title"/>
          </p:nvPr>
        </p:nvSpPr>
        <p:spPr>
          <a:xfrm>
            <a:off x="1045867" y="1483933"/>
            <a:ext cx="7662000" cy="291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1"/>
              </a:buClr>
              <a:buSzPts val="3500"/>
              <a:buFont typeface="Patrick Hand"/>
              <a:buNone/>
              <a:defRPr sz="3200">
                <a:solidFill>
                  <a:schemeClr val="dk1"/>
                </a:solidFill>
                <a:latin typeface="Poppins Light"/>
                <a:ea typeface="Poppins Light"/>
                <a:cs typeface="Poppins Light"/>
                <a:sym typeface="Poppins Light"/>
              </a:defRPr>
            </a:lvl1pPr>
            <a:lvl2pPr lvl="1" algn="ctr">
              <a:spcBef>
                <a:spcPts val="0"/>
              </a:spcBef>
              <a:spcAft>
                <a:spcPts val="0"/>
              </a:spcAft>
              <a:buSzPts val="3500"/>
              <a:buFont typeface="Patrick Hand"/>
              <a:buNone/>
              <a:defRPr sz="4667">
                <a:latin typeface="Patrick Hand"/>
                <a:ea typeface="Patrick Hand"/>
                <a:cs typeface="Patrick Hand"/>
                <a:sym typeface="Patrick Hand"/>
              </a:defRPr>
            </a:lvl2pPr>
            <a:lvl3pPr lvl="2" algn="ctr">
              <a:spcBef>
                <a:spcPts val="0"/>
              </a:spcBef>
              <a:spcAft>
                <a:spcPts val="0"/>
              </a:spcAft>
              <a:buSzPts val="3500"/>
              <a:buFont typeface="Patrick Hand"/>
              <a:buNone/>
              <a:defRPr sz="4667">
                <a:latin typeface="Patrick Hand"/>
                <a:ea typeface="Patrick Hand"/>
                <a:cs typeface="Patrick Hand"/>
                <a:sym typeface="Patrick Hand"/>
              </a:defRPr>
            </a:lvl3pPr>
            <a:lvl4pPr lvl="3" algn="ctr">
              <a:spcBef>
                <a:spcPts val="0"/>
              </a:spcBef>
              <a:spcAft>
                <a:spcPts val="0"/>
              </a:spcAft>
              <a:buSzPts val="3500"/>
              <a:buFont typeface="Patrick Hand"/>
              <a:buNone/>
              <a:defRPr sz="4667">
                <a:latin typeface="Patrick Hand"/>
                <a:ea typeface="Patrick Hand"/>
                <a:cs typeface="Patrick Hand"/>
                <a:sym typeface="Patrick Hand"/>
              </a:defRPr>
            </a:lvl4pPr>
            <a:lvl5pPr lvl="4" algn="ctr">
              <a:spcBef>
                <a:spcPts val="0"/>
              </a:spcBef>
              <a:spcAft>
                <a:spcPts val="0"/>
              </a:spcAft>
              <a:buSzPts val="3500"/>
              <a:buFont typeface="Patrick Hand"/>
              <a:buNone/>
              <a:defRPr sz="4667">
                <a:latin typeface="Patrick Hand"/>
                <a:ea typeface="Patrick Hand"/>
                <a:cs typeface="Patrick Hand"/>
                <a:sym typeface="Patrick Hand"/>
              </a:defRPr>
            </a:lvl5pPr>
            <a:lvl6pPr lvl="5" algn="ctr">
              <a:spcBef>
                <a:spcPts val="0"/>
              </a:spcBef>
              <a:spcAft>
                <a:spcPts val="0"/>
              </a:spcAft>
              <a:buSzPts val="3500"/>
              <a:buFont typeface="Patrick Hand"/>
              <a:buNone/>
              <a:defRPr sz="4667">
                <a:latin typeface="Patrick Hand"/>
                <a:ea typeface="Patrick Hand"/>
                <a:cs typeface="Patrick Hand"/>
                <a:sym typeface="Patrick Hand"/>
              </a:defRPr>
            </a:lvl6pPr>
            <a:lvl7pPr lvl="6" algn="ctr">
              <a:spcBef>
                <a:spcPts val="0"/>
              </a:spcBef>
              <a:spcAft>
                <a:spcPts val="0"/>
              </a:spcAft>
              <a:buSzPts val="3500"/>
              <a:buFont typeface="Patrick Hand"/>
              <a:buNone/>
              <a:defRPr sz="4667">
                <a:latin typeface="Patrick Hand"/>
                <a:ea typeface="Patrick Hand"/>
                <a:cs typeface="Patrick Hand"/>
                <a:sym typeface="Patrick Hand"/>
              </a:defRPr>
            </a:lvl7pPr>
            <a:lvl8pPr lvl="7" algn="ctr">
              <a:spcBef>
                <a:spcPts val="0"/>
              </a:spcBef>
              <a:spcAft>
                <a:spcPts val="0"/>
              </a:spcAft>
              <a:buSzPts val="3500"/>
              <a:buFont typeface="Patrick Hand"/>
              <a:buNone/>
              <a:defRPr sz="4667">
                <a:latin typeface="Patrick Hand"/>
                <a:ea typeface="Patrick Hand"/>
                <a:cs typeface="Patrick Hand"/>
                <a:sym typeface="Patrick Hand"/>
              </a:defRPr>
            </a:lvl8pPr>
            <a:lvl9pPr lvl="8" algn="ctr">
              <a:spcBef>
                <a:spcPts val="0"/>
              </a:spcBef>
              <a:spcAft>
                <a:spcPts val="0"/>
              </a:spcAft>
              <a:buSzPts val="3500"/>
              <a:buFont typeface="Patrick Hand"/>
              <a:buNone/>
              <a:defRPr sz="4667">
                <a:latin typeface="Patrick Hand"/>
                <a:ea typeface="Patrick Hand"/>
                <a:cs typeface="Patrick Hand"/>
                <a:sym typeface="Patrick Hand"/>
              </a:defRPr>
            </a:lvl9pPr>
          </a:lstStyle>
          <a:p>
            <a:endParaRPr/>
          </a:p>
        </p:txBody>
      </p:sp>
      <p:sp>
        <p:nvSpPr>
          <p:cNvPr id="112" name="Google Shape;112;p8"/>
          <p:cNvSpPr/>
          <p:nvPr/>
        </p:nvSpPr>
        <p:spPr>
          <a:xfrm>
            <a:off x="10462535" y="679300"/>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8"/>
          <p:cNvSpPr txBox="1">
            <a:spLocks noGrp="1"/>
          </p:cNvSpPr>
          <p:nvPr>
            <p:ph type="title" idx="2"/>
          </p:nvPr>
        </p:nvSpPr>
        <p:spPr>
          <a:xfrm>
            <a:off x="1055767" y="4080933"/>
            <a:ext cx="7662000" cy="680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2"/>
              </a:buClr>
              <a:buSzPts val="1400"/>
              <a:buNone/>
              <a:defRPr sz="2800">
                <a:solidFill>
                  <a:schemeClr val="lt2"/>
                </a:solidFill>
              </a:defRPr>
            </a:lvl1pPr>
            <a:lvl2pPr lvl="1">
              <a:spcBef>
                <a:spcPts val="0"/>
              </a:spcBef>
              <a:spcAft>
                <a:spcPts val="0"/>
              </a:spcAft>
              <a:buSzPts val="2800"/>
              <a:buNone/>
              <a:defRPr>
                <a:latin typeface="Poppins Light"/>
                <a:ea typeface="Poppins Light"/>
                <a:cs typeface="Poppins Light"/>
                <a:sym typeface="Poppins Light"/>
              </a:defRPr>
            </a:lvl2pPr>
            <a:lvl3pPr lvl="2">
              <a:spcBef>
                <a:spcPts val="0"/>
              </a:spcBef>
              <a:spcAft>
                <a:spcPts val="0"/>
              </a:spcAft>
              <a:buSzPts val="2800"/>
              <a:buNone/>
              <a:defRPr>
                <a:latin typeface="Poppins Light"/>
                <a:ea typeface="Poppins Light"/>
                <a:cs typeface="Poppins Light"/>
                <a:sym typeface="Poppins Light"/>
              </a:defRPr>
            </a:lvl3pPr>
            <a:lvl4pPr lvl="3">
              <a:spcBef>
                <a:spcPts val="0"/>
              </a:spcBef>
              <a:spcAft>
                <a:spcPts val="0"/>
              </a:spcAft>
              <a:buSzPts val="2800"/>
              <a:buNone/>
              <a:defRPr>
                <a:latin typeface="Poppins Light"/>
                <a:ea typeface="Poppins Light"/>
                <a:cs typeface="Poppins Light"/>
                <a:sym typeface="Poppins Light"/>
              </a:defRPr>
            </a:lvl4pPr>
            <a:lvl5pPr lvl="4">
              <a:spcBef>
                <a:spcPts val="0"/>
              </a:spcBef>
              <a:spcAft>
                <a:spcPts val="0"/>
              </a:spcAft>
              <a:buSzPts val="2800"/>
              <a:buNone/>
              <a:defRPr>
                <a:latin typeface="Poppins Light"/>
                <a:ea typeface="Poppins Light"/>
                <a:cs typeface="Poppins Light"/>
                <a:sym typeface="Poppins Light"/>
              </a:defRPr>
            </a:lvl5pPr>
            <a:lvl6pPr lvl="5">
              <a:spcBef>
                <a:spcPts val="0"/>
              </a:spcBef>
              <a:spcAft>
                <a:spcPts val="0"/>
              </a:spcAft>
              <a:buSzPts val="2800"/>
              <a:buNone/>
              <a:defRPr>
                <a:latin typeface="Poppins Light"/>
                <a:ea typeface="Poppins Light"/>
                <a:cs typeface="Poppins Light"/>
                <a:sym typeface="Poppins Light"/>
              </a:defRPr>
            </a:lvl6pPr>
            <a:lvl7pPr lvl="6">
              <a:spcBef>
                <a:spcPts val="0"/>
              </a:spcBef>
              <a:spcAft>
                <a:spcPts val="0"/>
              </a:spcAft>
              <a:buSzPts val="2800"/>
              <a:buNone/>
              <a:defRPr>
                <a:latin typeface="Poppins Light"/>
                <a:ea typeface="Poppins Light"/>
                <a:cs typeface="Poppins Light"/>
                <a:sym typeface="Poppins Light"/>
              </a:defRPr>
            </a:lvl7pPr>
            <a:lvl8pPr lvl="7">
              <a:spcBef>
                <a:spcPts val="0"/>
              </a:spcBef>
              <a:spcAft>
                <a:spcPts val="0"/>
              </a:spcAft>
              <a:buSzPts val="2800"/>
              <a:buNone/>
              <a:defRPr>
                <a:latin typeface="Poppins Light"/>
                <a:ea typeface="Poppins Light"/>
                <a:cs typeface="Poppins Light"/>
                <a:sym typeface="Poppins Light"/>
              </a:defRPr>
            </a:lvl8pPr>
            <a:lvl9pPr lvl="8">
              <a:spcBef>
                <a:spcPts val="0"/>
              </a:spcBef>
              <a:spcAft>
                <a:spcPts val="0"/>
              </a:spcAft>
              <a:buSzPts val="2800"/>
              <a:buNone/>
              <a:defRPr>
                <a:latin typeface="Poppins Light"/>
                <a:ea typeface="Poppins Light"/>
                <a:cs typeface="Poppins Light"/>
                <a:sym typeface="Poppins Light"/>
              </a:defRPr>
            </a:lvl9pPr>
          </a:lstStyle>
          <a:p>
            <a:endParaRPr/>
          </a:p>
        </p:txBody>
      </p:sp>
    </p:spTree>
    <p:extLst>
      <p:ext uri="{BB962C8B-B14F-4D97-AF65-F5344CB8AC3E}">
        <p14:creationId xmlns:p14="http://schemas.microsoft.com/office/powerpoint/2010/main" val="4000557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1"/>
        </a:solidFill>
        <a:effectLst/>
      </p:bgPr>
    </p:bg>
    <p:spTree>
      <p:nvGrpSpPr>
        <p:cNvPr id="1" name="Shape 114"/>
        <p:cNvGrpSpPr/>
        <p:nvPr/>
      </p:nvGrpSpPr>
      <p:grpSpPr>
        <a:xfrm>
          <a:off x="0" y="0"/>
          <a:ext cx="0" cy="0"/>
          <a:chOff x="0" y="0"/>
          <a:chExt cx="0" cy="0"/>
        </a:xfrm>
      </p:grpSpPr>
      <p:grpSp>
        <p:nvGrpSpPr>
          <p:cNvPr id="115" name="Google Shape;115;p9"/>
          <p:cNvGrpSpPr/>
          <p:nvPr/>
        </p:nvGrpSpPr>
        <p:grpSpPr>
          <a:xfrm>
            <a:off x="122118" y="4592996"/>
            <a:ext cx="5745556" cy="2225877"/>
            <a:chOff x="2189450" y="2220300"/>
            <a:chExt cx="3202175" cy="1240550"/>
          </a:xfrm>
        </p:grpSpPr>
        <p:sp>
          <p:nvSpPr>
            <p:cNvPr id="116" name="Google Shape;116;p9"/>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9"/>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 name="Google Shape;118;p9"/>
          <p:cNvGrpSpPr/>
          <p:nvPr/>
        </p:nvGrpSpPr>
        <p:grpSpPr>
          <a:xfrm>
            <a:off x="3540590" y="5070631"/>
            <a:ext cx="4521471" cy="1751656"/>
            <a:chOff x="2189450" y="2220300"/>
            <a:chExt cx="3202175" cy="1240550"/>
          </a:xfrm>
        </p:grpSpPr>
        <p:sp>
          <p:nvSpPr>
            <p:cNvPr id="119" name="Google Shape;119;p9"/>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9"/>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1" name="Google Shape;121;p9"/>
          <p:cNvSpPr/>
          <p:nvPr/>
        </p:nvSpPr>
        <p:spPr>
          <a:xfrm>
            <a:off x="771101" y="1127500"/>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9"/>
          <p:cNvSpPr/>
          <p:nvPr/>
        </p:nvSpPr>
        <p:spPr>
          <a:xfrm>
            <a:off x="337740" y="541757"/>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9"/>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9"/>
          <p:cNvSpPr txBox="1">
            <a:spLocks noGrp="1"/>
          </p:cNvSpPr>
          <p:nvPr>
            <p:ph type="title"/>
          </p:nvPr>
        </p:nvSpPr>
        <p:spPr>
          <a:xfrm>
            <a:off x="1118467" y="1852900"/>
            <a:ext cx="4364400" cy="1942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a:solidFill>
                  <a:schemeClr val="accent2"/>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5" name="Google Shape;125;p9"/>
          <p:cNvSpPr/>
          <p:nvPr/>
        </p:nvSpPr>
        <p:spPr>
          <a:xfrm flipH="1">
            <a:off x="5107603" y="6484371"/>
            <a:ext cx="7084399" cy="373640"/>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9"/>
          <p:cNvSpPr/>
          <p:nvPr/>
        </p:nvSpPr>
        <p:spPr>
          <a:xfrm>
            <a:off x="10985038" y="6369869"/>
            <a:ext cx="408484" cy="206776"/>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9"/>
          <p:cNvSpPr/>
          <p:nvPr/>
        </p:nvSpPr>
        <p:spPr>
          <a:xfrm flipH="1">
            <a:off x="-133" y="6433100"/>
            <a:ext cx="6948100" cy="424880"/>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9"/>
          <p:cNvSpPr txBox="1">
            <a:spLocks noGrp="1"/>
          </p:cNvSpPr>
          <p:nvPr>
            <p:ph type="subTitle" idx="1"/>
          </p:nvPr>
        </p:nvSpPr>
        <p:spPr>
          <a:xfrm>
            <a:off x="1138200" y="3908281"/>
            <a:ext cx="4308400" cy="1096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836818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dk1"/>
        </a:solidFill>
        <a:effectLst/>
      </p:bgPr>
    </p:bg>
    <p:spTree>
      <p:nvGrpSpPr>
        <p:cNvPr id="1" name="Shape 129"/>
        <p:cNvGrpSpPr/>
        <p:nvPr/>
      </p:nvGrpSpPr>
      <p:grpSpPr>
        <a:xfrm>
          <a:off x="0" y="0"/>
          <a:ext cx="0" cy="0"/>
          <a:chOff x="0" y="0"/>
          <a:chExt cx="0" cy="0"/>
        </a:xfrm>
      </p:grpSpPr>
      <p:sp>
        <p:nvSpPr>
          <p:cNvPr id="130" name="Google Shape;130;p10"/>
          <p:cNvSpPr txBox="1">
            <a:spLocks noGrp="1"/>
          </p:cNvSpPr>
          <p:nvPr>
            <p:ph type="title"/>
          </p:nvPr>
        </p:nvSpPr>
        <p:spPr>
          <a:xfrm>
            <a:off x="4903200" y="852733"/>
            <a:ext cx="6344800" cy="1279200"/>
          </a:xfrm>
          <a:prstGeom prst="rect">
            <a:avLst/>
          </a:prstGeom>
        </p:spPr>
        <p:txBody>
          <a:bodyPr spcFirstLastPara="1" wrap="square" lIns="91425" tIns="91425" rIns="91425" bIns="91425" anchor="ctr" anchorCtr="0">
            <a:noAutofit/>
          </a:bodyPr>
          <a:lstStyle>
            <a:lvl1pPr lvl="0" algn="r">
              <a:spcBef>
                <a:spcPts val="0"/>
              </a:spcBef>
              <a:spcAft>
                <a:spcPts val="0"/>
              </a:spcAft>
              <a:buSzPts val="3100"/>
              <a:buNone/>
              <a:defRPr sz="4133"/>
            </a:lvl1pPr>
            <a:lvl2pPr lvl="1">
              <a:spcBef>
                <a:spcPts val="0"/>
              </a:spcBef>
              <a:spcAft>
                <a:spcPts val="0"/>
              </a:spcAft>
              <a:buSzPts val="2800"/>
              <a:buNone/>
              <a:defRPr>
                <a:latin typeface="Poppins Light"/>
                <a:ea typeface="Poppins Light"/>
                <a:cs typeface="Poppins Light"/>
                <a:sym typeface="Poppins Light"/>
              </a:defRPr>
            </a:lvl2pPr>
            <a:lvl3pPr lvl="2">
              <a:spcBef>
                <a:spcPts val="0"/>
              </a:spcBef>
              <a:spcAft>
                <a:spcPts val="0"/>
              </a:spcAft>
              <a:buSzPts val="2800"/>
              <a:buNone/>
              <a:defRPr>
                <a:latin typeface="Poppins Light"/>
                <a:ea typeface="Poppins Light"/>
                <a:cs typeface="Poppins Light"/>
                <a:sym typeface="Poppins Light"/>
              </a:defRPr>
            </a:lvl3pPr>
            <a:lvl4pPr lvl="3">
              <a:spcBef>
                <a:spcPts val="0"/>
              </a:spcBef>
              <a:spcAft>
                <a:spcPts val="0"/>
              </a:spcAft>
              <a:buSzPts val="2800"/>
              <a:buNone/>
              <a:defRPr>
                <a:latin typeface="Poppins Light"/>
                <a:ea typeface="Poppins Light"/>
                <a:cs typeface="Poppins Light"/>
                <a:sym typeface="Poppins Light"/>
              </a:defRPr>
            </a:lvl4pPr>
            <a:lvl5pPr lvl="4">
              <a:spcBef>
                <a:spcPts val="0"/>
              </a:spcBef>
              <a:spcAft>
                <a:spcPts val="0"/>
              </a:spcAft>
              <a:buSzPts val="2800"/>
              <a:buNone/>
              <a:defRPr>
                <a:latin typeface="Poppins Light"/>
                <a:ea typeface="Poppins Light"/>
                <a:cs typeface="Poppins Light"/>
                <a:sym typeface="Poppins Light"/>
              </a:defRPr>
            </a:lvl5pPr>
            <a:lvl6pPr lvl="5">
              <a:spcBef>
                <a:spcPts val="0"/>
              </a:spcBef>
              <a:spcAft>
                <a:spcPts val="0"/>
              </a:spcAft>
              <a:buSzPts val="2800"/>
              <a:buNone/>
              <a:defRPr>
                <a:latin typeface="Poppins Light"/>
                <a:ea typeface="Poppins Light"/>
                <a:cs typeface="Poppins Light"/>
                <a:sym typeface="Poppins Light"/>
              </a:defRPr>
            </a:lvl6pPr>
            <a:lvl7pPr lvl="6">
              <a:spcBef>
                <a:spcPts val="0"/>
              </a:spcBef>
              <a:spcAft>
                <a:spcPts val="0"/>
              </a:spcAft>
              <a:buSzPts val="2800"/>
              <a:buNone/>
              <a:defRPr>
                <a:latin typeface="Poppins Light"/>
                <a:ea typeface="Poppins Light"/>
                <a:cs typeface="Poppins Light"/>
                <a:sym typeface="Poppins Light"/>
              </a:defRPr>
            </a:lvl7pPr>
            <a:lvl8pPr lvl="7">
              <a:spcBef>
                <a:spcPts val="0"/>
              </a:spcBef>
              <a:spcAft>
                <a:spcPts val="0"/>
              </a:spcAft>
              <a:buSzPts val="2800"/>
              <a:buNone/>
              <a:defRPr>
                <a:latin typeface="Poppins Light"/>
                <a:ea typeface="Poppins Light"/>
                <a:cs typeface="Poppins Light"/>
                <a:sym typeface="Poppins Light"/>
              </a:defRPr>
            </a:lvl8pPr>
            <a:lvl9pPr lvl="8">
              <a:spcBef>
                <a:spcPts val="0"/>
              </a:spcBef>
              <a:spcAft>
                <a:spcPts val="0"/>
              </a:spcAft>
              <a:buSzPts val="2800"/>
              <a:buNone/>
              <a:defRPr>
                <a:latin typeface="Poppins Light"/>
                <a:ea typeface="Poppins Light"/>
                <a:cs typeface="Poppins Light"/>
                <a:sym typeface="Poppins Light"/>
              </a:defRPr>
            </a:lvl9pPr>
          </a:lstStyle>
          <a:p>
            <a:endParaRPr/>
          </a:p>
        </p:txBody>
      </p:sp>
      <p:sp>
        <p:nvSpPr>
          <p:cNvPr id="131" name="Google Shape;131;p10"/>
          <p:cNvSpPr/>
          <p:nvPr/>
        </p:nvSpPr>
        <p:spPr>
          <a:xfrm>
            <a:off x="6235002" y="6428805"/>
            <a:ext cx="5956929" cy="417715"/>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10"/>
          <p:cNvSpPr/>
          <p:nvPr/>
        </p:nvSpPr>
        <p:spPr>
          <a:xfrm flipH="1">
            <a:off x="-3167" y="6071636"/>
            <a:ext cx="12191995" cy="78635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5990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8/21/21</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41971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133"/>
        <p:cNvGrpSpPr/>
        <p:nvPr/>
      </p:nvGrpSpPr>
      <p:grpSpPr>
        <a:xfrm>
          <a:off x="0" y="0"/>
          <a:ext cx="0" cy="0"/>
          <a:chOff x="0" y="0"/>
          <a:chExt cx="0" cy="0"/>
        </a:xfrm>
      </p:grpSpPr>
      <p:grpSp>
        <p:nvGrpSpPr>
          <p:cNvPr id="134" name="Google Shape;134;p11"/>
          <p:cNvGrpSpPr/>
          <p:nvPr/>
        </p:nvGrpSpPr>
        <p:grpSpPr>
          <a:xfrm flipH="1">
            <a:off x="4083585" y="5106331"/>
            <a:ext cx="4521471" cy="1751656"/>
            <a:chOff x="2189450" y="2220300"/>
            <a:chExt cx="3202175" cy="1240550"/>
          </a:xfrm>
        </p:grpSpPr>
        <p:sp>
          <p:nvSpPr>
            <p:cNvPr id="135" name="Google Shape;135;p1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1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 name="Google Shape;137;p11"/>
          <p:cNvGrpSpPr/>
          <p:nvPr/>
        </p:nvGrpSpPr>
        <p:grpSpPr>
          <a:xfrm flipH="1">
            <a:off x="6277971" y="4628696"/>
            <a:ext cx="5745556" cy="2225877"/>
            <a:chOff x="2189450" y="2220300"/>
            <a:chExt cx="3202175" cy="1240550"/>
          </a:xfrm>
        </p:grpSpPr>
        <p:sp>
          <p:nvSpPr>
            <p:cNvPr id="138" name="Google Shape;138;p1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1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 name="Google Shape;140;p11"/>
          <p:cNvSpPr/>
          <p:nvPr/>
        </p:nvSpPr>
        <p:spPr>
          <a:xfrm flipH="1">
            <a:off x="64" y="6468085"/>
            <a:ext cx="5956929" cy="38374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11"/>
          <p:cNvSpPr/>
          <p:nvPr/>
        </p:nvSpPr>
        <p:spPr>
          <a:xfrm flipH="1">
            <a:off x="1" y="6063534"/>
            <a:ext cx="12191995" cy="79439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11"/>
          <p:cNvSpPr txBox="1">
            <a:spLocks noGrp="1"/>
          </p:cNvSpPr>
          <p:nvPr>
            <p:ph type="title" hasCustomPrompt="1"/>
          </p:nvPr>
        </p:nvSpPr>
        <p:spPr>
          <a:xfrm>
            <a:off x="715867" y="2010833"/>
            <a:ext cx="10760400" cy="190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4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43" name="Google Shape;143;p11"/>
          <p:cNvSpPr txBox="1">
            <a:spLocks noGrp="1"/>
          </p:cNvSpPr>
          <p:nvPr>
            <p:ph type="body" idx="1"/>
          </p:nvPr>
        </p:nvSpPr>
        <p:spPr>
          <a:xfrm>
            <a:off x="715867" y="4070300"/>
            <a:ext cx="10760400" cy="564400"/>
          </a:xfrm>
          <a:prstGeom prst="rect">
            <a:avLst/>
          </a:prstGeom>
        </p:spPr>
        <p:txBody>
          <a:bodyPr spcFirstLastPara="1" wrap="square" lIns="91425" tIns="91425" rIns="91425" bIns="91425" anchor="t" anchorCtr="0">
            <a:noAutofit/>
          </a:bodyPr>
          <a:lstStyle>
            <a:lvl1pPr marL="609570" lvl="0" indent="-423312" algn="ctr">
              <a:lnSpc>
                <a:spcPct val="100000"/>
              </a:lnSpc>
              <a:spcBef>
                <a:spcPts val="0"/>
              </a:spcBef>
              <a:spcAft>
                <a:spcPts val="0"/>
              </a:spcAft>
              <a:buSzPts val="1400"/>
              <a:buChar char="●"/>
              <a:defRPr/>
            </a:lvl1pPr>
            <a:lvl2pPr marL="1219140" lvl="1" indent="-423312" algn="ctr">
              <a:spcBef>
                <a:spcPts val="0"/>
              </a:spcBef>
              <a:spcAft>
                <a:spcPts val="0"/>
              </a:spcAft>
              <a:buSzPts val="1400"/>
              <a:buChar char="○"/>
              <a:defRPr/>
            </a:lvl2pPr>
            <a:lvl3pPr marL="1828709" lvl="2" indent="-423312" algn="ctr">
              <a:spcBef>
                <a:spcPts val="2133"/>
              </a:spcBef>
              <a:spcAft>
                <a:spcPts val="0"/>
              </a:spcAft>
              <a:buSzPts val="1400"/>
              <a:buChar char="■"/>
              <a:defRPr/>
            </a:lvl3pPr>
            <a:lvl4pPr marL="2438278" lvl="3" indent="-423312" algn="ctr">
              <a:spcBef>
                <a:spcPts val="2133"/>
              </a:spcBef>
              <a:spcAft>
                <a:spcPts val="0"/>
              </a:spcAft>
              <a:buSzPts val="1400"/>
              <a:buChar char="●"/>
              <a:defRPr/>
            </a:lvl4pPr>
            <a:lvl5pPr marL="3047848" lvl="4" indent="-423312" algn="ctr">
              <a:spcBef>
                <a:spcPts val="2133"/>
              </a:spcBef>
              <a:spcAft>
                <a:spcPts val="0"/>
              </a:spcAft>
              <a:buSzPts val="1400"/>
              <a:buChar char="○"/>
              <a:defRPr/>
            </a:lvl5pPr>
            <a:lvl6pPr marL="3657418" lvl="5" indent="-423312" algn="ctr">
              <a:spcBef>
                <a:spcPts val="2133"/>
              </a:spcBef>
              <a:spcAft>
                <a:spcPts val="0"/>
              </a:spcAft>
              <a:buSzPts val="1400"/>
              <a:buChar char="■"/>
              <a:defRPr/>
            </a:lvl6pPr>
            <a:lvl7pPr marL="4266987" lvl="6" indent="-423312" algn="ctr">
              <a:spcBef>
                <a:spcPts val="2133"/>
              </a:spcBef>
              <a:spcAft>
                <a:spcPts val="0"/>
              </a:spcAft>
              <a:buSzPts val="1400"/>
              <a:buChar char="●"/>
              <a:defRPr/>
            </a:lvl7pPr>
            <a:lvl8pPr marL="4876557" lvl="7" indent="-423312" algn="ctr">
              <a:spcBef>
                <a:spcPts val="2133"/>
              </a:spcBef>
              <a:spcAft>
                <a:spcPts val="0"/>
              </a:spcAft>
              <a:buSzPts val="1400"/>
              <a:buChar char="○"/>
              <a:defRPr/>
            </a:lvl8pPr>
            <a:lvl9pPr marL="5486126" lvl="8" indent="-423312" algn="ctr">
              <a:spcBef>
                <a:spcPts val="2133"/>
              </a:spcBef>
              <a:spcAft>
                <a:spcPts val="2133"/>
              </a:spcAft>
              <a:buSzPts val="1400"/>
              <a:buChar char="■"/>
              <a:defRPr/>
            </a:lvl9pPr>
          </a:lstStyle>
          <a:p>
            <a:endParaRPr/>
          </a:p>
        </p:txBody>
      </p:sp>
      <p:sp>
        <p:nvSpPr>
          <p:cNvPr id="144" name="Google Shape;144;p11"/>
          <p:cNvSpPr/>
          <p:nvPr/>
        </p:nvSpPr>
        <p:spPr>
          <a:xfrm>
            <a:off x="1642800" y="958398"/>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1"/>
          <p:cNvSpPr/>
          <p:nvPr/>
        </p:nvSpPr>
        <p:spPr>
          <a:xfrm>
            <a:off x="466781" y="531083"/>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11"/>
          <p:cNvSpPr/>
          <p:nvPr/>
        </p:nvSpPr>
        <p:spPr>
          <a:xfrm>
            <a:off x="9131246"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11"/>
          <p:cNvSpPr/>
          <p:nvPr/>
        </p:nvSpPr>
        <p:spPr>
          <a:xfrm>
            <a:off x="10887187" y="1876571"/>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11"/>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9" name="Google Shape;149;p11"/>
          <p:cNvGrpSpPr/>
          <p:nvPr/>
        </p:nvGrpSpPr>
        <p:grpSpPr>
          <a:xfrm>
            <a:off x="1190759" y="5210441"/>
            <a:ext cx="1582404" cy="1352016"/>
            <a:chOff x="6771225" y="2829938"/>
            <a:chExt cx="1528400" cy="1305875"/>
          </a:xfrm>
        </p:grpSpPr>
        <p:sp>
          <p:nvSpPr>
            <p:cNvPr id="150" name="Google Shape;150;p11"/>
            <p:cNvSpPr/>
            <p:nvPr/>
          </p:nvSpPr>
          <p:spPr>
            <a:xfrm>
              <a:off x="6771225" y="3808963"/>
              <a:ext cx="202000" cy="26295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1"/>
            <p:cNvSpPr/>
            <p:nvPr/>
          </p:nvSpPr>
          <p:spPr>
            <a:xfrm>
              <a:off x="7897875" y="3619463"/>
              <a:ext cx="328300" cy="504600"/>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1"/>
            <p:cNvSpPr/>
            <p:nvPr/>
          </p:nvSpPr>
          <p:spPr>
            <a:xfrm>
              <a:off x="7318400" y="2829938"/>
              <a:ext cx="981225" cy="1021650"/>
            </a:xfrm>
            <a:custGeom>
              <a:avLst/>
              <a:gdLst/>
              <a:ahLst/>
              <a:cxnLst/>
              <a:rect l="l" t="t" r="r" b="b"/>
              <a:pathLst>
                <a:path w="39249" h="40866" extrusionOk="0">
                  <a:moveTo>
                    <a:pt x="19624" y="1"/>
                  </a:moveTo>
                  <a:cubicBezTo>
                    <a:pt x="9724" y="1"/>
                    <a:pt x="0" y="13779"/>
                    <a:pt x="0" y="25089"/>
                  </a:cubicBezTo>
                  <a:cubicBezTo>
                    <a:pt x="0" y="36370"/>
                    <a:pt x="9724" y="40865"/>
                    <a:pt x="19624" y="40865"/>
                  </a:cubicBezTo>
                  <a:cubicBezTo>
                    <a:pt x="29525" y="40865"/>
                    <a:pt x="39249" y="36077"/>
                    <a:pt x="39249" y="24796"/>
                  </a:cubicBezTo>
                  <a:cubicBezTo>
                    <a:pt x="39249" y="13485"/>
                    <a:pt x="29495" y="1"/>
                    <a:pt x="19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1"/>
            <p:cNvSpPr/>
            <p:nvPr/>
          </p:nvSpPr>
          <p:spPr>
            <a:xfrm>
              <a:off x="7318400" y="3055413"/>
              <a:ext cx="907775" cy="795425"/>
            </a:xfrm>
            <a:custGeom>
              <a:avLst/>
              <a:gdLst/>
              <a:ahLst/>
              <a:cxnLst/>
              <a:rect l="l" t="t" r="r" b="b"/>
              <a:pathLst>
                <a:path w="36311" h="31817" extrusionOk="0">
                  <a:moveTo>
                    <a:pt x="5582" y="1"/>
                  </a:moveTo>
                  <a:cubicBezTo>
                    <a:pt x="2204" y="4731"/>
                    <a:pt x="0" y="10665"/>
                    <a:pt x="0" y="16041"/>
                  </a:cubicBezTo>
                  <a:cubicBezTo>
                    <a:pt x="0" y="27322"/>
                    <a:pt x="9724" y="31817"/>
                    <a:pt x="19624" y="31817"/>
                  </a:cubicBezTo>
                  <a:cubicBezTo>
                    <a:pt x="26176" y="31817"/>
                    <a:pt x="32668" y="29731"/>
                    <a:pt x="36311" y="25001"/>
                  </a:cubicBezTo>
                  <a:lnTo>
                    <a:pt x="36311" y="25001"/>
                  </a:lnTo>
                  <a:cubicBezTo>
                    <a:pt x="35800" y="25025"/>
                    <a:pt x="35288" y="25036"/>
                    <a:pt x="34778" y="25036"/>
                  </a:cubicBezTo>
                  <a:cubicBezTo>
                    <a:pt x="32735" y="25036"/>
                    <a:pt x="30700" y="24848"/>
                    <a:pt x="28702" y="24472"/>
                  </a:cubicBezTo>
                  <a:cubicBezTo>
                    <a:pt x="24354" y="23591"/>
                    <a:pt x="20506" y="21535"/>
                    <a:pt x="16980" y="18861"/>
                  </a:cubicBezTo>
                  <a:cubicBezTo>
                    <a:pt x="13631" y="16364"/>
                    <a:pt x="9754" y="13632"/>
                    <a:pt x="7580" y="9930"/>
                  </a:cubicBezTo>
                  <a:cubicBezTo>
                    <a:pt x="5729" y="6787"/>
                    <a:pt x="5611" y="3438"/>
                    <a:pt x="5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11"/>
            <p:cNvSpPr/>
            <p:nvPr/>
          </p:nvSpPr>
          <p:spPr>
            <a:xfrm>
              <a:off x="7438850" y="2901188"/>
              <a:ext cx="740325" cy="1211125"/>
            </a:xfrm>
            <a:custGeom>
              <a:avLst/>
              <a:gdLst/>
              <a:ahLst/>
              <a:cxnLst/>
              <a:rect l="l" t="t" r="r" b="b"/>
              <a:pathLst>
                <a:path w="29613" h="48445" extrusionOk="0">
                  <a:moveTo>
                    <a:pt x="14748" y="1"/>
                  </a:moveTo>
                  <a:lnTo>
                    <a:pt x="13954" y="882"/>
                  </a:lnTo>
                  <a:lnTo>
                    <a:pt x="13367" y="16305"/>
                  </a:lnTo>
                  <a:lnTo>
                    <a:pt x="9078" y="12515"/>
                  </a:lnTo>
                  <a:lnTo>
                    <a:pt x="8813" y="5024"/>
                  </a:lnTo>
                  <a:lnTo>
                    <a:pt x="8520" y="5024"/>
                  </a:lnTo>
                  <a:lnTo>
                    <a:pt x="8167" y="11663"/>
                  </a:lnTo>
                  <a:lnTo>
                    <a:pt x="1616" y="7786"/>
                  </a:lnTo>
                  <a:lnTo>
                    <a:pt x="1616" y="8285"/>
                  </a:lnTo>
                  <a:lnTo>
                    <a:pt x="7462" y="12750"/>
                  </a:lnTo>
                  <a:lnTo>
                    <a:pt x="1293" y="13984"/>
                  </a:lnTo>
                  <a:lnTo>
                    <a:pt x="1263" y="14572"/>
                  </a:lnTo>
                  <a:lnTo>
                    <a:pt x="8549" y="13426"/>
                  </a:lnTo>
                  <a:lnTo>
                    <a:pt x="13367" y="17745"/>
                  </a:lnTo>
                  <a:lnTo>
                    <a:pt x="13132" y="30348"/>
                  </a:lnTo>
                  <a:lnTo>
                    <a:pt x="6581" y="26734"/>
                  </a:lnTo>
                  <a:lnTo>
                    <a:pt x="5934" y="20624"/>
                  </a:lnTo>
                  <a:lnTo>
                    <a:pt x="5582" y="20624"/>
                  </a:lnTo>
                  <a:lnTo>
                    <a:pt x="5758" y="26029"/>
                  </a:lnTo>
                  <a:lnTo>
                    <a:pt x="1087" y="23033"/>
                  </a:lnTo>
                  <a:lnTo>
                    <a:pt x="1528" y="24120"/>
                  </a:lnTo>
                  <a:lnTo>
                    <a:pt x="5024" y="26999"/>
                  </a:lnTo>
                  <a:lnTo>
                    <a:pt x="0" y="29349"/>
                  </a:lnTo>
                  <a:lnTo>
                    <a:pt x="0" y="29878"/>
                  </a:lnTo>
                  <a:lnTo>
                    <a:pt x="5846" y="27733"/>
                  </a:lnTo>
                  <a:lnTo>
                    <a:pt x="13132" y="32580"/>
                  </a:lnTo>
                  <a:lnTo>
                    <a:pt x="13132" y="48444"/>
                  </a:lnTo>
                  <a:lnTo>
                    <a:pt x="15835" y="48444"/>
                  </a:lnTo>
                  <a:lnTo>
                    <a:pt x="14806" y="31699"/>
                  </a:lnTo>
                  <a:lnTo>
                    <a:pt x="20535" y="28350"/>
                  </a:lnTo>
                  <a:lnTo>
                    <a:pt x="28614" y="30906"/>
                  </a:lnTo>
                  <a:lnTo>
                    <a:pt x="28819" y="30612"/>
                  </a:lnTo>
                  <a:lnTo>
                    <a:pt x="21593" y="27469"/>
                  </a:lnTo>
                  <a:lnTo>
                    <a:pt x="27821" y="22944"/>
                  </a:lnTo>
                  <a:lnTo>
                    <a:pt x="26910" y="22944"/>
                  </a:lnTo>
                  <a:lnTo>
                    <a:pt x="20799" y="26999"/>
                  </a:lnTo>
                  <a:lnTo>
                    <a:pt x="20153" y="21505"/>
                  </a:lnTo>
                  <a:lnTo>
                    <a:pt x="19712" y="22239"/>
                  </a:lnTo>
                  <a:lnTo>
                    <a:pt x="19801" y="27557"/>
                  </a:lnTo>
                  <a:lnTo>
                    <a:pt x="14806" y="30083"/>
                  </a:lnTo>
                  <a:lnTo>
                    <a:pt x="14395" y="21799"/>
                  </a:lnTo>
                  <a:lnTo>
                    <a:pt x="21416" y="17275"/>
                  </a:lnTo>
                  <a:lnTo>
                    <a:pt x="29613" y="17803"/>
                  </a:lnTo>
                  <a:lnTo>
                    <a:pt x="29613" y="17363"/>
                  </a:lnTo>
                  <a:lnTo>
                    <a:pt x="22768" y="16217"/>
                  </a:lnTo>
                  <a:lnTo>
                    <a:pt x="29084" y="11517"/>
                  </a:lnTo>
                  <a:lnTo>
                    <a:pt x="29084" y="10606"/>
                  </a:lnTo>
                  <a:lnTo>
                    <a:pt x="22239" y="15747"/>
                  </a:lnTo>
                  <a:lnTo>
                    <a:pt x="23502" y="8902"/>
                  </a:lnTo>
                  <a:lnTo>
                    <a:pt x="22826" y="9196"/>
                  </a:lnTo>
                  <a:lnTo>
                    <a:pt x="20887" y="16393"/>
                  </a:lnTo>
                  <a:lnTo>
                    <a:pt x="14307" y="20154"/>
                  </a:lnTo>
                  <a:lnTo>
                    <a:pt x="147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11"/>
            <p:cNvSpPr/>
            <p:nvPr/>
          </p:nvSpPr>
          <p:spPr>
            <a:xfrm>
              <a:off x="7779625" y="2901188"/>
              <a:ext cx="399550" cy="1211125"/>
            </a:xfrm>
            <a:custGeom>
              <a:avLst/>
              <a:gdLst/>
              <a:ahLst/>
              <a:cxnLst/>
              <a:rect l="l" t="t" r="r" b="b"/>
              <a:pathLst>
                <a:path w="15982" h="48445" extrusionOk="0">
                  <a:moveTo>
                    <a:pt x="1117" y="1"/>
                  </a:moveTo>
                  <a:lnTo>
                    <a:pt x="882" y="265"/>
                  </a:lnTo>
                  <a:lnTo>
                    <a:pt x="882" y="412"/>
                  </a:lnTo>
                  <a:cubicBezTo>
                    <a:pt x="882" y="3732"/>
                    <a:pt x="852" y="7110"/>
                    <a:pt x="705" y="10459"/>
                  </a:cubicBezTo>
                  <a:cubicBezTo>
                    <a:pt x="529" y="13691"/>
                    <a:pt x="558" y="17010"/>
                    <a:pt x="206" y="20242"/>
                  </a:cubicBezTo>
                  <a:cubicBezTo>
                    <a:pt x="0" y="22181"/>
                    <a:pt x="265" y="48444"/>
                    <a:pt x="265" y="48444"/>
                  </a:cubicBezTo>
                  <a:lnTo>
                    <a:pt x="2204" y="48444"/>
                  </a:lnTo>
                  <a:lnTo>
                    <a:pt x="1175" y="31699"/>
                  </a:lnTo>
                  <a:lnTo>
                    <a:pt x="6875" y="28350"/>
                  </a:lnTo>
                  <a:lnTo>
                    <a:pt x="14953" y="30935"/>
                  </a:lnTo>
                  <a:lnTo>
                    <a:pt x="15159" y="30641"/>
                  </a:lnTo>
                  <a:lnTo>
                    <a:pt x="7962" y="27469"/>
                  </a:lnTo>
                  <a:lnTo>
                    <a:pt x="14160" y="22974"/>
                  </a:lnTo>
                  <a:lnTo>
                    <a:pt x="13250" y="22974"/>
                  </a:lnTo>
                  <a:lnTo>
                    <a:pt x="7139" y="27028"/>
                  </a:lnTo>
                  <a:lnTo>
                    <a:pt x="6493" y="21505"/>
                  </a:lnTo>
                  <a:lnTo>
                    <a:pt x="6052" y="22239"/>
                  </a:lnTo>
                  <a:lnTo>
                    <a:pt x="6140" y="27557"/>
                  </a:lnTo>
                  <a:lnTo>
                    <a:pt x="1175" y="30054"/>
                  </a:lnTo>
                  <a:lnTo>
                    <a:pt x="764" y="21769"/>
                  </a:lnTo>
                  <a:lnTo>
                    <a:pt x="7785" y="17275"/>
                  </a:lnTo>
                  <a:lnTo>
                    <a:pt x="15982" y="17803"/>
                  </a:lnTo>
                  <a:lnTo>
                    <a:pt x="15982" y="17363"/>
                  </a:lnTo>
                  <a:lnTo>
                    <a:pt x="9137" y="16217"/>
                  </a:lnTo>
                  <a:lnTo>
                    <a:pt x="15453" y="11517"/>
                  </a:lnTo>
                  <a:lnTo>
                    <a:pt x="15453" y="10606"/>
                  </a:lnTo>
                  <a:lnTo>
                    <a:pt x="8608" y="15747"/>
                  </a:lnTo>
                  <a:lnTo>
                    <a:pt x="9871" y="8931"/>
                  </a:lnTo>
                  <a:lnTo>
                    <a:pt x="9195" y="9196"/>
                  </a:lnTo>
                  <a:lnTo>
                    <a:pt x="7256" y="16393"/>
                  </a:lnTo>
                  <a:lnTo>
                    <a:pt x="676" y="20183"/>
                  </a:lnTo>
                  <a:lnTo>
                    <a:pt x="11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11"/>
            <p:cNvSpPr/>
            <p:nvPr/>
          </p:nvSpPr>
          <p:spPr>
            <a:xfrm>
              <a:off x="6847625" y="3176613"/>
              <a:ext cx="734450" cy="764575"/>
            </a:xfrm>
            <a:custGeom>
              <a:avLst/>
              <a:gdLst/>
              <a:ahLst/>
              <a:cxnLst/>
              <a:rect l="l" t="t" r="r" b="b"/>
              <a:pathLst>
                <a:path w="29378" h="30583" extrusionOk="0">
                  <a:moveTo>
                    <a:pt x="14689" y="0"/>
                  </a:moveTo>
                  <a:cubicBezTo>
                    <a:pt x="7286" y="0"/>
                    <a:pt x="0" y="10106"/>
                    <a:pt x="0" y="18537"/>
                  </a:cubicBezTo>
                  <a:cubicBezTo>
                    <a:pt x="0" y="26969"/>
                    <a:pt x="7286" y="30582"/>
                    <a:pt x="14689" y="30582"/>
                  </a:cubicBezTo>
                  <a:cubicBezTo>
                    <a:pt x="22092" y="30582"/>
                    <a:pt x="29378" y="27204"/>
                    <a:pt x="29378" y="18743"/>
                  </a:cubicBezTo>
                  <a:cubicBezTo>
                    <a:pt x="29378" y="10312"/>
                    <a:pt x="22092" y="0"/>
                    <a:pt x="14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11"/>
            <p:cNvSpPr/>
            <p:nvPr/>
          </p:nvSpPr>
          <p:spPr>
            <a:xfrm>
              <a:off x="6901975" y="3345513"/>
              <a:ext cx="679375" cy="595675"/>
            </a:xfrm>
            <a:custGeom>
              <a:avLst/>
              <a:gdLst/>
              <a:ahLst/>
              <a:cxnLst/>
              <a:rect l="l" t="t" r="r" b="b"/>
              <a:pathLst>
                <a:path w="27175" h="23827" extrusionOk="0">
                  <a:moveTo>
                    <a:pt x="23032" y="1"/>
                  </a:moveTo>
                  <a:cubicBezTo>
                    <a:pt x="23003" y="2557"/>
                    <a:pt x="22885" y="5083"/>
                    <a:pt x="21534" y="7434"/>
                  </a:cubicBezTo>
                  <a:cubicBezTo>
                    <a:pt x="19918" y="10195"/>
                    <a:pt x="16980" y="12222"/>
                    <a:pt x="14483" y="14102"/>
                  </a:cubicBezTo>
                  <a:cubicBezTo>
                    <a:pt x="11869" y="16100"/>
                    <a:pt x="8990" y="17628"/>
                    <a:pt x="5729" y="18303"/>
                  </a:cubicBezTo>
                  <a:cubicBezTo>
                    <a:pt x="4205" y="18589"/>
                    <a:pt x="2643" y="18739"/>
                    <a:pt x="1090" y="18739"/>
                  </a:cubicBezTo>
                  <a:cubicBezTo>
                    <a:pt x="726" y="18739"/>
                    <a:pt x="363" y="18731"/>
                    <a:pt x="0" y="18714"/>
                  </a:cubicBezTo>
                  <a:lnTo>
                    <a:pt x="0" y="18714"/>
                  </a:lnTo>
                  <a:cubicBezTo>
                    <a:pt x="2732" y="22240"/>
                    <a:pt x="7580" y="23826"/>
                    <a:pt x="12486" y="23826"/>
                  </a:cubicBezTo>
                  <a:cubicBezTo>
                    <a:pt x="19918" y="23826"/>
                    <a:pt x="27174" y="20448"/>
                    <a:pt x="27174" y="11987"/>
                  </a:cubicBezTo>
                  <a:cubicBezTo>
                    <a:pt x="27174" y="7992"/>
                    <a:pt x="25529" y="3556"/>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11"/>
            <p:cNvSpPr/>
            <p:nvPr/>
          </p:nvSpPr>
          <p:spPr>
            <a:xfrm>
              <a:off x="6937950" y="3229488"/>
              <a:ext cx="553800" cy="906325"/>
            </a:xfrm>
            <a:custGeom>
              <a:avLst/>
              <a:gdLst/>
              <a:ahLst/>
              <a:cxnLst/>
              <a:rect l="l" t="t" r="r" b="b"/>
              <a:pathLst>
                <a:path w="22152" h="36253" extrusionOk="0">
                  <a:moveTo>
                    <a:pt x="11105" y="0"/>
                  </a:moveTo>
                  <a:lnTo>
                    <a:pt x="11458" y="15100"/>
                  </a:lnTo>
                  <a:lnTo>
                    <a:pt x="6522" y="12280"/>
                  </a:lnTo>
                  <a:lnTo>
                    <a:pt x="5083" y="6875"/>
                  </a:lnTo>
                  <a:lnTo>
                    <a:pt x="4584" y="6669"/>
                  </a:lnTo>
                  <a:lnTo>
                    <a:pt x="4584" y="6669"/>
                  </a:lnTo>
                  <a:lnTo>
                    <a:pt x="5524" y="11781"/>
                  </a:lnTo>
                  <a:lnTo>
                    <a:pt x="383" y="7962"/>
                  </a:lnTo>
                  <a:lnTo>
                    <a:pt x="383" y="8637"/>
                  </a:lnTo>
                  <a:lnTo>
                    <a:pt x="5112" y="12133"/>
                  </a:lnTo>
                  <a:lnTo>
                    <a:pt x="1" y="13015"/>
                  </a:lnTo>
                  <a:lnTo>
                    <a:pt x="1" y="13338"/>
                  </a:lnTo>
                  <a:lnTo>
                    <a:pt x="6111" y="12956"/>
                  </a:lnTo>
                  <a:lnTo>
                    <a:pt x="11370" y="16305"/>
                  </a:lnTo>
                  <a:lnTo>
                    <a:pt x="11076" y="22504"/>
                  </a:lnTo>
                  <a:lnTo>
                    <a:pt x="7345" y="20623"/>
                  </a:lnTo>
                  <a:lnTo>
                    <a:pt x="7404" y="16657"/>
                  </a:lnTo>
                  <a:lnTo>
                    <a:pt x="7051" y="16099"/>
                  </a:lnTo>
                  <a:lnTo>
                    <a:pt x="6581" y="20212"/>
                  </a:lnTo>
                  <a:lnTo>
                    <a:pt x="1998" y="17186"/>
                  </a:lnTo>
                  <a:lnTo>
                    <a:pt x="1323" y="17186"/>
                  </a:lnTo>
                  <a:lnTo>
                    <a:pt x="5994" y="20565"/>
                  </a:lnTo>
                  <a:lnTo>
                    <a:pt x="588" y="22915"/>
                  </a:lnTo>
                  <a:lnTo>
                    <a:pt x="735" y="23120"/>
                  </a:lnTo>
                  <a:lnTo>
                    <a:pt x="6787" y="21240"/>
                  </a:lnTo>
                  <a:lnTo>
                    <a:pt x="11076" y="23708"/>
                  </a:lnTo>
                  <a:lnTo>
                    <a:pt x="10312" y="36252"/>
                  </a:lnTo>
                  <a:lnTo>
                    <a:pt x="12310" y="36252"/>
                  </a:lnTo>
                  <a:lnTo>
                    <a:pt x="12310" y="24384"/>
                  </a:lnTo>
                  <a:lnTo>
                    <a:pt x="17774" y="20741"/>
                  </a:lnTo>
                  <a:lnTo>
                    <a:pt x="22151" y="22357"/>
                  </a:lnTo>
                  <a:lnTo>
                    <a:pt x="22151" y="21975"/>
                  </a:lnTo>
                  <a:lnTo>
                    <a:pt x="18391" y="20212"/>
                  </a:lnTo>
                  <a:lnTo>
                    <a:pt x="21006" y="18068"/>
                  </a:lnTo>
                  <a:lnTo>
                    <a:pt x="21329" y="17245"/>
                  </a:lnTo>
                  <a:lnTo>
                    <a:pt x="17833" y="19478"/>
                  </a:lnTo>
                  <a:lnTo>
                    <a:pt x="17980" y="15424"/>
                  </a:lnTo>
                  <a:lnTo>
                    <a:pt x="17686" y="15424"/>
                  </a:lnTo>
                  <a:lnTo>
                    <a:pt x="17245" y="20006"/>
                  </a:lnTo>
                  <a:lnTo>
                    <a:pt x="12310" y="22709"/>
                  </a:lnTo>
                  <a:lnTo>
                    <a:pt x="12134" y="13279"/>
                  </a:lnTo>
                  <a:lnTo>
                    <a:pt x="15747" y="10047"/>
                  </a:lnTo>
                  <a:lnTo>
                    <a:pt x="21211" y="10929"/>
                  </a:lnTo>
                  <a:lnTo>
                    <a:pt x="21182" y="10488"/>
                  </a:lnTo>
                  <a:lnTo>
                    <a:pt x="16570" y="9548"/>
                  </a:lnTo>
                  <a:lnTo>
                    <a:pt x="20947" y="6199"/>
                  </a:lnTo>
                  <a:lnTo>
                    <a:pt x="20947" y="5817"/>
                  </a:lnTo>
                  <a:lnTo>
                    <a:pt x="16041" y="8725"/>
                  </a:lnTo>
                  <a:lnTo>
                    <a:pt x="15776" y="3790"/>
                  </a:lnTo>
                  <a:lnTo>
                    <a:pt x="15541" y="3790"/>
                  </a:lnTo>
                  <a:lnTo>
                    <a:pt x="15336" y="9372"/>
                  </a:lnTo>
                  <a:lnTo>
                    <a:pt x="12134" y="12221"/>
                  </a:lnTo>
                  <a:lnTo>
                    <a:pt x="11722" y="676"/>
                  </a:lnTo>
                  <a:lnTo>
                    <a:pt x="111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11"/>
            <p:cNvSpPr/>
            <p:nvPr/>
          </p:nvSpPr>
          <p:spPr>
            <a:xfrm>
              <a:off x="6937950" y="3229488"/>
              <a:ext cx="298950" cy="906325"/>
            </a:xfrm>
            <a:custGeom>
              <a:avLst/>
              <a:gdLst/>
              <a:ahLst/>
              <a:cxnLst/>
              <a:rect l="l" t="t" r="r" b="b"/>
              <a:pathLst>
                <a:path w="11958" h="36253" extrusionOk="0">
                  <a:moveTo>
                    <a:pt x="11105" y="0"/>
                  </a:moveTo>
                  <a:lnTo>
                    <a:pt x="11458" y="15100"/>
                  </a:lnTo>
                  <a:lnTo>
                    <a:pt x="11458" y="15100"/>
                  </a:lnTo>
                  <a:lnTo>
                    <a:pt x="6552" y="12280"/>
                  </a:lnTo>
                  <a:lnTo>
                    <a:pt x="5083" y="6875"/>
                  </a:lnTo>
                  <a:lnTo>
                    <a:pt x="4584" y="6669"/>
                  </a:lnTo>
                  <a:lnTo>
                    <a:pt x="4584" y="6669"/>
                  </a:lnTo>
                  <a:lnTo>
                    <a:pt x="5524" y="11781"/>
                  </a:lnTo>
                  <a:lnTo>
                    <a:pt x="412" y="7962"/>
                  </a:lnTo>
                  <a:lnTo>
                    <a:pt x="412" y="8637"/>
                  </a:lnTo>
                  <a:lnTo>
                    <a:pt x="5142" y="12163"/>
                  </a:lnTo>
                  <a:lnTo>
                    <a:pt x="1" y="13015"/>
                  </a:lnTo>
                  <a:lnTo>
                    <a:pt x="1" y="13338"/>
                  </a:lnTo>
                  <a:lnTo>
                    <a:pt x="6111" y="12956"/>
                  </a:lnTo>
                  <a:lnTo>
                    <a:pt x="11370" y="16305"/>
                  </a:lnTo>
                  <a:lnTo>
                    <a:pt x="11076" y="22504"/>
                  </a:lnTo>
                  <a:lnTo>
                    <a:pt x="7345" y="20623"/>
                  </a:lnTo>
                  <a:lnTo>
                    <a:pt x="7404" y="16657"/>
                  </a:lnTo>
                  <a:lnTo>
                    <a:pt x="7081" y="16129"/>
                  </a:lnTo>
                  <a:lnTo>
                    <a:pt x="6611" y="20241"/>
                  </a:lnTo>
                  <a:lnTo>
                    <a:pt x="2028" y="17186"/>
                  </a:lnTo>
                  <a:lnTo>
                    <a:pt x="1352" y="17186"/>
                  </a:lnTo>
                  <a:lnTo>
                    <a:pt x="5994" y="20565"/>
                  </a:lnTo>
                  <a:lnTo>
                    <a:pt x="588" y="22915"/>
                  </a:lnTo>
                  <a:lnTo>
                    <a:pt x="735" y="23150"/>
                  </a:lnTo>
                  <a:lnTo>
                    <a:pt x="6787" y="21240"/>
                  </a:lnTo>
                  <a:lnTo>
                    <a:pt x="11076" y="23737"/>
                  </a:lnTo>
                  <a:lnTo>
                    <a:pt x="10312" y="36252"/>
                  </a:lnTo>
                  <a:lnTo>
                    <a:pt x="11752" y="36252"/>
                  </a:lnTo>
                  <a:cubicBezTo>
                    <a:pt x="11752" y="36252"/>
                    <a:pt x="11957" y="16599"/>
                    <a:pt x="11810" y="15159"/>
                  </a:cubicBezTo>
                  <a:cubicBezTo>
                    <a:pt x="11517" y="12721"/>
                    <a:pt x="11546" y="10253"/>
                    <a:pt x="11429" y="7815"/>
                  </a:cubicBezTo>
                  <a:cubicBezTo>
                    <a:pt x="11282" y="5318"/>
                    <a:pt x="11282" y="2791"/>
                    <a:pt x="11282" y="294"/>
                  </a:cubicBezTo>
                  <a:cubicBezTo>
                    <a:pt x="11282" y="265"/>
                    <a:pt x="11282" y="235"/>
                    <a:pt x="11282" y="206"/>
                  </a:cubicBezTo>
                  <a:lnTo>
                    <a:pt x="11105" y="0"/>
                  </a:lnTo>
                  <a:close/>
                </a:path>
              </a:pathLst>
            </a:custGeom>
            <a:solidFill>
              <a:srgbClr val="442E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21677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0"/>
        <p:cNvGrpSpPr/>
        <p:nvPr/>
      </p:nvGrpSpPr>
      <p:grpSpPr>
        <a:xfrm>
          <a:off x="0" y="0"/>
          <a:ext cx="0" cy="0"/>
          <a:chOff x="0" y="0"/>
          <a:chExt cx="0" cy="0"/>
        </a:xfrm>
      </p:grpSpPr>
    </p:spTree>
    <p:extLst>
      <p:ext uri="{BB962C8B-B14F-4D97-AF65-F5344CB8AC3E}">
        <p14:creationId xmlns:p14="http://schemas.microsoft.com/office/powerpoint/2010/main" val="1301543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1"/>
        </a:solidFill>
        <a:effectLst/>
      </p:bgPr>
    </p:bg>
    <p:spTree>
      <p:nvGrpSpPr>
        <p:cNvPr id="1" name="Shape 161"/>
        <p:cNvGrpSpPr/>
        <p:nvPr/>
      </p:nvGrpSpPr>
      <p:grpSpPr>
        <a:xfrm>
          <a:off x="0" y="0"/>
          <a:ext cx="0" cy="0"/>
          <a:chOff x="0" y="0"/>
          <a:chExt cx="0" cy="0"/>
        </a:xfrm>
      </p:grpSpPr>
      <p:sp>
        <p:nvSpPr>
          <p:cNvPr id="162" name="Google Shape;162;p13"/>
          <p:cNvSpPr/>
          <p:nvPr/>
        </p:nvSpPr>
        <p:spPr>
          <a:xfrm flipH="1">
            <a:off x="9924048" y="510172"/>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13"/>
          <p:cNvSpPr/>
          <p:nvPr/>
        </p:nvSpPr>
        <p:spPr>
          <a:xfrm flipH="1">
            <a:off x="8663771" y="360632"/>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13"/>
          <p:cNvSpPr/>
          <p:nvPr/>
        </p:nvSpPr>
        <p:spPr>
          <a:xfrm flipH="1">
            <a:off x="323386" y="571035"/>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13"/>
          <p:cNvSpPr/>
          <p:nvPr/>
        </p:nvSpPr>
        <p:spPr>
          <a:xfrm flipH="1">
            <a:off x="2471041" y="474717"/>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13"/>
          <p:cNvSpPr/>
          <p:nvPr/>
        </p:nvSpPr>
        <p:spPr>
          <a:xfrm flipH="1">
            <a:off x="5107603" y="6337436"/>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13"/>
          <p:cNvSpPr/>
          <p:nvPr/>
        </p:nvSpPr>
        <p:spPr>
          <a:xfrm>
            <a:off x="10985031" y="6337436"/>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3"/>
          <p:cNvSpPr/>
          <p:nvPr/>
        </p:nvSpPr>
        <p:spPr>
          <a:xfrm>
            <a:off x="-133" y="6266002"/>
            <a:ext cx="12191909" cy="591996"/>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3"/>
          <p:cNvSpPr/>
          <p:nvPr/>
        </p:nvSpPr>
        <p:spPr>
          <a:xfrm flipH="1">
            <a:off x="11226047" y="2074634"/>
            <a:ext cx="725488" cy="45835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24064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1"/>
        </a:solidFill>
        <a:effectLst/>
      </p:bgPr>
    </p:bg>
    <p:spTree>
      <p:nvGrpSpPr>
        <p:cNvPr id="1" name="Shape 170"/>
        <p:cNvGrpSpPr/>
        <p:nvPr/>
      </p:nvGrpSpPr>
      <p:grpSpPr>
        <a:xfrm>
          <a:off x="0" y="0"/>
          <a:ext cx="0" cy="0"/>
          <a:chOff x="0" y="0"/>
          <a:chExt cx="0" cy="0"/>
        </a:xfrm>
      </p:grpSpPr>
      <p:grpSp>
        <p:nvGrpSpPr>
          <p:cNvPr id="171" name="Google Shape;171;p14"/>
          <p:cNvGrpSpPr/>
          <p:nvPr/>
        </p:nvGrpSpPr>
        <p:grpSpPr>
          <a:xfrm flipH="1">
            <a:off x="4083585" y="5106331"/>
            <a:ext cx="4521471" cy="1751656"/>
            <a:chOff x="2189450" y="2220300"/>
            <a:chExt cx="3202175" cy="1240550"/>
          </a:xfrm>
        </p:grpSpPr>
        <p:sp>
          <p:nvSpPr>
            <p:cNvPr id="172" name="Google Shape;172;p1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1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 name="Google Shape;174;p14"/>
          <p:cNvGrpSpPr/>
          <p:nvPr/>
        </p:nvGrpSpPr>
        <p:grpSpPr>
          <a:xfrm flipH="1">
            <a:off x="6277971" y="4628696"/>
            <a:ext cx="5745556" cy="2225877"/>
            <a:chOff x="2189450" y="2220300"/>
            <a:chExt cx="3202175" cy="1240550"/>
          </a:xfrm>
        </p:grpSpPr>
        <p:sp>
          <p:nvSpPr>
            <p:cNvPr id="175" name="Google Shape;175;p14"/>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4"/>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 name="Google Shape;177;p14"/>
          <p:cNvSpPr/>
          <p:nvPr/>
        </p:nvSpPr>
        <p:spPr>
          <a:xfrm flipH="1">
            <a:off x="64" y="6468085"/>
            <a:ext cx="5956929" cy="38374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4"/>
          <p:cNvSpPr/>
          <p:nvPr/>
        </p:nvSpPr>
        <p:spPr>
          <a:xfrm flipH="1">
            <a:off x="1" y="6063534"/>
            <a:ext cx="12191995" cy="79439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4"/>
          <p:cNvSpPr/>
          <p:nvPr/>
        </p:nvSpPr>
        <p:spPr>
          <a:xfrm>
            <a:off x="1642800" y="958398"/>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14"/>
          <p:cNvSpPr/>
          <p:nvPr/>
        </p:nvSpPr>
        <p:spPr>
          <a:xfrm>
            <a:off x="466781" y="531083"/>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14"/>
          <p:cNvSpPr/>
          <p:nvPr/>
        </p:nvSpPr>
        <p:spPr>
          <a:xfrm>
            <a:off x="9131246"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4"/>
          <p:cNvSpPr/>
          <p:nvPr/>
        </p:nvSpPr>
        <p:spPr>
          <a:xfrm>
            <a:off x="10887187" y="1876571"/>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4"/>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 name="Google Shape;184;p14"/>
          <p:cNvGrpSpPr/>
          <p:nvPr/>
        </p:nvGrpSpPr>
        <p:grpSpPr>
          <a:xfrm>
            <a:off x="1190759" y="5210441"/>
            <a:ext cx="1582404" cy="1352016"/>
            <a:chOff x="6771225" y="2829938"/>
            <a:chExt cx="1528400" cy="1305875"/>
          </a:xfrm>
        </p:grpSpPr>
        <p:sp>
          <p:nvSpPr>
            <p:cNvPr id="185" name="Google Shape;185;p14"/>
            <p:cNvSpPr/>
            <p:nvPr/>
          </p:nvSpPr>
          <p:spPr>
            <a:xfrm>
              <a:off x="6771225" y="3808963"/>
              <a:ext cx="202000" cy="262950"/>
            </a:xfrm>
            <a:custGeom>
              <a:avLst/>
              <a:gdLst/>
              <a:ahLst/>
              <a:cxnLst/>
              <a:rect l="l" t="t" r="r" b="b"/>
              <a:pathLst>
                <a:path w="8080" h="10518" extrusionOk="0">
                  <a:moveTo>
                    <a:pt x="4055" y="0"/>
                  </a:moveTo>
                  <a:cubicBezTo>
                    <a:pt x="2028" y="0"/>
                    <a:pt x="1" y="2850"/>
                    <a:pt x="1" y="5141"/>
                  </a:cubicBezTo>
                  <a:cubicBezTo>
                    <a:pt x="1" y="7345"/>
                    <a:pt x="1793" y="8285"/>
                    <a:pt x="3673" y="8373"/>
                  </a:cubicBezTo>
                  <a:lnTo>
                    <a:pt x="3673" y="10517"/>
                  </a:lnTo>
                  <a:lnTo>
                    <a:pt x="4231" y="10517"/>
                  </a:lnTo>
                  <a:lnTo>
                    <a:pt x="4114" y="8402"/>
                  </a:lnTo>
                  <a:cubicBezTo>
                    <a:pt x="6141" y="8373"/>
                    <a:pt x="8080" y="7374"/>
                    <a:pt x="8080" y="5083"/>
                  </a:cubicBezTo>
                  <a:cubicBezTo>
                    <a:pt x="8080" y="2791"/>
                    <a:pt x="6082" y="0"/>
                    <a:pt x="40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4"/>
            <p:cNvSpPr/>
            <p:nvPr/>
          </p:nvSpPr>
          <p:spPr>
            <a:xfrm>
              <a:off x="7897875" y="3619463"/>
              <a:ext cx="328300" cy="504600"/>
            </a:xfrm>
            <a:custGeom>
              <a:avLst/>
              <a:gdLst/>
              <a:ahLst/>
              <a:cxnLst/>
              <a:rect l="l" t="t" r="r" b="b"/>
              <a:pathLst>
                <a:path w="13132" h="20184" extrusionOk="0">
                  <a:moveTo>
                    <a:pt x="6551" y="1"/>
                  </a:moveTo>
                  <a:cubicBezTo>
                    <a:pt x="3261" y="1"/>
                    <a:pt x="0" y="4642"/>
                    <a:pt x="0" y="8403"/>
                  </a:cubicBezTo>
                  <a:cubicBezTo>
                    <a:pt x="0" y="11928"/>
                    <a:pt x="2850" y="13485"/>
                    <a:pt x="5934" y="13661"/>
                  </a:cubicBezTo>
                  <a:lnTo>
                    <a:pt x="5729" y="20183"/>
                  </a:lnTo>
                  <a:lnTo>
                    <a:pt x="7227" y="18891"/>
                  </a:lnTo>
                  <a:lnTo>
                    <a:pt x="6757" y="13661"/>
                  </a:lnTo>
                  <a:cubicBezTo>
                    <a:pt x="9988" y="13603"/>
                    <a:pt x="13132" y="11987"/>
                    <a:pt x="13132" y="8315"/>
                  </a:cubicBezTo>
                  <a:cubicBezTo>
                    <a:pt x="13132" y="4525"/>
                    <a:pt x="9871" y="1"/>
                    <a:pt x="65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14"/>
            <p:cNvSpPr/>
            <p:nvPr/>
          </p:nvSpPr>
          <p:spPr>
            <a:xfrm>
              <a:off x="7318400" y="2829938"/>
              <a:ext cx="981225" cy="1021650"/>
            </a:xfrm>
            <a:custGeom>
              <a:avLst/>
              <a:gdLst/>
              <a:ahLst/>
              <a:cxnLst/>
              <a:rect l="l" t="t" r="r" b="b"/>
              <a:pathLst>
                <a:path w="39249" h="40866" extrusionOk="0">
                  <a:moveTo>
                    <a:pt x="19624" y="1"/>
                  </a:moveTo>
                  <a:cubicBezTo>
                    <a:pt x="9724" y="1"/>
                    <a:pt x="0" y="13779"/>
                    <a:pt x="0" y="25089"/>
                  </a:cubicBezTo>
                  <a:cubicBezTo>
                    <a:pt x="0" y="36370"/>
                    <a:pt x="9724" y="40865"/>
                    <a:pt x="19624" y="40865"/>
                  </a:cubicBezTo>
                  <a:cubicBezTo>
                    <a:pt x="29525" y="40865"/>
                    <a:pt x="39249" y="36077"/>
                    <a:pt x="39249" y="24796"/>
                  </a:cubicBezTo>
                  <a:cubicBezTo>
                    <a:pt x="39249" y="13485"/>
                    <a:pt x="29495" y="1"/>
                    <a:pt x="19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14"/>
            <p:cNvSpPr/>
            <p:nvPr/>
          </p:nvSpPr>
          <p:spPr>
            <a:xfrm>
              <a:off x="7318400" y="3055413"/>
              <a:ext cx="907775" cy="795425"/>
            </a:xfrm>
            <a:custGeom>
              <a:avLst/>
              <a:gdLst/>
              <a:ahLst/>
              <a:cxnLst/>
              <a:rect l="l" t="t" r="r" b="b"/>
              <a:pathLst>
                <a:path w="36311" h="31817" extrusionOk="0">
                  <a:moveTo>
                    <a:pt x="5582" y="1"/>
                  </a:moveTo>
                  <a:cubicBezTo>
                    <a:pt x="2204" y="4731"/>
                    <a:pt x="0" y="10665"/>
                    <a:pt x="0" y="16041"/>
                  </a:cubicBezTo>
                  <a:cubicBezTo>
                    <a:pt x="0" y="27322"/>
                    <a:pt x="9724" y="31817"/>
                    <a:pt x="19624" y="31817"/>
                  </a:cubicBezTo>
                  <a:cubicBezTo>
                    <a:pt x="26176" y="31817"/>
                    <a:pt x="32668" y="29731"/>
                    <a:pt x="36311" y="25001"/>
                  </a:cubicBezTo>
                  <a:lnTo>
                    <a:pt x="36311" y="25001"/>
                  </a:lnTo>
                  <a:cubicBezTo>
                    <a:pt x="35800" y="25025"/>
                    <a:pt x="35288" y="25036"/>
                    <a:pt x="34778" y="25036"/>
                  </a:cubicBezTo>
                  <a:cubicBezTo>
                    <a:pt x="32735" y="25036"/>
                    <a:pt x="30700" y="24848"/>
                    <a:pt x="28702" y="24472"/>
                  </a:cubicBezTo>
                  <a:cubicBezTo>
                    <a:pt x="24354" y="23591"/>
                    <a:pt x="20506" y="21535"/>
                    <a:pt x="16980" y="18861"/>
                  </a:cubicBezTo>
                  <a:cubicBezTo>
                    <a:pt x="13631" y="16364"/>
                    <a:pt x="9754" y="13632"/>
                    <a:pt x="7580" y="9930"/>
                  </a:cubicBezTo>
                  <a:cubicBezTo>
                    <a:pt x="5729" y="6787"/>
                    <a:pt x="5611" y="3438"/>
                    <a:pt x="5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14"/>
            <p:cNvSpPr/>
            <p:nvPr/>
          </p:nvSpPr>
          <p:spPr>
            <a:xfrm>
              <a:off x="7438850" y="2901188"/>
              <a:ext cx="740325" cy="1211125"/>
            </a:xfrm>
            <a:custGeom>
              <a:avLst/>
              <a:gdLst/>
              <a:ahLst/>
              <a:cxnLst/>
              <a:rect l="l" t="t" r="r" b="b"/>
              <a:pathLst>
                <a:path w="29613" h="48445" extrusionOk="0">
                  <a:moveTo>
                    <a:pt x="14748" y="1"/>
                  </a:moveTo>
                  <a:lnTo>
                    <a:pt x="13954" y="882"/>
                  </a:lnTo>
                  <a:lnTo>
                    <a:pt x="13367" y="16305"/>
                  </a:lnTo>
                  <a:lnTo>
                    <a:pt x="9078" y="12515"/>
                  </a:lnTo>
                  <a:lnTo>
                    <a:pt x="8813" y="5024"/>
                  </a:lnTo>
                  <a:lnTo>
                    <a:pt x="8520" y="5024"/>
                  </a:lnTo>
                  <a:lnTo>
                    <a:pt x="8167" y="11663"/>
                  </a:lnTo>
                  <a:lnTo>
                    <a:pt x="1616" y="7786"/>
                  </a:lnTo>
                  <a:lnTo>
                    <a:pt x="1616" y="8285"/>
                  </a:lnTo>
                  <a:lnTo>
                    <a:pt x="7462" y="12750"/>
                  </a:lnTo>
                  <a:lnTo>
                    <a:pt x="1293" y="13984"/>
                  </a:lnTo>
                  <a:lnTo>
                    <a:pt x="1263" y="14572"/>
                  </a:lnTo>
                  <a:lnTo>
                    <a:pt x="8549" y="13426"/>
                  </a:lnTo>
                  <a:lnTo>
                    <a:pt x="13367" y="17745"/>
                  </a:lnTo>
                  <a:lnTo>
                    <a:pt x="13132" y="30348"/>
                  </a:lnTo>
                  <a:lnTo>
                    <a:pt x="6581" y="26734"/>
                  </a:lnTo>
                  <a:lnTo>
                    <a:pt x="5934" y="20624"/>
                  </a:lnTo>
                  <a:lnTo>
                    <a:pt x="5582" y="20624"/>
                  </a:lnTo>
                  <a:lnTo>
                    <a:pt x="5758" y="26029"/>
                  </a:lnTo>
                  <a:lnTo>
                    <a:pt x="1087" y="23033"/>
                  </a:lnTo>
                  <a:lnTo>
                    <a:pt x="1528" y="24120"/>
                  </a:lnTo>
                  <a:lnTo>
                    <a:pt x="5024" y="26999"/>
                  </a:lnTo>
                  <a:lnTo>
                    <a:pt x="0" y="29349"/>
                  </a:lnTo>
                  <a:lnTo>
                    <a:pt x="0" y="29878"/>
                  </a:lnTo>
                  <a:lnTo>
                    <a:pt x="5846" y="27733"/>
                  </a:lnTo>
                  <a:lnTo>
                    <a:pt x="13132" y="32580"/>
                  </a:lnTo>
                  <a:lnTo>
                    <a:pt x="13132" y="48444"/>
                  </a:lnTo>
                  <a:lnTo>
                    <a:pt x="15835" y="48444"/>
                  </a:lnTo>
                  <a:lnTo>
                    <a:pt x="14806" y="31699"/>
                  </a:lnTo>
                  <a:lnTo>
                    <a:pt x="20535" y="28350"/>
                  </a:lnTo>
                  <a:lnTo>
                    <a:pt x="28614" y="30906"/>
                  </a:lnTo>
                  <a:lnTo>
                    <a:pt x="28819" y="30612"/>
                  </a:lnTo>
                  <a:lnTo>
                    <a:pt x="21593" y="27469"/>
                  </a:lnTo>
                  <a:lnTo>
                    <a:pt x="27821" y="22944"/>
                  </a:lnTo>
                  <a:lnTo>
                    <a:pt x="26910" y="22944"/>
                  </a:lnTo>
                  <a:lnTo>
                    <a:pt x="20799" y="26999"/>
                  </a:lnTo>
                  <a:lnTo>
                    <a:pt x="20153" y="21505"/>
                  </a:lnTo>
                  <a:lnTo>
                    <a:pt x="19712" y="22239"/>
                  </a:lnTo>
                  <a:lnTo>
                    <a:pt x="19801" y="27557"/>
                  </a:lnTo>
                  <a:lnTo>
                    <a:pt x="14806" y="30083"/>
                  </a:lnTo>
                  <a:lnTo>
                    <a:pt x="14395" y="21799"/>
                  </a:lnTo>
                  <a:lnTo>
                    <a:pt x="21416" y="17275"/>
                  </a:lnTo>
                  <a:lnTo>
                    <a:pt x="29613" y="17803"/>
                  </a:lnTo>
                  <a:lnTo>
                    <a:pt x="29613" y="17363"/>
                  </a:lnTo>
                  <a:lnTo>
                    <a:pt x="22768" y="16217"/>
                  </a:lnTo>
                  <a:lnTo>
                    <a:pt x="29084" y="11517"/>
                  </a:lnTo>
                  <a:lnTo>
                    <a:pt x="29084" y="10606"/>
                  </a:lnTo>
                  <a:lnTo>
                    <a:pt x="22239" y="15747"/>
                  </a:lnTo>
                  <a:lnTo>
                    <a:pt x="23502" y="8902"/>
                  </a:lnTo>
                  <a:lnTo>
                    <a:pt x="22826" y="9196"/>
                  </a:lnTo>
                  <a:lnTo>
                    <a:pt x="20887" y="16393"/>
                  </a:lnTo>
                  <a:lnTo>
                    <a:pt x="14307" y="20154"/>
                  </a:lnTo>
                  <a:lnTo>
                    <a:pt x="147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14"/>
            <p:cNvSpPr/>
            <p:nvPr/>
          </p:nvSpPr>
          <p:spPr>
            <a:xfrm>
              <a:off x="7779625" y="2901188"/>
              <a:ext cx="399550" cy="1211125"/>
            </a:xfrm>
            <a:custGeom>
              <a:avLst/>
              <a:gdLst/>
              <a:ahLst/>
              <a:cxnLst/>
              <a:rect l="l" t="t" r="r" b="b"/>
              <a:pathLst>
                <a:path w="15982" h="48445" extrusionOk="0">
                  <a:moveTo>
                    <a:pt x="1117" y="1"/>
                  </a:moveTo>
                  <a:lnTo>
                    <a:pt x="882" y="265"/>
                  </a:lnTo>
                  <a:lnTo>
                    <a:pt x="882" y="412"/>
                  </a:lnTo>
                  <a:cubicBezTo>
                    <a:pt x="882" y="3732"/>
                    <a:pt x="852" y="7110"/>
                    <a:pt x="705" y="10459"/>
                  </a:cubicBezTo>
                  <a:cubicBezTo>
                    <a:pt x="529" y="13691"/>
                    <a:pt x="558" y="17010"/>
                    <a:pt x="206" y="20242"/>
                  </a:cubicBezTo>
                  <a:cubicBezTo>
                    <a:pt x="0" y="22181"/>
                    <a:pt x="265" y="48444"/>
                    <a:pt x="265" y="48444"/>
                  </a:cubicBezTo>
                  <a:lnTo>
                    <a:pt x="2204" y="48444"/>
                  </a:lnTo>
                  <a:lnTo>
                    <a:pt x="1175" y="31699"/>
                  </a:lnTo>
                  <a:lnTo>
                    <a:pt x="6875" y="28350"/>
                  </a:lnTo>
                  <a:lnTo>
                    <a:pt x="14953" y="30935"/>
                  </a:lnTo>
                  <a:lnTo>
                    <a:pt x="15159" y="30641"/>
                  </a:lnTo>
                  <a:lnTo>
                    <a:pt x="7962" y="27469"/>
                  </a:lnTo>
                  <a:lnTo>
                    <a:pt x="14160" y="22974"/>
                  </a:lnTo>
                  <a:lnTo>
                    <a:pt x="13250" y="22974"/>
                  </a:lnTo>
                  <a:lnTo>
                    <a:pt x="7139" y="27028"/>
                  </a:lnTo>
                  <a:lnTo>
                    <a:pt x="6493" y="21505"/>
                  </a:lnTo>
                  <a:lnTo>
                    <a:pt x="6052" y="22239"/>
                  </a:lnTo>
                  <a:lnTo>
                    <a:pt x="6140" y="27557"/>
                  </a:lnTo>
                  <a:lnTo>
                    <a:pt x="1175" y="30054"/>
                  </a:lnTo>
                  <a:lnTo>
                    <a:pt x="764" y="21769"/>
                  </a:lnTo>
                  <a:lnTo>
                    <a:pt x="7785" y="17275"/>
                  </a:lnTo>
                  <a:lnTo>
                    <a:pt x="15982" y="17803"/>
                  </a:lnTo>
                  <a:lnTo>
                    <a:pt x="15982" y="17363"/>
                  </a:lnTo>
                  <a:lnTo>
                    <a:pt x="9137" y="16217"/>
                  </a:lnTo>
                  <a:lnTo>
                    <a:pt x="15453" y="11517"/>
                  </a:lnTo>
                  <a:lnTo>
                    <a:pt x="15453" y="10606"/>
                  </a:lnTo>
                  <a:lnTo>
                    <a:pt x="8608" y="15747"/>
                  </a:lnTo>
                  <a:lnTo>
                    <a:pt x="9871" y="8931"/>
                  </a:lnTo>
                  <a:lnTo>
                    <a:pt x="9195" y="9196"/>
                  </a:lnTo>
                  <a:lnTo>
                    <a:pt x="7256" y="16393"/>
                  </a:lnTo>
                  <a:lnTo>
                    <a:pt x="676" y="20183"/>
                  </a:lnTo>
                  <a:lnTo>
                    <a:pt x="111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4"/>
            <p:cNvSpPr/>
            <p:nvPr/>
          </p:nvSpPr>
          <p:spPr>
            <a:xfrm>
              <a:off x="6847625" y="3176613"/>
              <a:ext cx="734450" cy="764575"/>
            </a:xfrm>
            <a:custGeom>
              <a:avLst/>
              <a:gdLst/>
              <a:ahLst/>
              <a:cxnLst/>
              <a:rect l="l" t="t" r="r" b="b"/>
              <a:pathLst>
                <a:path w="29378" h="30583" extrusionOk="0">
                  <a:moveTo>
                    <a:pt x="14689" y="0"/>
                  </a:moveTo>
                  <a:cubicBezTo>
                    <a:pt x="7286" y="0"/>
                    <a:pt x="0" y="10106"/>
                    <a:pt x="0" y="18537"/>
                  </a:cubicBezTo>
                  <a:cubicBezTo>
                    <a:pt x="0" y="26969"/>
                    <a:pt x="7286" y="30582"/>
                    <a:pt x="14689" y="30582"/>
                  </a:cubicBezTo>
                  <a:cubicBezTo>
                    <a:pt x="22092" y="30582"/>
                    <a:pt x="29378" y="27204"/>
                    <a:pt x="29378" y="18743"/>
                  </a:cubicBezTo>
                  <a:cubicBezTo>
                    <a:pt x="29378" y="10312"/>
                    <a:pt x="22092" y="0"/>
                    <a:pt x="146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4"/>
            <p:cNvSpPr/>
            <p:nvPr/>
          </p:nvSpPr>
          <p:spPr>
            <a:xfrm>
              <a:off x="6901975" y="3345513"/>
              <a:ext cx="679375" cy="595675"/>
            </a:xfrm>
            <a:custGeom>
              <a:avLst/>
              <a:gdLst/>
              <a:ahLst/>
              <a:cxnLst/>
              <a:rect l="l" t="t" r="r" b="b"/>
              <a:pathLst>
                <a:path w="27175" h="23827" extrusionOk="0">
                  <a:moveTo>
                    <a:pt x="23032" y="1"/>
                  </a:moveTo>
                  <a:cubicBezTo>
                    <a:pt x="23003" y="2557"/>
                    <a:pt x="22885" y="5083"/>
                    <a:pt x="21534" y="7434"/>
                  </a:cubicBezTo>
                  <a:cubicBezTo>
                    <a:pt x="19918" y="10195"/>
                    <a:pt x="16980" y="12222"/>
                    <a:pt x="14483" y="14102"/>
                  </a:cubicBezTo>
                  <a:cubicBezTo>
                    <a:pt x="11869" y="16100"/>
                    <a:pt x="8990" y="17628"/>
                    <a:pt x="5729" y="18303"/>
                  </a:cubicBezTo>
                  <a:cubicBezTo>
                    <a:pt x="4205" y="18589"/>
                    <a:pt x="2643" y="18739"/>
                    <a:pt x="1090" y="18739"/>
                  </a:cubicBezTo>
                  <a:cubicBezTo>
                    <a:pt x="726" y="18739"/>
                    <a:pt x="363" y="18731"/>
                    <a:pt x="0" y="18714"/>
                  </a:cubicBezTo>
                  <a:lnTo>
                    <a:pt x="0" y="18714"/>
                  </a:lnTo>
                  <a:cubicBezTo>
                    <a:pt x="2732" y="22240"/>
                    <a:pt x="7580" y="23826"/>
                    <a:pt x="12486" y="23826"/>
                  </a:cubicBezTo>
                  <a:cubicBezTo>
                    <a:pt x="19918" y="23826"/>
                    <a:pt x="27174" y="20448"/>
                    <a:pt x="27174" y="11987"/>
                  </a:cubicBezTo>
                  <a:cubicBezTo>
                    <a:pt x="27174" y="7992"/>
                    <a:pt x="25529" y="3556"/>
                    <a:pt x="230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4"/>
            <p:cNvSpPr/>
            <p:nvPr/>
          </p:nvSpPr>
          <p:spPr>
            <a:xfrm>
              <a:off x="6937950" y="3229488"/>
              <a:ext cx="553800" cy="906325"/>
            </a:xfrm>
            <a:custGeom>
              <a:avLst/>
              <a:gdLst/>
              <a:ahLst/>
              <a:cxnLst/>
              <a:rect l="l" t="t" r="r" b="b"/>
              <a:pathLst>
                <a:path w="22152" h="36253" extrusionOk="0">
                  <a:moveTo>
                    <a:pt x="11105" y="0"/>
                  </a:moveTo>
                  <a:lnTo>
                    <a:pt x="11458" y="15100"/>
                  </a:lnTo>
                  <a:lnTo>
                    <a:pt x="6522" y="12280"/>
                  </a:lnTo>
                  <a:lnTo>
                    <a:pt x="5083" y="6875"/>
                  </a:lnTo>
                  <a:lnTo>
                    <a:pt x="4584" y="6669"/>
                  </a:lnTo>
                  <a:lnTo>
                    <a:pt x="4584" y="6669"/>
                  </a:lnTo>
                  <a:lnTo>
                    <a:pt x="5524" y="11781"/>
                  </a:lnTo>
                  <a:lnTo>
                    <a:pt x="383" y="7962"/>
                  </a:lnTo>
                  <a:lnTo>
                    <a:pt x="383" y="8637"/>
                  </a:lnTo>
                  <a:lnTo>
                    <a:pt x="5112" y="12133"/>
                  </a:lnTo>
                  <a:lnTo>
                    <a:pt x="1" y="13015"/>
                  </a:lnTo>
                  <a:lnTo>
                    <a:pt x="1" y="13338"/>
                  </a:lnTo>
                  <a:lnTo>
                    <a:pt x="6111" y="12956"/>
                  </a:lnTo>
                  <a:lnTo>
                    <a:pt x="11370" y="16305"/>
                  </a:lnTo>
                  <a:lnTo>
                    <a:pt x="11076" y="22504"/>
                  </a:lnTo>
                  <a:lnTo>
                    <a:pt x="7345" y="20623"/>
                  </a:lnTo>
                  <a:lnTo>
                    <a:pt x="7404" y="16657"/>
                  </a:lnTo>
                  <a:lnTo>
                    <a:pt x="7051" y="16099"/>
                  </a:lnTo>
                  <a:lnTo>
                    <a:pt x="6581" y="20212"/>
                  </a:lnTo>
                  <a:lnTo>
                    <a:pt x="1998" y="17186"/>
                  </a:lnTo>
                  <a:lnTo>
                    <a:pt x="1323" y="17186"/>
                  </a:lnTo>
                  <a:lnTo>
                    <a:pt x="5994" y="20565"/>
                  </a:lnTo>
                  <a:lnTo>
                    <a:pt x="588" y="22915"/>
                  </a:lnTo>
                  <a:lnTo>
                    <a:pt x="735" y="23120"/>
                  </a:lnTo>
                  <a:lnTo>
                    <a:pt x="6787" y="21240"/>
                  </a:lnTo>
                  <a:lnTo>
                    <a:pt x="11076" y="23708"/>
                  </a:lnTo>
                  <a:lnTo>
                    <a:pt x="10312" y="36252"/>
                  </a:lnTo>
                  <a:lnTo>
                    <a:pt x="12310" y="36252"/>
                  </a:lnTo>
                  <a:lnTo>
                    <a:pt x="12310" y="24384"/>
                  </a:lnTo>
                  <a:lnTo>
                    <a:pt x="17774" y="20741"/>
                  </a:lnTo>
                  <a:lnTo>
                    <a:pt x="22151" y="22357"/>
                  </a:lnTo>
                  <a:lnTo>
                    <a:pt x="22151" y="21975"/>
                  </a:lnTo>
                  <a:lnTo>
                    <a:pt x="18391" y="20212"/>
                  </a:lnTo>
                  <a:lnTo>
                    <a:pt x="21006" y="18068"/>
                  </a:lnTo>
                  <a:lnTo>
                    <a:pt x="21329" y="17245"/>
                  </a:lnTo>
                  <a:lnTo>
                    <a:pt x="17833" y="19478"/>
                  </a:lnTo>
                  <a:lnTo>
                    <a:pt x="17980" y="15424"/>
                  </a:lnTo>
                  <a:lnTo>
                    <a:pt x="17686" y="15424"/>
                  </a:lnTo>
                  <a:lnTo>
                    <a:pt x="17245" y="20006"/>
                  </a:lnTo>
                  <a:lnTo>
                    <a:pt x="12310" y="22709"/>
                  </a:lnTo>
                  <a:lnTo>
                    <a:pt x="12134" y="13279"/>
                  </a:lnTo>
                  <a:lnTo>
                    <a:pt x="15747" y="10047"/>
                  </a:lnTo>
                  <a:lnTo>
                    <a:pt x="21211" y="10929"/>
                  </a:lnTo>
                  <a:lnTo>
                    <a:pt x="21182" y="10488"/>
                  </a:lnTo>
                  <a:lnTo>
                    <a:pt x="16570" y="9548"/>
                  </a:lnTo>
                  <a:lnTo>
                    <a:pt x="20947" y="6199"/>
                  </a:lnTo>
                  <a:lnTo>
                    <a:pt x="20947" y="5817"/>
                  </a:lnTo>
                  <a:lnTo>
                    <a:pt x="16041" y="8725"/>
                  </a:lnTo>
                  <a:lnTo>
                    <a:pt x="15776" y="3790"/>
                  </a:lnTo>
                  <a:lnTo>
                    <a:pt x="15541" y="3790"/>
                  </a:lnTo>
                  <a:lnTo>
                    <a:pt x="15336" y="9372"/>
                  </a:lnTo>
                  <a:lnTo>
                    <a:pt x="12134" y="12221"/>
                  </a:lnTo>
                  <a:lnTo>
                    <a:pt x="11722" y="676"/>
                  </a:lnTo>
                  <a:lnTo>
                    <a:pt x="111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4"/>
            <p:cNvSpPr/>
            <p:nvPr/>
          </p:nvSpPr>
          <p:spPr>
            <a:xfrm>
              <a:off x="6937950" y="3229488"/>
              <a:ext cx="298950" cy="906325"/>
            </a:xfrm>
            <a:custGeom>
              <a:avLst/>
              <a:gdLst/>
              <a:ahLst/>
              <a:cxnLst/>
              <a:rect l="l" t="t" r="r" b="b"/>
              <a:pathLst>
                <a:path w="11958" h="36253" extrusionOk="0">
                  <a:moveTo>
                    <a:pt x="11105" y="0"/>
                  </a:moveTo>
                  <a:lnTo>
                    <a:pt x="11458" y="15100"/>
                  </a:lnTo>
                  <a:lnTo>
                    <a:pt x="11458" y="15100"/>
                  </a:lnTo>
                  <a:lnTo>
                    <a:pt x="6552" y="12280"/>
                  </a:lnTo>
                  <a:lnTo>
                    <a:pt x="5083" y="6875"/>
                  </a:lnTo>
                  <a:lnTo>
                    <a:pt x="4584" y="6669"/>
                  </a:lnTo>
                  <a:lnTo>
                    <a:pt x="4584" y="6669"/>
                  </a:lnTo>
                  <a:lnTo>
                    <a:pt x="5524" y="11781"/>
                  </a:lnTo>
                  <a:lnTo>
                    <a:pt x="412" y="7962"/>
                  </a:lnTo>
                  <a:lnTo>
                    <a:pt x="412" y="8637"/>
                  </a:lnTo>
                  <a:lnTo>
                    <a:pt x="5142" y="12163"/>
                  </a:lnTo>
                  <a:lnTo>
                    <a:pt x="1" y="13015"/>
                  </a:lnTo>
                  <a:lnTo>
                    <a:pt x="1" y="13338"/>
                  </a:lnTo>
                  <a:lnTo>
                    <a:pt x="6111" y="12956"/>
                  </a:lnTo>
                  <a:lnTo>
                    <a:pt x="11370" y="16305"/>
                  </a:lnTo>
                  <a:lnTo>
                    <a:pt x="11076" y="22504"/>
                  </a:lnTo>
                  <a:lnTo>
                    <a:pt x="7345" y="20623"/>
                  </a:lnTo>
                  <a:lnTo>
                    <a:pt x="7404" y="16657"/>
                  </a:lnTo>
                  <a:lnTo>
                    <a:pt x="7081" y="16129"/>
                  </a:lnTo>
                  <a:lnTo>
                    <a:pt x="6611" y="20241"/>
                  </a:lnTo>
                  <a:lnTo>
                    <a:pt x="2028" y="17186"/>
                  </a:lnTo>
                  <a:lnTo>
                    <a:pt x="1352" y="17186"/>
                  </a:lnTo>
                  <a:lnTo>
                    <a:pt x="5994" y="20565"/>
                  </a:lnTo>
                  <a:lnTo>
                    <a:pt x="588" y="22915"/>
                  </a:lnTo>
                  <a:lnTo>
                    <a:pt x="735" y="23150"/>
                  </a:lnTo>
                  <a:lnTo>
                    <a:pt x="6787" y="21240"/>
                  </a:lnTo>
                  <a:lnTo>
                    <a:pt x="11076" y="23737"/>
                  </a:lnTo>
                  <a:lnTo>
                    <a:pt x="10312" y="36252"/>
                  </a:lnTo>
                  <a:lnTo>
                    <a:pt x="11752" y="36252"/>
                  </a:lnTo>
                  <a:cubicBezTo>
                    <a:pt x="11752" y="36252"/>
                    <a:pt x="11957" y="16599"/>
                    <a:pt x="11810" y="15159"/>
                  </a:cubicBezTo>
                  <a:cubicBezTo>
                    <a:pt x="11517" y="12721"/>
                    <a:pt x="11546" y="10253"/>
                    <a:pt x="11429" y="7815"/>
                  </a:cubicBezTo>
                  <a:cubicBezTo>
                    <a:pt x="11282" y="5318"/>
                    <a:pt x="11282" y="2791"/>
                    <a:pt x="11282" y="294"/>
                  </a:cubicBezTo>
                  <a:cubicBezTo>
                    <a:pt x="11282" y="265"/>
                    <a:pt x="11282" y="235"/>
                    <a:pt x="11282" y="206"/>
                  </a:cubicBezTo>
                  <a:lnTo>
                    <a:pt x="11105" y="0"/>
                  </a:lnTo>
                  <a:close/>
                </a:path>
              </a:pathLst>
            </a:custGeom>
            <a:solidFill>
              <a:srgbClr val="442E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56718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95"/>
        <p:cNvGrpSpPr/>
        <p:nvPr/>
      </p:nvGrpSpPr>
      <p:grpSpPr>
        <a:xfrm>
          <a:off x="0" y="0"/>
          <a:ext cx="0" cy="0"/>
          <a:chOff x="0" y="0"/>
          <a:chExt cx="0" cy="0"/>
        </a:xfrm>
      </p:grpSpPr>
      <p:sp>
        <p:nvSpPr>
          <p:cNvPr id="196" name="Google Shape;196;p15"/>
          <p:cNvSpPr/>
          <p:nvPr/>
        </p:nvSpPr>
        <p:spPr>
          <a:xfrm>
            <a:off x="2480035" y="6144697"/>
            <a:ext cx="9711845" cy="713331"/>
          </a:xfrm>
          <a:custGeom>
            <a:avLst/>
            <a:gdLst/>
            <a:ahLst/>
            <a:cxnLst/>
            <a:rect l="l" t="t" r="r" b="b"/>
            <a:pathLst>
              <a:path w="129451" h="32597" extrusionOk="0">
                <a:moveTo>
                  <a:pt x="124299" y="0"/>
                </a:moveTo>
                <a:cubicBezTo>
                  <a:pt x="114383" y="0"/>
                  <a:pt x="105380" y="3761"/>
                  <a:pt x="99313" y="3761"/>
                </a:cubicBezTo>
                <a:cubicBezTo>
                  <a:pt x="98215" y="3761"/>
                  <a:pt x="97214" y="3638"/>
                  <a:pt x="96320" y="3347"/>
                </a:cubicBezTo>
                <a:cubicBezTo>
                  <a:pt x="92990" y="2269"/>
                  <a:pt x="90357" y="2158"/>
                  <a:pt x="87783" y="2158"/>
                </a:cubicBezTo>
                <a:cubicBezTo>
                  <a:pt x="87116" y="2158"/>
                  <a:pt x="86453" y="2166"/>
                  <a:pt x="85783" y="2166"/>
                </a:cubicBezTo>
                <a:cubicBezTo>
                  <a:pt x="83387" y="2166"/>
                  <a:pt x="80899" y="2070"/>
                  <a:pt x="77814" y="1199"/>
                </a:cubicBezTo>
                <a:cubicBezTo>
                  <a:pt x="75060" y="408"/>
                  <a:pt x="72628" y="83"/>
                  <a:pt x="70423" y="83"/>
                </a:cubicBezTo>
                <a:cubicBezTo>
                  <a:pt x="60378" y="83"/>
                  <a:pt x="55051" y="6819"/>
                  <a:pt x="45442" y="6819"/>
                </a:cubicBezTo>
                <a:cubicBezTo>
                  <a:pt x="43982" y="6819"/>
                  <a:pt x="42422" y="6663"/>
                  <a:pt x="40733" y="6305"/>
                </a:cubicBezTo>
                <a:cubicBezTo>
                  <a:pt x="37210" y="5551"/>
                  <a:pt x="34230" y="5157"/>
                  <a:pt x="31699" y="5157"/>
                </a:cubicBezTo>
                <a:cubicBezTo>
                  <a:pt x="28485" y="5157"/>
                  <a:pt x="25993" y="5792"/>
                  <a:pt x="24029" y="7136"/>
                </a:cubicBezTo>
                <a:cubicBezTo>
                  <a:pt x="23382" y="7598"/>
                  <a:pt x="22527" y="7691"/>
                  <a:pt x="21949" y="8199"/>
                </a:cubicBezTo>
                <a:cubicBezTo>
                  <a:pt x="20147" y="9816"/>
                  <a:pt x="19131" y="12312"/>
                  <a:pt x="18715" y="14645"/>
                </a:cubicBezTo>
                <a:cubicBezTo>
                  <a:pt x="18325" y="17070"/>
                  <a:pt x="16191" y="18804"/>
                  <a:pt x="13757" y="18804"/>
                </a:cubicBezTo>
                <a:cubicBezTo>
                  <a:pt x="13593" y="18804"/>
                  <a:pt x="13428" y="18797"/>
                  <a:pt x="13262" y="18781"/>
                </a:cubicBezTo>
                <a:cubicBezTo>
                  <a:pt x="12087" y="18665"/>
                  <a:pt x="10945" y="18596"/>
                  <a:pt x="9855" y="18596"/>
                </a:cubicBezTo>
                <a:cubicBezTo>
                  <a:pt x="4219" y="18596"/>
                  <a:pt x="1" y="20420"/>
                  <a:pt x="1" y="26867"/>
                </a:cubicBezTo>
                <a:cubicBezTo>
                  <a:pt x="1" y="28992"/>
                  <a:pt x="347" y="30933"/>
                  <a:pt x="1017" y="32597"/>
                </a:cubicBezTo>
                <a:lnTo>
                  <a:pt x="129451" y="32597"/>
                </a:lnTo>
                <a:lnTo>
                  <a:pt x="129451" y="367"/>
                </a:lnTo>
                <a:cubicBezTo>
                  <a:pt x="127713" y="110"/>
                  <a:pt x="125993" y="0"/>
                  <a:pt x="12429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15"/>
          <p:cNvSpPr/>
          <p:nvPr/>
        </p:nvSpPr>
        <p:spPr>
          <a:xfrm>
            <a:off x="2480035" y="6209632"/>
            <a:ext cx="4390316" cy="348227"/>
          </a:xfrm>
          <a:custGeom>
            <a:avLst/>
            <a:gdLst/>
            <a:ahLst/>
            <a:cxnLst/>
            <a:rect l="l" t="t" r="r" b="b"/>
            <a:pathLst>
              <a:path w="92240" h="25852" extrusionOk="0">
                <a:moveTo>
                  <a:pt x="47662" y="0"/>
                </a:moveTo>
                <a:cubicBezTo>
                  <a:pt x="46167" y="0"/>
                  <a:pt x="44671" y="161"/>
                  <a:pt x="43176" y="500"/>
                </a:cubicBezTo>
                <a:cubicBezTo>
                  <a:pt x="33014" y="2704"/>
                  <a:pt x="23443" y="10608"/>
                  <a:pt x="13388" y="13861"/>
                </a:cubicBezTo>
                <a:cubicBezTo>
                  <a:pt x="2984" y="17221"/>
                  <a:pt x="0" y="25851"/>
                  <a:pt x="0" y="25851"/>
                </a:cubicBezTo>
                <a:lnTo>
                  <a:pt x="92239" y="25851"/>
                </a:lnTo>
                <a:cubicBezTo>
                  <a:pt x="92239" y="25851"/>
                  <a:pt x="78340" y="10366"/>
                  <a:pt x="66699" y="5661"/>
                </a:cubicBezTo>
                <a:cubicBezTo>
                  <a:pt x="63769" y="4478"/>
                  <a:pt x="56940" y="1790"/>
                  <a:pt x="54225" y="984"/>
                </a:cubicBezTo>
                <a:cubicBezTo>
                  <a:pt x="52037" y="345"/>
                  <a:pt x="49850" y="0"/>
                  <a:pt x="4766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5"/>
          <p:cNvSpPr/>
          <p:nvPr/>
        </p:nvSpPr>
        <p:spPr>
          <a:xfrm flipH="1">
            <a:off x="1256" y="6374747"/>
            <a:ext cx="10189845" cy="483205"/>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9" name="Google Shape;199;p15"/>
          <p:cNvGrpSpPr/>
          <p:nvPr/>
        </p:nvGrpSpPr>
        <p:grpSpPr>
          <a:xfrm>
            <a:off x="608656" y="5863616"/>
            <a:ext cx="2402765" cy="1010553"/>
            <a:chOff x="456506" y="4454146"/>
            <a:chExt cx="1639143" cy="689390"/>
          </a:xfrm>
        </p:grpSpPr>
        <p:sp>
          <p:nvSpPr>
            <p:cNvPr id="200" name="Google Shape;200;p15"/>
            <p:cNvSpPr/>
            <p:nvPr/>
          </p:nvSpPr>
          <p:spPr>
            <a:xfrm>
              <a:off x="1789865" y="4904274"/>
              <a:ext cx="57843" cy="162595"/>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5"/>
            <p:cNvSpPr/>
            <p:nvPr/>
          </p:nvSpPr>
          <p:spPr>
            <a:xfrm>
              <a:off x="1831917" y="4873710"/>
              <a:ext cx="145444" cy="201040"/>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5"/>
            <p:cNvSpPr/>
            <p:nvPr/>
          </p:nvSpPr>
          <p:spPr>
            <a:xfrm>
              <a:off x="800355" y="4785159"/>
              <a:ext cx="185749" cy="293530"/>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5"/>
            <p:cNvSpPr/>
            <p:nvPr/>
          </p:nvSpPr>
          <p:spPr>
            <a:xfrm>
              <a:off x="566886" y="4683497"/>
              <a:ext cx="251457" cy="385116"/>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5"/>
            <p:cNvSpPr/>
            <p:nvPr/>
          </p:nvSpPr>
          <p:spPr>
            <a:xfrm>
              <a:off x="664054" y="4764684"/>
              <a:ext cx="163693" cy="319263"/>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5"/>
            <p:cNvSpPr/>
            <p:nvPr/>
          </p:nvSpPr>
          <p:spPr>
            <a:xfrm>
              <a:off x="814160" y="4867739"/>
              <a:ext cx="99807" cy="205040"/>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5"/>
            <p:cNvSpPr/>
            <p:nvPr/>
          </p:nvSpPr>
          <p:spPr>
            <a:xfrm flipH="1">
              <a:off x="1172920" y="4592234"/>
              <a:ext cx="252305" cy="398687"/>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5"/>
            <p:cNvSpPr/>
            <p:nvPr/>
          </p:nvSpPr>
          <p:spPr>
            <a:xfrm flipH="1">
              <a:off x="1400804" y="4454146"/>
              <a:ext cx="341557" cy="523084"/>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5"/>
            <p:cNvSpPr/>
            <p:nvPr/>
          </p:nvSpPr>
          <p:spPr>
            <a:xfrm flipH="1">
              <a:off x="1388026" y="4564423"/>
              <a:ext cx="222346" cy="433640"/>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15"/>
            <p:cNvSpPr/>
            <p:nvPr/>
          </p:nvSpPr>
          <p:spPr>
            <a:xfrm flipH="1">
              <a:off x="1270904" y="4704402"/>
              <a:ext cx="135569" cy="27849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15"/>
            <p:cNvSpPr/>
            <p:nvPr/>
          </p:nvSpPr>
          <p:spPr>
            <a:xfrm>
              <a:off x="456506" y="4894466"/>
              <a:ext cx="1638722" cy="249070"/>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5"/>
            <p:cNvSpPr/>
            <p:nvPr/>
          </p:nvSpPr>
          <p:spPr>
            <a:xfrm>
              <a:off x="1409652" y="4893874"/>
              <a:ext cx="685996" cy="249233"/>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85272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ly Title 2">
  <p:cSld name="Only Title 2">
    <p:bg>
      <p:bgPr>
        <a:solidFill>
          <a:schemeClr val="dk1"/>
        </a:solidFill>
        <a:effectLst/>
      </p:bgPr>
    </p:bg>
    <p:spTree>
      <p:nvGrpSpPr>
        <p:cNvPr id="1" name="Shape 212"/>
        <p:cNvGrpSpPr/>
        <p:nvPr/>
      </p:nvGrpSpPr>
      <p:grpSpPr>
        <a:xfrm>
          <a:off x="0" y="0"/>
          <a:ext cx="0" cy="0"/>
          <a:chOff x="0" y="0"/>
          <a:chExt cx="0" cy="0"/>
        </a:xfrm>
      </p:grpSpPr>
      <p:sp>
        <p:nvSpPr>
          <p:cNvPr id="213" name="Google Shape;213;p16"/>
          <p:cNvSpPr/>
          <p:nvPr/>
        </p:nvSpPr>
        <p:spPr>
          <a:xfrm>
            <a:off x="1604369" y="840939"/>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6"/>
          <p:cNvSpPr/>
          <p:nvPr/>
        </p:nvSpPr>
        <p:spPr>
          <a:xfrm>
            <a:off x="529487" y="391067"/>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6"/>
          <p:cNvSpPr/>
          <p:nvPr/>
        </p:nvSpPr>
        <p:spPr>
          <a:xfrm>
            <a:off x="8241286" y="1194002"/>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6"/>
          <p:cNvSpPr/>
          <p:nvPr/>
        </p:nvSpPr>
        <p:spPr>
          <a:xfrm>
            <a:off x="10639369" y="505152"/>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6"/>
          <p:cNvSpPr/>
          <p:nvPr/>
        </p:nvSpPr>
        <p:spPr>
          <a:xfrm flipH="1">
            <a:off x="5107603" y="6337436"/>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6"/>
          <p:cNvSpPr/>
          <p:nvPr/>
        </p:nvSpPr>
        <p:spPr>
          <a:xfrm>
            <a:off x="10985031" y="6337436"/>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6"/>
          <p:cNvSpPr/>
          <p:nvPr/>
        </p:nvSpPr>
        <p:spPr>
          <a:xfrm>
            <a:off x="-133" y="6266002"/>
            <a:ext cx="12191909" cy="591996"/>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6"/>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Tree>
    <p:extLst>
      <p:ext uri="{BB962C8B-B14F-4D97-AF65-F5344CB8AC3E}">
        <p14:creationId xmlns:p14="http://schemas.microsoft.com/office/powerpoint/2010/main" val="4214011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ly Title 3">
  <p:cSld name="Only Title 3">
    <p:bg>
      <p:bgPr>
        <a:solidFill>
          <a:schemeClr val="dk1"/>
        </a:solidFill>
        <a:effectLst/>
      </p:bgPr>
    </p:bg>
    <p:spTree>
      <p:nvGrpSpPr>
        <p:cNvPr id="1" name="Shape 221"/>
        <p:cNvGrpSpPr/>
        <p:nvPr/>
      </p:nvGrpSpPr>
      <p:grpSpPr>
        <a:xfrm>
          <a:off x="0" y="0"/>
          <a:ext cx="0" cy="0"/>
          <a:chOff x="0" y="0"/>
          <a:chExt cx="0" cy="0"/>
        </a:xfrm>
      </p:grpSpPr>
      <p:grpSp>
        <p:nvGrpSpPr>
          <p:cNvPr id="222" name="Google Shape;222;p17"/>
          <p:cNvGrpSpPr/>
          <p:nvPr/>
        </p:nvGrpSpPr>
        <p:grpSpPr>
          <a:xfrm>
            <a:off x="941955" y="5303848"/>
            <a:ext cx="4005708" cy="1551845"/>
            <a:chOff x="2189450" y="2220300"/>
            <a:chExt cx="3202175" cy="1240550"/>
          </a:xfrm>
        </p:grpSpPr>
        <p:sp>
          <p:nvSpPr>
            <p:cNvPr id="223" name="Google Shape;223;p17"/>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7"/>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17"/>
          <p:cNvGrpSpPr/>
          <p:nvPr/>
        </p:nvGrpSpPr>
        <p:grpSpPr>
          <a:xfrm>
            <a:off x="3325191" y="5636800"/>
            <a:ext cx="3152221" cy="1221197"/>
            <a:chOff x="2189450" y="2220300"/>
            <a:chExt cx="3202175" cy="1240550"/>
          </a:xfrm>
        </p:grpSpPr>
        <p:sp>
          <p:nvSpPr>
            <p:cNvPr id="226" name="Google Shape;226;p17"/>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7"/>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17"/>
          <p:cNvSpPr/>
          <p:nvPr/>
        </p:nvSpPr>
        <p:spPr>
          <a:xfrm>
            <a:off x="646536" y="540604"/>
            <a:ext cx="1944577" cy="122840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7"/>
          <p:cNvSpPr/>
          <p:nvPr/>
        </p:nvSpPr>
        <p:spPr>
          <a:xfrm>
            <a:off x="2764686" y="391067"/>
            <a:ext cx="1086700" cy="68656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7"/>
          <p:cNvSpPr/>
          <p:nvPr/>
        </p:nvSpPr>
        <p:spPr>
          <a:xfrm>
            <a:off x="9816018" y="601467"/>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17"/>
          <p:cNvSpPr/>
          <p:nvPr/>
        </p:nvSpPr>
        <p:spPr>
          <a:xfrm>
            <a:off x="9318569" y="505152"/>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17"/>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233" name="Google Shape;233;p17"/>
          <p:cNvSpPr/>
          <p:nvPr/>
        </p:nvSpPr>
        <p:spPr>
          <a:xfrm>
            <a:off x="0" y="6615503"/>
            <a:ext cx="4529509" cy="24250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17"/>
          <p:cNvSpPr/>
          <p:nvPr/>
        </p:nvSpPr>
        <p:spPr>
          <a:xfrm flipH="1">
            <a:off x="5107603" y="6337436"/>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7"/>
          <p:cNvSpPr/>
          <p:nvPr/>
        </p:nvSpPr>
        <p:spPr>
          <a:xfrm>
            <a:off x="3287368" y="6574916"/>
            <a:ext cx="8904275"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83472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One Column">
  <p:cSld name="Title and One Column">
    <p:spTree>
      <p:nvGrpSpPr>
        <p:cNvPr id="1" name="Shape 236"/>
        <p:cNvGrpSpPr/>
        <p:nvPr/>
      </p:nvGrpSpPr>
      <p:grpSpPr>
        <a:xfrm>
          <a:off x="0" y="0"/>
          <a:ext cx="0" cy="0"/>
          <a:chOff x="0" y="0"/>
          <a:chExt cx="0" cy="0"/>
        </a:xfrm>
      </p:grpSpPr>
      <p:sp>
        <p:nvSpPr>
          <p:cNvPr id="237" name="Google Shape;237;p18"/>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8"/>
          <p:cNvSpPr/>
          <p:nvPr/>
        </p:nvSpPr>
        <p:spPr>
          <a:xfrm>
            <a:off x="556081" y="578083"/>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8"/>
          <p:cNvSpPr/>
          <p:nvPr/>
        </p:nvSpPr>
        <p:spPr>
          <a:xfrm>
            <a:off x="9362533" y="324136"/>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18"/>
          <p:cNvSpPr/>
          <p:nvPr/>
        </p:nvSpPr>
        <p:spPr>
          <a:xfrm>
            <a:off x="10869218" y="1544769"/>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18"/>
          <p:cNvSpPr/>
          <p:nvPr/>
        </p:nvSpPr>
        <p:spPr>
          <a:xfrm>
            <a:off x="8803935"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8"/>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grpSp>
        <p:nvGrpSpPr>
          <p:cNvPr id="243" name="Google Shape;243;p18"/>
          <p:cNvGrpSpPr/>
          <p:nvPr/>
        </p:nvGrpSpPr>
        <p:grpSpPr>
          <a:xfrm>
            <a:off x="418090" y="4927093"/>
            <a:ext cx="4465967" cy="1730153"/>
            <a:chOff x="2189450" y="2220300"/>
            <a:chExt cx="3202175" cy="1240550"/>
          </a:xfrm>
        </p:grpSpPr>
        <p:sp>
          <p:nvSpPr>
            <p:cNvPr id="244" name="Google Shape;244;p18"/>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8"/>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6" name="Google Shape;246;p18"/>
          <p:cNvGrpSpPr/>
          <p:nvPr/>
        </p:nvGrpSpPr>
        <p:grpSpPr>
          <a:xfrm>
            <a:off x="3075405" y="5298511"/>
            <a:ext cx="3514707" cy="1361628"/>
            <a:chOff x="2189450" y="2220300"/>
            <a:chExt cx="3202175" cy="1240550"/>
          </a:xfrm>
        </p:grpSpPr>
        <p:sp>
          <p:nvSpPr>
            <p:cNvPr id="247" name="Google Shape;247;p18"/>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8"/>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9" name="Google Shape;249;p18"/>
          <p:cNvSpPr/>
          <p:nvPr/>
        </p:nvSpPr>
        <p:spPr>
          <a:xfrm>
            <a:off x="6235000" y="6137575"/>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18"/>
          <p:cNvSpPr/>
          <p:nvPr/>
        </p:nvSpPr>
        <p:spPr>
          <a:xfrm>
            <a:off x="1"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8"/>
          <p:cNvSpPr txBox="1">
            <a:spLocks noGrp="1"/>
          </p:cNvSpPr>
          <p:nvPr>
            <p:ph type="subTitle" idx="1"/>
          </p:nvPr>
        </p:nvSpPr>
        <p:spPr>
          <a:xfrm>
            <a:off x="715800" y="1486133"/>
            <a:ext cx="10760400" cy="4508000"/>
          </a:xfrm>
          <a:prstGeom prst="rect">
            <a:avLst/>
          </a:prstGeom>
        </p:spPr>
        <p:txBody>
          <a:bodyPr spcFirstLastPara="1" wrap="square" lIns="91425" tIns="91425" rIns="91425" bIns="91425" anchor="t" anchorCtr="0">
            <a:noAutofit/>
          </a:bodyPr>
          <a:lstStyle>
            <a:lvl1pPr lvl="0">
              <a:spcBef>
                <a:spcPts val="0"/>
              </a:spcBef>
              <a:spcAft>
                <a:spcPts val="0"/>
              </a:spcAft>
              <a:buClr>
                <a:srgbClr val="434343"/>
              </a:buClr>
              <a:buSzPts val="1200"/>
              <a:buFont typeface="Livvic"/>
              <a:buAutoNum type="arabicPeriod"/>
              <a:defRPr sz="1467"/>
            </a:lvl1pPr>
            <a:lvl2pPr lvl="1">
              <a:spcBef>
                <a:spcPts val="2133"/>
              </a:spcBef>
              <a:spcAft>
                <a:spcPts val="0"/>
              </a:spcAft>
              <a:buClr>
                <a:srgbClr val="434343"/>
              </a:buClr>
              <a:buSzPts val="1200"/>
              <a:buFont typeface="Roboto Condensed Light"/>
              <a:buAutoNum type="alphaLcPeriod"/>
              <a:defRPr/>
            </a:lvl2pPr>
            <a:lvl3pPr lvl="2">
              <a:spcBef>
                <a:spcPts val="2133"/>
              </a:spcBef>
              <a:spcAft>
                <a:spcPts val="0"/>
              </a:spcAft>
              <a:buClr>
                <a:srgbClr val="434343"/>
              </a:buClr>
              <a:buSzPts val="1200"/>
              <a:buFont typeface="Roboto Condensed Light"/>
              <a:buAutoNum type="romanLcPeriod"/>
              <a:defRPr/>
            </a:lvl3pPr>
            <a:lvl4pPr lvl="3">
              <a:spcBef>
                <a:spcPts val="2133"/>
              </a:spcBef>
              <a:spcAft>
                <a:spcPts val="0"/>
              </a:spcAft>
              <a:buClr>
                <a:srgbClr val="434343"/>
              </a:buClr>
              <a:buSzPts val="1200"/>
              <a:buFont typeface="Roboto Condensed Light"/>
              <a:buAutoNum type="arabicPeriod"/>
              <a:defRPr/>
            </a:lvl4pPr>
            <a:lvl5pPr lvl="4">
              <a:spcBef>
                <a:spcPts val="2133"/>
              </a:spcBef>
              <a:spcAft>
                <a:spcPts val="0"/>
              </a:spcAft>
              <a:buClr>
                <a:srgbClr val="434343"/>
              </a:buClr>
              <a:buSzPts val="1200"/>
              <a:buFont typeface="Roboto Condensed Light"/>
              <a:buAutoNum type="alphaLcPeriod"/>
              <a:defRPr/>
            </a:lvl5pPr>
            <a:lvl6pPr lvl="5">
              <a:spcBef>
                <a:spcPts val="2133"/>
              </a:spcBef>
              <a:spcAft>
                <a:spcPts val="0"/>
              </a:spcAft>
              <a:buClr>
                <a:srgbClr val="434343"/>
              </a:buClr>
              <a:buSzPts val="1200"/>
              <a:buFont typeface="Roboto Condensed Light"/>
              <a:buAutoNum type="romanLcPeriod"/>
              <a:defRPr/>
            </a:lvl6pPr>
            <a:lvl7pPr lvl="6">
              <a:spcBef>
                <a:spcPts val="2133"/>
              </a:spcBef>
              <a:spcAft>
                <a:spcPts val="0"/>
              </a:spcAft>
              <a:buClr>
                <a:srgbClr val="434343"/>
              </a:buClr>
              <a:buSzPts val="1200"/>
              <a:buFont typeface="Roboto Condensed Light"/>
              <a:buAutoNum type="arabicPeriod"/>
              <a:defRPr/>
            </a:lvl7pPr>
            <a:lvl8pPr lvl="7">
              <a:spcBef>
                <a:spcPts val="2133"/>
              </a:spcBef>
              <a:spcAft>
                <a:spcPts val="0"/>
              </a:spcAft>
              <a:buClr>
                <a:srgbClr val="434343"/>
              </a:buClr>
              <a:buSzPts val="1200"/>
              <a:buFont typeface="Roboto Condensed Light"/>
              <a:buAutoNum type="alphaLcPeriod"/>
              <a:defRPr/>
            </a:lvl8pPr>
            <a:lvl9pPr lvl="8">
              <a:spcBef>
                <a:spcPts val="2133"/>
              </a:spcBef>
              <a:spcAft>
                <a:spcPts val="2133"/>
              </a:spcAft>
              <a:buClr>
                <a:srgbClr val="434343"/>
              </a:buClr>
              <a:buSzPts val="1200"/>
              <a:buFont typeface="Roboto Condensed Light"/>
              <a:buAutoNum type="romanLcPeriod"/>
              <a:defRPr/>
            </a:lvl9pPr>
          </a:lstStyle>
          <a:p>
            <a:endParaRPr/>
          </a:p>
        </p:txBody>
      </p:sp>
      <p:grpSp>
        <p:nvGrpSpPr>
          <p:cNvPr id="252" name="Google Shape;252;p18"/>
          <p:cNvGrpSpPr/>
          <p:nvPr/>
        </p:nvGrpSpPr>
        <p:grpSpPr>
          <a:xfrm>
            <a:off x="8614593" y="5632380"/>
            <a:ext cx="2372824" cy="907669"/>
            <a:chOff x="6460945" y="4155274"/>
            <a:chExt cx="1779618" cy="680752"/>
          </a:xfrm>
        </p:grpSpPr>
        <p:grpSp>
          <p:nvGrpSpPr>
            <p:cNvPr id="253" name="Google Shape;253;p18"/>
            <p:cNvGrpSpPr/>
            <p:nvPr/>
          </p:nvGrpSpPr>
          <p:grpSpPr>
            <a:xfrm>
              <a:off x="6826943" y="4258421"/>
              <a:ext cx="189425" cy="557741"/>
              <a:chOff x="1538085" y="1915884"/>
              <a:chExt cx="119927" cy="353269"/>
            </a:xfrm>
          </p:grpSpPr>
          <p:sp>
            <p:nvSpPr>
              <p:cNvPr id="254" name="Google Shape;254;p18"/>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8"/>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8"/>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8"/>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8"/>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9" name="Google Shape;259;p18"/>
            <p:cNvGrpSpPr/>
            <p:nvPr/>
          </p:nvGrpSpPr>
          <p:grpSpPr>
            <a:xfrm>
              <a:off x="7908012" y="4319937"/>
              <a:ext cx="172995" cy="509414"/>
              <a:chOff x="1538085" y="1915884"/>
              <a:chExt cx="119927" cy="353269"/>
            </a:xfrm>
          </p:grpSpPr>
          <p:sp>
            <p:nvSpPr>
              <p:cNvPr id="260" name="Google Shape;260;p18"/>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8"/>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8"/>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8"/>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8"/>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5" name="Google Shape;265;p18"/>
            <p:cNvGrpSpPr/>
            <p:nvPr/>
          </p:nvGrpSpPr>
          <p:grpSpPr>
            <a:xfrm>
              <a:off x="6460945" y="4155274"/>
              <a:ext cx="1779618" cy="680752"/>
              <a:chOff x="1158083" y="1875109"/>
              <a:chExt cx="1096770" cy="419622"/>
            </a:xfrm>
          </p:grpSpPr>
          <p:sp>
            <p:nvSpPr>
              <p:cNvPr id="266" name="Google Shape;266;p18"/>
              <p:cNvSpPr/>
              <p:nvPr/>
            </p:nvSpPr>
            <p:spPr>
              <a:xfrm>
                <a:off x="1594300" y="1938906"/>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8"/>
              <p:cNvSpPr/>
              <p:nvPr/>
            </p:nvSpPr>
            <p:spPr>
              <a:xfrm>
                <a:off x="1565921" y="1918020"/>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8"/>
              <p:cNvSpPr/>
              <p:nvPr/>
            </p:nvSpPr>
            <p:spPr>
              <a:xfrm>
                <a:off x="1538085" y="1941584"/>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8"/>
              <p:cNvSpPr/>
              <p:nvPr/>
            </p:nvSpPr>
            <p:spPr>
              <a:xfrm>
                <a:off x="1578771" y="1915884"/>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8"/>
              <p:cNvSpPr/>
              <p:nvPr/>
            </p:nvSpPr>
            <p:spPr>
              <a:xfrm>
                <a:off x="1550410" y="2014829"/>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8"/>
              <p:cNvSpPr/>
              <p:nvPr/>
            </p:nvSpPr>
            <p:spPr>
              <a:xfrm>
                <a:off x="1923995" y="1945766"/>
                <a:ext cx="63712" cy="119896"/>
              </a:xfrm>
              <a:custGeom>
                <a:avLst/>
                <a:gdLst/>
                <a:ahLst/>
                <a:cxnLst/>
                <a:rect l="l" t="t" r="r" b="b"/>
                <a:pathLst>
                  <a:path w="3520" h="6625" extrusionOk="0">
                    <a:moveTo>
                      <a:pt x="3520" y="0"/>
                    </a:moveTo>
                    <a:cubicBezTo>
                      <a:pt x="1302" y="1094"/>
                      <a:pt x="1" y="3667"/>
                      <a:pt x="385" y="6240"/>
                    </a:cubicBezTo>
                    <a:lnTo>
                      <a:pt x="563" y="6624"/>
                    </a:lnTo>
                    <a:cubicBezTo>
                      <a:pt x="2071" y="4761"/>
                      <a:pt x="3106" y="2455"/>
                      <a:pt x="3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8"/>
              <p:cNvSpPr/>
              <p:nvPr/>
            </p:nvSpPr>
            <p:spPr>
              <a:xfrm>
                <a:off x="1886005" y="1914184"/>
                <a:ext cx="46046" cy="152544"/>
              </a:xfrm>
              <a:custGeom>
                <a:avLst/>
                <a:gdLst/>
                <a:ahLst/>
                <a:cxnLst/>
                <a:rect l="l" t="t" r="r" b="b"/>
                <a:pathLst>
                  <a:path w="2544" h="8429" extrusionOk="0">
                    <a:moveTo>
                      <a:pt x="1449" y="0"/>
                    </a:moveTo>
                    <a:cubicBezTo>
                      <a:pt x="0" y="2455"/>
                      <a:pt x="148" y="5826"/>
                      <a:pt x="1774" y="8428"/>
                    </a:cubicBezTo>
                    <a:lnTo>
                      <a:pt x="2425" y="7985"/>
                    </a:lnTo>
                    <a:cubicBezTo>
                      <a:pt x="2543" y="5323"/>
                      <a:pt x="2218" y="2603"/>
                      <a:pt x="1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8"/>
              <p:cNvSpPr/>
              <p:nvPr/>
            </p:nvSpPr>
            <p:spPr>
              <a:xfrm>
                <a:off x="1873155" y="1981619"/>
                <a:ext cx="63712" cy="78688"/>
              </a:xfrm>
              <a:custGeom>
                <a:avLst/>
                <a:gdLst/>
                <a:ahLst/>
                <a:cxnLst/>
                <a:rect l="l" t="t" r="r" b="b"/>
                <a:pathLst>
                  <a:path w="3520" h="4348" extrusionOk="0">
                    <a:moveTo>
                      <a:pt x="89" y="0"/>
                    </a:moveTo>
                    <a:lnTo>
                      <a:pt x="89" y="0"/>
                    </a:lnTo>
                    <a:cubicBezTo>
                      <a:pt x="0" y="1597"/>
                      <a:pt x="917" y="3283"/>
                      <a:pt x="2337" y="4111"/>
                    </a:cubicBezTo>
                    <a:lnTo>
                      <a:pt x="3519" y="4348"/>
                    </a:lnTo>
                    <a:cubicBezTo>
                      <a:pt x="2898" y="2573"/>
                      <a:pt x="1656" y="1035"/>
                      <a:pt x="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8"/>
              <p:cNvSpPr/>
              <p:nvPr/>
            </p:nvSpPr>
            <p:spPr>
              <a:xfrm>
                <a:off x="1912231" y="1958073"/>
                <a:ext cx="39078" cy="108657"/>
              </a:xfrm>
              <a:custGeom>
                <a:avLst/>
                <a:gdLst/>
                <a:ahLst/>
                <a:cxnLst/>
                <a:rect l="l" t="t" r="r" b="b"/>
                <a:pathLst>
                  <a:path w="2159" h="6004" extrusionOk="0">
                    <a:moveTo>
                      <a:pt x="1508" y="0"/>
                    </a:moveTo>
                    <a:lnTo>
                      <a:pt x="1508" y="0"/>
                    </a:lnTo>
                    <a:cubicBezTo>
                      <a:pt x="296" y="1627"/>
                      <a:pt x="0" y="3963"/>
                      <a:pt x="739" y="6003"/>
                    </a:cubicBezTo>
                    <a:lnTo>
                      <a:pt x="1420" y="5501"/>
                    </a:lnTo>
                    <a:cubicBezTo>
                      <a:pt x="2129" y="3845"/>
                      <a:pt x="2159" y="1804"/>
                      <a:pt x="1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8"/>
              <p:cNvSpPr/>
              <p:nvPr/>
            </p:nvSpPr>
            <p:spPr>
              <a:xfrm>
                <a:off x="1888141" y="2051842"/>
                <a:ext cx="70138" cy="238815"/>
              </a:xfrm>
              <a:custGeom>
                <a:avLst/>
                <a:gdLst/>
                <a:ahLst/>
                <a:cxnLst/>
                <a:rect l="l" t="t" r="r" b="b"/>
                <a:pathLst>
                  <a:path w="3875" h="13196" extrusionOk="0">
                    <a:moveTo>
                      <a:pt x="1515" y="1"/>
                    </a:moveTo>
                    <a:cubicBezTo>
                      <a:pt x="1066" y="1"/>
                      <a:pt x="595" y="268"/>
                      <a:pt x="355" y="675"/>
                    </a:cubicBezTo>
                    <a:cubicBezTo>
                      <a:pt x="0" y="1296"/>
                      <a:pt x="89" y="2153"/>
                      <a:pt x="207" y="2893"/>
                    </a:cubicBezTo>
                    <a:cubicBezTo>
                      <a:pt x="740" y="6323"/>
                      <a:pt x="1479" y="9753"/>
                      <a:pt x="2248" y="13184"/>
                    </a:cubicBezTo>
                    <a:cubicBezTo>
                      <a:pt x="2279" y="13192"/>
                      <a:pt x="2309" y="13195"/>
                      <a:pt x="2338" y="13195"/>
                    </a:cubicBezTo>
                    <a:cubicBezTo>
                      <a:pt x="2638" y="13195"/>
                      <a:pt x="2815" y="12795"/>
                      <a:pt x="2869" y="12444"/>
                    </a:cubicBezTo>
                    <a:cubicBezTo>
                      <a:pt x="3490" y="8955"/>
                      <a:pt x="3815" y="5347"/>
                      <a:pt x="3874" y="1739"/>
                    </a:cubicBezTo>
                    <a:cubicBezTo>
                      <a:pt x="3874" y="1414"/>
                      <a:pt x="3874" y="1029"/>
                      <a:pt x="3667" y="704"/>
                    </a:cubicBezTo>
                    <a:cubicBezTo>
                      <a:pt x="3537" y="486"/>
                      <a:pt x="3278" y="301"/>
                      <a:pt x="3032" y="301"/>
                    </a:cubicBezTo>
                    <a:cubicBezTo>
                      <a:pt x="2944" y="301"/>
                      <a:pt x="2858" y="324"/>
                      <a:pt x="2780" y="379"/>
                    </a:cubicBezTo>
                    <a:lnTo>
                      <a:pt x="2248" y="320"/>
                    </a:lnTo>
                    <a:cubicBezTo>
                      <a:pt x="2048" y="98"/>
                      <a:pt x="1785" y="1"/>
                      <a:pt x="15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8"/>
              <p:cNvSpPr/>
              <p:nvPr/>
            </p:nvSpPr>
            <p:spPr>
              <a:xfrm>
                <a:off x="1899381" y="2153429"/>
                <a:ext cx="22498" cy="10714"/>
              </a:xfrm>
              <a:custGeom>
                <a:avLst/>
                <a:gdLst/>
                <a:ahLst/>
                <a:cxnLst/>
                <a:rect l="l" t="t" r="r" b="b"/>
                <a:pathLst>
                  <a:path w="1243" h="592" extrusionOk="0">
                    <a:moveTo>
                      <a:pt x="266" y="0"/>
                    </a:moveTo>
                    <a:cubicBezTo>
                      <a:pt x="178" y="0"/>
                      <a:pt x="119" y="30"/>
                      <a:pt x="59" y="89"/>
                    </a:cubicBezTo>
                    <a:cubicBezTo>
                      <a:pt x="30" y="118"/>
                      <a:pt x="0" y="178"/>
                      <a:pt x="0" y="266"/>
                    </a:cubicBezTo>
                    <a:cubicBezTo>
                      <a:pt x="0" y="325"/>
                      <a:pt x="30" y="414"/>
                      <a:pt x="59" y="444"/>
                    </a:cubicBezTo>
                    <a:lnTo>
                      <a:pt x="119" y="473"/>
                    </a:lnTo>
                    <a:cubicBezTo>
                      <a:pt x="178" y="532"/>
                      <a:pt x="207" y="532"/>
                      <a:pt x="266" y="532"/>
                    </a:cubicBezTo>
                    <a:cubicBezTo>
                      <a:pt x="503" y="562"/>
                      <a:pt x="740" y="592"/>
                      <a:pt x="1006" y="592"/>
                    </a:cubicBezTo>
                    <a:cubicBezTo>
                      <a:pt x="1065" y="592"/>
                      <a:pt x="1154" y="562"/>
                      <a:pt x="1183" y="532"/>
                    </a:cubicBezTo>
                    <a:cubicBezTo>
                      <a:pt x="1213" y="473"/>
                      <a:pt x="1242" y="414"/>
                      <a:pt x="1242" y="325"/>
                    </a:cubicBezTo>
                    <a:cubicBezTo>
                      <a:pt x="1242" y="266"/>
                      <a:pt x="1213" y="178"/>
                      <a:pt x="1183" y="148"/>
                    </a:cubicBezTo>
                    <a:lnTo>
                      <a:pt x="1154" y="118"/>
                    </a:lnTo>
                    <a:cubicBezTo>
                      <a:pt x="1095" y="89"/>
                      <a:pt x="1065" y="89"/>
                      <a:pt x="1006" y="89"/>
                    </a:cubicBezTo>
                    <a:cubicBezTo>
                      <a:pt x="740" y="30"/>
                      <a:pt x="503" y="0"/>
                      <a:pt x="266"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8"/>
              <p:cNvSpPr/>
              <p:nvPr/>
            </p:nvSpPr>
            <p:spPr>
              <a:xfrm>
                <a:off x="1934710" y="2185535"/>
                <a:ext cx="18752" cy="9646"/>
              </a:xfrm>
              <a:custGeom>
                <a:avLst/>
                <a:gdLst/>
                <a:ahLst/>
                <a:cxnLst/>
                <a:rect l="l" t="t" r="r" b="b"/>
                <a:pathLst>
                  <a:path w="1036" h="533" extrusionOk="0">
                    <a:moveTo>
                      <a:pt x="266" y="1"/>
                    </a:moveTo>
                    <a:cubicBezTo>
                      <a:pt x="178" y="1"/>
                      <a:pt x="118" y="30"/>
                      <a:pt x="59" y="89"/>
                    </a:cubicBezTo>
                    <a:cubicBezTo>
                      <a:pt x="30" y="119"/>
                      <a:pt x="0" y="178"/>
                      <a:pt x="0" y="267"/>
                    </a:cubicBezTo>
                    <a:cubicBezTo>
                      <a:pt x="0" y="326"/>
                      <a:pt x="30" y="415"/>
                      <a:pt x="59" y="444"/>
                    </a:cubicBezTo>
                    <a:cubicBezTo>
                      <a:pt x="148" y="474"/>
                      <a:pt x="178" y="533"/>
                      <a:pt x="266" y="533"/>
                    </a:cubicBezTo>
                    <a:lnTo>
                      <a:pt x="769" y="533"/>
                    </a:lnTo>
                    <a:cubicBezTo>
                      <a:pt x="858" y="533"/>
                      <a:pt x="917" y="474"/>
                      <a:pt x="976" y="444"/>
                    </a:cubicBezTo>
                    <a:cubicBezTo>
                      <a:pt x="1006" y="415"/>
                      <a:pt x="1035" y="326"/>
                      <a:pt x="1035" y="267"/>
                    </a:cubicBezTo>
                    <a:cubicBezTo>
                      <a:pt x="1035" y="178"/>
                      <a:pt x="1006" y="119"/>
                      <a:pt x="976" y="89"/>
                    </a:cubicBezTo>
                    <a:cubicBezTo>
                      <a:pt x="917" y="30"/>
                      <a:pt x="858" y="1"/>
                      <a:pt x="769"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8"/>
              <p:cNvSpPr/>
              <p:nvPr/>
            </p:nvSpPr>
            <p:spPr>
              <a:xfrm>
                <a:off x="1910620" y="2208557"/>
                <a:ext cx="18209" cy="9103"/>
              </a:xfrm>
              <a:custGeom>
                <a:avLst/>
                <a:gdLst/>
                <a:ahLst/>
                <a:cxnLst/>
                <a:rect l="l" t="t" r="r" b="b"/>
                <a:pathLst>
                  <a:path w="1006" h="503" extrusionOk="0">
                    <a:moveTo>
                      <a:pt x="296" y="0"/>
                    </a:moveTo>
                    <a:cubicBezTo>
                      <a:pt x="237" y="0"/>
                      <a:pt x="148" y="0"/>
                      <a:pt x="119" y="30"/>
                    </a:cubicBezTo>
                    <a:cubicBezTo>
                      <a:pt x="89" y="59"/>
                      <a:pt x="0" y="148"/>
                      <a:pt x="0" y="178"/>
                    </a:cubicBezTo>
                    <a:cubicBezTo>
                      <a:pt x="0" y="237"/>
                      <a:pt x="0" y="325"/>
                      <a:pt x="30" y="355"/>
                    </a:cubicBezTo>
                    <a:cubicBezTo>
                      <a:pt x="30" y="444"/>
                      <a:pt x="89" y="473"/>
                      <a:pt x="148" y="473"/>
                    </a:cubicBezTo>
                    <a:cubicBezTo>
                      <a:pt x="326" y="503"/>
                      <a:pt x="562" y="503"/>
                      <a:pt x="740" y="503"/>
                    </a:cubicBezTo>
                    <a:cubicBezTo>
                      <a:pt x="828" y="503"/>
                      <a:pt x="888" y="473"/>
                      <a:pt x="917" y="444"/>
                    </a:cubicBezTo>
                    <a:cubicBezTo>
                      <a:pt x="976" y="385"/>
                      <a:pt x="1006" y="325"/>
                      <a:pt x="1006" y="237"/>
                    </a:cubicBezTo>
                    <a:cubicBezTo>
                      <a:pt x="1006" y="178"/>
                      <a:pt x="976" y="89"/>
                      <a:pt x="917" y="59"/>
                    </a:cubicBezTo>
                    <a:cubicBezTo>
                      <a:pt x="888" y="30"/>
                      <a:pt x="828" y="0"/>
                      <a:pt x="740"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8"/>
              <p:cNvSpPr/>
              <p:nvPr/>
            </p:nvSpPr>
            <p:spPr>
              <a:xfrm>
                <a:off x="1772000" y="1898131"/>
                <a:ext cx="63712" cy="90994"/>
              </a:xfrm>
              <a:custGeom>
                <a:avLst/>
                <a:gdLst/>
                <a:ahLst/>
                <a:cxnLst/>
                <a:rect l="l" t="t" r="r" b="b"/>
                <a:pathLst>
                  <a:path w="3520" h="5028" extrusionOk="0">
                    <a:moveTo>
                      <a:pt x="3519" y="0"/>
                    </a:moveTo>
                    <a:lnTo>
                      <a:pt x="3519" y="0"/>
                    </a:lnTo>
                    <a:cubicBezTo>
                      <a:pt x="1420" y="828"/>
                      <a:pt x="0" y="2810"/>
                      <a:pt x="178" y="4732"/>
                    </a:cubicBezTo>
                    <a:lnTo>
                      <a:pt x="355" y="5027"/>
                    </a:lnTo>
                    <a:cubicBezTo>
                      <a:pt x="1893" y="3578"/>
                      <a:pt x="2987" y="1834"/>
                      <a:pt x="3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8"/>
              <p:cNvSpPr/>
              <p:nvPr/>
            </p:nvSpPr>
            <p:spPr>
              <a:xfrm>
                <a:off x="1743621" y="1877245"/>
                <a:ext cx="41232" cy="110811"/>
              </a:xfrm>
              <a:custGeom>
                <a:avLst/>
                <a:gdLst/>
                <a:ahLst/>
                <a:cxnLst/>
                <a:rect l="l" t="t" r="r" b="b"/>
                <a:pathLst>
                  <a:path w="2278" h="6123" extrusionOk="0">
                    <a:moveTo>
                      <a:pt x="829" y="1"/>
                    </a:moveTo>
                    <a:cubicBezTo>
                      <a:pt x="1" y="1982"/>
                      <a:pt x="385" y="4466"/>
                      <a:pt x="1834" y="6122"/>
                    </a:cubicBezTo>
                    <a:lnTo>
                      <a:pt x="2278" y="5738"/>
                    </a:lnTo>
                    <a:cubicBezTo>
                      <a:pt x="2130" y="3757"/>
                      <a:pt x="1657" y="1805"/>
                      <a:pt x="8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8"/>
              <p:cNvSpPr/>
              <p:nvPr/>
            </p:nvSpPr>
            <p:spPr>
              <a:xfrm>
                <a:off x="1715785" y="1900809"/>
                <a:ext cx="65866" cy="82959"/>
              </a:xfrm>
              <a:custGeom>
                <a:avLst/>
                <a:gdLst/>
                <a:ahLst/>
                <a:cxnLst/>
                <a:rect l="l" t="t" r="r" b="b"/>
                <a:pathLst>
                  <a:path w="3639" h="4584" extrusionOk="0">
                    <a:moveTo>
                      <a:pt x="178" y="0"/>
                    </a:moveTo>
                    <a:lnTo>
                      <a:pt x="178" y="0"/>
                    </a:lnTo>
                    <a:cubicBezTo>
                      <a:pt x="1" y="1686"/>
                      <a:pt x="888" y="3460"/>
                      <a:pt x="2367" y="4318"/>
                    </a:cubicBezTo>
                    <a:lnTo>
                      <a:pt x="3638" y="4584"/>
                    </a:lnTo>
                    <a:cubicBezTo>
                      <a:pt x="3077" y="2691"/>
                      <a:pt x="1805" y="1035"/>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8"/>
              <p:cNvSpPr/>
              <p:nvPr/>
            </p:nvSpPr>
            <p:spPr>
              <a:xfrm>
                <a:off x="1756471" y="1875109"/>
                <a:ext cx="44978" cy="115082"/>
              </a:xfrm>
              <a:custGeom>
                <a:avLst/>
                <a:gdLst/>
                <a:ahLst/>
                <a:cxnLst/>
                <a:rect l="l" t="t" r="r" b="b"/>
                <a:pathLst>
                  <a:path w="2485" h="6359" extrusionOk="0">
                    <a:moveTo>
                      <a:pt x="1893" y="1"/>
                    </a:moveTo>
                    <a:lnTo>
                      <a:pt x="1893" y="1"/>
                    </a:lnTo>
                    <a:cubicBezTo>
                      <a:pt x="503" y="1745"/>
                      <a:pt x="0" y="4229"/>
                      <a:pt x="681" y="6359"/>
                    </a:cubicBezTo>
                    <a:lnTo>
                      <a:pt x="1450" y="5885"/>
                    </a:lnTo>
                    <a:cubicBezTo>
                      <a:pt x="2337" y="4082"/>
                      <a:pt x="2485" y="1923"/>
                      <a:pt x="18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8"/>
              <p:cNvSpPr/>
              <p:nvPr/>
            </p:nvSpPr>
            <p:spPr>
              <a:xfrm>
                <a:off x="1728110" y="1974054"/>
                <a:ext cx="74952" cy="254324"/>
              </a:xfrm>
              <a:custGeom>
                <a:avLst/>
                <a:gdLst/>
                <a:ahLst/>
                <a:cxnLst/>
                <a:rect l="l" t="t" r="r" b="b"/>
                <a:pathLst>
                  <a:path w="4141" h="14053" extrusionOk="0">
                    <a:moveTo>
                      <a:pt x="1744" y="1"/>
                    </a:moveTo>
                    <a:cubicBezTo>
                      <a:pt x="1252" y="1"/>
                      <a:pt x="724" y="295"/>
                      <a:pt x="444" y="744"/>
                    </a:cubicBezTo>
                    <a:cubicBezTo>
                      <a:pt x="0" y="1453"/>
                      <a:pt x="59" y="2311"/>
                      <a:pt x="148" y="3110"/>
                    </a:cubicBezTo>
                    <a:cubicBezTo>
                      <a:pt x="473" y="6777"/>
                      <a:pt x="1065" y="10384"/>
                      <a:pt x="1656" y="14051"/>
                    </a:cubicBezTo>
                    <a:cubicBezTo>
                      <a:pt x="1669" y="14052"/>
                      <a:pt x="1682" y="14053"/>
                      <a:pt x="1695" y="14053"/>
                    </a:cubicBezTo>
                    <a:cubicBezTo>
                      <a:pt x="2083" y="14053"/>
                      <a:pt x="2280" y="13625"/>
                      <a:pt x="2366" y="13253"/>
                    </a:cubicBezTo>
                    <a:cubicBezTo>
                      <a:pt x="3283" y="9497"/>
                      <a:pt x="3874" y="5653"/>
                      <a:pt x="4081" y="1808"/>
                    </a:cubicBezTo>
                    <a:cubicBezTo>
                      <a:pt x="4140" y="1453"/>
                      <a:pt x="4140" y="1039"/>
                      <a:pt x="3933" y="714"/>
                    </a:cubicBezTo>
                    <a:cubicBezTo>
                      <a:pt x="3805" y="479"/>
                      <a:pt x="3538" y="306"/>
                      <a:pt x="3288" y="306"/>
                    </a:cubicBezTo>
                    <a:cubicBezTo>
                      <a:pt x="3192" y="306"/>
                      <a:pt x="3099" y="331"/>
                      <a:pt x="3017" y="389"/>
                    </a:cubicBezTo>
                    <a:lnTo>
                      <a:pt x="2514" y="330"/>
                    </a:lnTo>
                    <a:cubicBezTo>
                      <a:pt x="2307" y="101"/>
                      <a:pt x="2032" y="1"/>
                      <a:pt x="17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8"/>
              <p:cNvSpPr/>
              <p:nvPr/>
            </p:nvSpPr>
            <p:spPr>
              <a:xfrm>
                <a:off x="1771457" y="2115965"/>
                <a:ext cx="19295" cy="10171"/>
              </a:xfrm>
              <a:custGeom>
                <a:avLst/>
                <a:gdLst/>
                <a:ahLst/>
                <a:cxnLst/>
                <a:rect l="l" t="t" r="r" b="b"/>
                <a:pathLst>
                  <a:path w="1066" h="562" extrusionOk="0">
                    <a:moveTo>
                      <a:pt x="829" y="0"/>
                    </a:moveTo>
                    <a:cubicBezTo>
                      <a:pt x="622" y="0"/>
                      <a:pt x="444" y="0"/>
                      <a:pt x="267" y="30"/>
                    </a:cubicBezTo>
                    <a:cubicBezTo>
                      <a:pt x="178" y="30"/>
                      <a:pt x="119" y="89"/>
                      <a:pt x="89" y="118"/>
                    </a:cubicBezTo>
                    <a:cubicBezTo>
                      <a:pt x="30" y="148"/>
                      <a:pt x="1" y="237"/>
                      <a:pt x="1" y="296"/>
                    </a:cubicBezTo>
                    <a:cubicBezTo>
                      <a:pt x="1" y="385"/>
                      <a:pt x="30" y="444"/>
                      <a:pt x="89" y="473"/>
                    </a:cubicBezTo>
                    <a:cubicBezTo>
                      <a:pt x="148" y="532"/>
                      <a:pt x="178" y="562"/>
                      <a:pt x="267" y="562"/>
                    </a:cubicBezTo>
                    <a:cubicBezTo>
                      <a:pt x="444" y="562"/>
                      <a:pt x="622" y="562"/>
                      <a:pt x="829" y="532"/>
                    </a:cubicBezTo>
                    <a:cubicBezTo>
                      <a:pt x="888" y="532"/>
                      <a:pt x="976" y="473"/>
                      <a:pt x="1006" y="444"/>
                    </a:cubicBezTo>
                    <a:cubicBezTo>
                      <a:pt x="1036" y="414"/>
                      <a:pt x="1065" y="325"/>
                      <a:pt x="1065" y="266"/>
                    </a:cubicBezTo>
                    <a:cubicBezTo>
                      <a:pt x="1065" y="178"/>
                      <a:pt x="1036" y="118"/>
                      <a:pt x="1006" y="89"/>
                    </a:cubicBezTo>
                    <a:cubicBezTo>
                      <a:pt x="976" y="30"/>
                      <a:pt x="888" y="0"/>
                      <a:pt x="829" y="0"/>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8"/>
              <p:cNvSpPr/>
              <p:nvPr/>
            </p:nvSpPr>
            <p:spPr>
              <a:xfrm>
                <a:off x="1743096" y="2141646"/>
                <a:ext cx="20344" cy="9121"/>
              </a:xfrm>
              <a:custGeom>
                <a:avLst/>
                <a:gdLst/>
                <a:ahLst/>
                <a:cxnLst/>
                <a:rect l="l" t="t" r="r" b="b"/>
                <a:pathLst>
                  <a:path w="1124" h="504" extrusionOk="0">
                    <a:moveTo>
                      <a:pt x="237" y="1"/>
                    </a:moveTo>
                    <a:cubicBezTo>
                      <a:pt x="207" y="1"/>
                      <a:pt x="178" y="1"/>
                      <a:pt x="118" y="30"/>
                    </a:cubicBezTo>
                    <a:cubicBezTo>
                      <a:pt x="89" y="60"/>
                      <a:pt x="0" y="148"/>
                      <a:pt x="0" y="178"/>
                    </a:cubicBezTo>
                    <a:cubicBezTo>
                      <a:pt x="0" y="237"/>
                      <a:pt x="0" y="326"/>
                      <a:pt x="59" y="355"/>
                    </a:cubicBezTo>
                    <a:cubicBezTo>
                      <a:pt x="59" y="385"/>
                      <a:pt x="118" y="474"/>
                      <a:pt x="207" y="474"/>
                    </a:cubicBezTo>
                    <a:cubicBezTo>
                      <a:pt x="414" y="503"/>
                      <a:pt x="651" y="503"/>
                      <a:pt x="858" y="503"/>
                    </a:cubicBezTo>
                    <a:cubicBezTo>
                      <a:pt x="917" y="503"/>
                      <a:pt x="947" y="503"/>
                      <a:pt x="976" y="474"/>
                    </a:cubicBezTo>
                    <a:cubicBezTo>
                      <a:pt x="1006" y="474"/>
                      <a:pt x="1065" y="444"/>
                      <a:pt x="1065" y="444"/>
                    </a:cubicBezTo>
                    <a:cubicBezTo>
                      <a:pt x="1094" y="385"/>
                      <a:pt x="1124" y="326"/>
                      <a:pt x="1124" y="237"/>
                    </a:cubicBezTo>
                    <a:cubicBezTo>
                      <a:pt x="1124" y="178"/>
                      <a:pt x="1094" y="89"/>
                      <a:pt x="1065" y="60"/>
                    </a:cubicBezTo>
                    <a:cubicBezTo>
                      <a:pt x="1006" y="30"/>
                      <a:pt x="947" y="1"/>
                      <a:pt x="858" y="1"/>
                    </a:cubicBezTo>
                    <a:cubicBezTo>
                      <a:pt x="769" y="15"/>
                      <a:pt x="680" y="23"/>
                      <a:pt x="592" y="23"/>
                    </a:cubicBezTo>
                    <a:cubicBezTo>
                      <a:pt x="503" y="23"/>
                      <a:pt x="414" y="15"/>
                      <a:pt x="325" y="1"/>
                    </a:cubicBezTo>
                    <a:close/>
                  </a:path>
                </a:pathLst>
              </a:custGeom>
              <a:solidFill>
                <a:srgbClr val="E08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8"/>
              <p:cNvSpPr/>
              <p:nvPr/>
            </p:nvSpPr>
            <p:spPr>
              <a:xfrm>
                <a:off x="1158083" y="2102789"/>
                <a:ext cx="1096770" cy="191942"/>
              </a:xfrm>
              <a:custGeom>
                <a:avLst/>
                <a:gdLst/>
                <a:ahLst/>
                <a:cxnLst/>
                <a:rect l="l" t="t" r="r" b="b"/>
                <a:pathLst>
                  <a:path w="60595" h="10606" extrusionOk="0">
                    <a:moveTo>
                      <a:pt x="36111" y="0"/>
                    </a:moveTo>
                    <a:cubicBezTo>
                      <a:pt x="33705" y="0"/>
                      <a:pt x="31266" y="1121"/>
                      <a:pt x="29750" y="3242"/>
                    </a:cubicBezTo>
                    <a:cubicBezTo>
                      <a:pt x="29168" y="2808"/>
                      <a:pt x="28465" y="2597"/>
                      <a:pt x="27755" y="2597"/>
                    </a:cubicBezTo>
                    <a:cubicBezTo>
                      <a:pt x="26770" y="2597"/>
                      <a:pt x="25770" y="3001"/>
                      <a:pt x="25048" y="3774"/>
                    </a:cubicBezTo>
                    <a:cubicBezTo>
                      <a:pt x="24342" y="2432"/>
                      <a:pt x="22962" y="1784"/>
                      <a:pt x="21592" y="1784"/>
                    </a:cubicBezTo>
                    <a:cubicBezTo>
                      <a:pt x="21242" y="1784"/>
                      <a:pt x="20891" y="1827"/>
                      <a:pt x="20553" y="1911"/>
                    </a:cubicBezTo>
                    <a:cubicBezTo>
                      <a:pt x="18897" y="2325"/>
                      <a:pt x="17448" y="3508"/>
                      <a:pt x="16118" y="4720"/>
                    </a:cubicBezTo>
                    <a:cubicBezTo>
                      <a:pt x="15496" y="5312"/>
                      <a:pt x="14787" y="5933"/>
                      <a:pt x="13959" y="5933"/>
                    </a:cubicBezTo>
                    <a:cubicBezTo>
                      <a:pt x="13190" y="5933"/>
                      <a:pt x="12539" y="5401"/>
                      <a:pt x="11800" y="5253"/>
                    </a:cubicBezTo>
                    <a:cubicBezTo>
                      <a:pt x="11661" y="5225"/>
                      <a:pt x="11525" y="5212"/>
                      <a:pt x="11390" y="5212"/>
                    </a:cubicBezTo>
                    <a:cubicBezTo>
                      <a:pt x="9521" y="5212"/>
                      <a:pt x="8053" y="7725"/>
                      <a:pt x="6122" y="7973"/>
                    </a:cubicBezTo>
                    <a:cubicBezTo>
                      <a:pt x="5993" y="7998"/>
                      <a:pt x="5862" y="8006"/>
                      <a:pt x="5728" y="8006"/>
                    </a:cubicBezTo>
                    <a:cubicBezTo>
                      <a:pt x="5372" y="8006"/>
                      <a:pt x="5001" y="7944"/>
                      <a:pt x="4614" y="7944"/>
                    </a:cubicBezTo>
                    <a:cubicBezTo>
                      <a:pt x="4541" y="7940"/>
                      <a:pt x="4467" y="7938"/>
                      <a:pt x="4394" y="7938"/>
                    </a:cubicBezTo>
                    <a:cubicBezTo>
                      <a:pt x="2721" y="7938"/>
                      <a:pt x="1049" y="8898"/>
                      <a:pt x="1" y="10428"/>
                    </a:cubicBezTo>
                    <a:lnTo>
                      <a:pt x="60594" y="10605"/>
                    </a:lnTo>
                    <a:cubicBezTo>
                      <a:pt x="59855" y="9600"/>
                      <a:pt x="58761" y="8890"/>
                      <a:pt x="57637" y="8742"/>
                    </a:cubicBezTo>
                    <a:cubicBezTo>
                      <a:pt x="56987" y="8654"/>
                      <a:pt x="56306" y="8713"/>
                      <a:pt x="55774" y="8269"/>
                    </a:cubicBezTo>
                    <a:cubicBezTo>
                      <a:pt x="55153" y="7796"/>
                      <a:pt x="54976" y="6731"/>
                      <a:pt x="54266" y="6347"/>
                    </a:cubicBezTo>
                    <a:cubicBezTo>
                      <a:pt x="54080" y="6251"/>
                      <a:pt x="53893" y="6212"/>
                      <a:pt x="53704" y="6212"/>
                    </a:cubicBezTo>
                    <a:cubicBezTo>
                      <a:pt x="52897" y="6212"/>
                      <a:pt x="52058" y="6920"/>
                      <a:pt x="51220" y="6968"/>
                    </a:cubicBezTo>
                    <a:cubicBezTo>
                      <a:pt x="51188" y="6970"/>
                      <a:pt x="51156" y="6971"/>
                      <a:pt x="51124" y="6971"/>
                    </a:cubicBezTo>
                    <a:cubicBezTo>
                      <a:pt x="49273" y="6971"/>
                      <a:pt x="48057" y="3905"/>
                      <a:pt x="46359" y="3905"/>
                    </a:cubicBezTo>
                    <a:cubicBezTo>
                      <a:pt x="46209" y="3905"/>
                      <a:pt x="46055" y="3929"/>
                      <a:pt x="45897" y="3981"/>
                    </a:cubicBezTo>
                    <a:cubicBezTo>
                      <a:pt x="45485" y="4119"/>
                      <a:pt x="45123" y="4460"/>
                      <a:pt x="44718" y="4460"/>
                    </a:cubicBezTo>
                    <a:cubicBezTo>
                      <a:pt x="44688" y="4460"/>
                      <a:pt x="44657" y="4458"/>
                      <a:pt x="44625" y="4454"/>
                    </a:cubicBezTo>
                    <a:cubicBezTo>
                      <a:pt x="44182" y="4425"/>
                      <a:pt x="43827" y="4011"/>
                      <a:pt x="43502" y="3685"/>
                    </a:cubicBezTo>
                    <a:cubicBezTo>
                      <a:pt x="41609" y="1645"/>
                      <a:pt x="39184" y="225"/>
                      <a:pt x="36641" y="18"/>
                    </a:cubicBezTo>
                    <a:cubicBezTo>
                      <a:pt x="36465" y="6"/>
                      <a:pt x="36288" y="0"/>
                      <a:pt x="361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18"/>
              <p:cNvSpPr/>
              <p:nvPr/>
            </p:nvSpPr>
            <p:spPr>
              <a:xfrm>
                <a:off x="1795547" y="2102789"/>
                <a:ext cx="458201" cy="191942"/>
              </a:xfrm>
              <a:custGeom>
                <a:avLst/>
                <a:gdLst/>
                <a:ahLst/>
                <a:cxnLst/>
                <a:rect l="l" t="t" r="r" b="b"/>
                <a:pathLst>
                  <a:path w="25315" h="10606" extrusionOk="0">
                    <a:moveTo>
                      <a:pt x="880" y="1"/>
                    </a:moveTo>
                    <a:cubicBezTo>
                      <a:pt x="575" y="1"/>
                      <a:pt x="282" y="21"/>
                      <a:pt x="0" y="78"/>
                    </a:cubicBezTo>
                    <a:cubicBezTo>
                      <a:pt x="2455" y="1142"/>
                      <a:pt x="4525" y="3271"/>
                      <a:pt x="5589" y="5992"/>
                    </a:cubicBezTo>
                    <a:cubicBezTo>
                      <a:pt x="6053" y="5799"/>
                      <a:pt x="6537" y="5708"/>
                      <a:pt x="7021" y="5708"/>
                    </a:cubicBezTo>
                    <a:cubicBezTo>
                      <a:pt x="8543" y="5708"/>
                      <a:pt x="10060" y="6611"/>
                      <a:pt x="10912" y="8092"/>
                    </a:cubicBezTo>
                    <a:cubicBezTo>
                      <a:pt x="11291" y="7919"/>
                      <a:pt x="11699" y="7835"/>
                      <a:pt x="12110" y="7835"/>
                    </a:cubicBezTo>
                    <a:cubicBezTo>
                      <a:pt x="13177" y="7835"/>
                      <a:pt x="14264" y="8398"/>
                      <a:pt x="14905" y="9422"/>
                    </a:cubicBezTo>
                    <a:cubicBezTo>
                      <a:pt x="15171" y="9807"/>
                      <a:pt x="15378" y="10310"/>
                      <a:pt x="15762" y="10517"/>
                    </a:cubicBezTo>
                    <a:cubicBezTo>
                      <a:pt x="15792" y="10517"/>
                      <a:pt x="15792" y="10546"/>
                      <a:pt x="15822" y="10546"/>
                    </a:cubicBezTo>
                    <a:lnTo>
                      <a:pt x="25314" y="10605"/>
                    </a:lnTo>
                    <a:cubicBezTo>
                      <a:pt x="24634" y="9600"/>
                      <a:pt x="23540" y="8949"/>
                      <a:pt x="22416" y="8742"/>
                    </a:cubicBezTo>
                    <a:cubicBezTo>
                      <a:pt x="21766" y="8683"/>
                      <a:pt x="21085" y="8713"/>
                      <a:pt x="20553" y="8269"/>
                    </a:cubicBezTo>
                    <a:cubicBezTo>
                      <a:pt x="19932" y="7766"/>
                      <a:pt x="19755" y="6731"/>
                      <a:pt x="19045" y="6347"/>
                    </a:cubicBezTo>
                    <a:cubicBezTo>
                      <a:pt x="18859" y="6251"/>
                      <a:pt x="18674" y="6212"/>
                      <a:pt x="18488" y="6212"/>
                    </a:cubicBezTo>
                    <a:cubicBezTo>
                      <a:pt x="17694" y="6212"/>
                      <a:pt x="16885" y="6920"/>
                      <a:pt x="15999" y="6968"/>
                    </a:cubicBezTo>
                    <a:cubicBezTo>
                      <a:pt x="15967" y="6970"/>
                      <a:pt x="15935" y="6971"/>
                      <a:pt x="15903" y="6971"/>
                    </a:cubicBezTo>
                    <a:cubicBezTo>
                      <a:pt x="14052" y="6971"/>
                      <a:pt x="12836" y="3905"/>
                      <a:pt x="11138" y="3905"/>
                    </a:cubicBezTo>
                    <a:cubicBezTo>
                      <a:pt x="10988" y="3905"/>
                      <a:pt x="10834" y="3929"/>
                      <a:pt x="10676" y="3981"/>
                    </a:cubicBezTo>
                    <a:cubicBezTo>
                      <a:pt x="10264" y="4119"/>
                      <a:pt x="9902" y="4460"/>
                      <a:pt x="9497" y="4460"/>
                    </a:cubicBezTo>
                    <a:cubicBezTo>
                      <a:pt x="9467" y="4460"/>
                      <a:pt x="9436" y="4458"/>
                      <a:pt x="9404" y="4454"/>
                    </a:cubicBezTo>
                    <a:cubicBezTo>
                      <a:pt x="8961" y="4425"/>
                      <a:pt x="8606" y="4070"/>
                      <a:pt x="8281" y="3685"/>
                    </a:cubicBezTo>
                    <a:cubicBezTo>
                      <a:pt x="6388" y="1645"/>
                      <a:pt x="3993" y="225"/>
                      <a:pt x="1420" y="18"/>
                    </a:cubicBezTo>
                    <a:cubicBezTo>
                      <a:pt x="1236" y="8"/>
                      <a:pt x="1056"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2289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dk1"/>
        </a:solidFill>
        <a:effectLst/>
      </p:bgPr>
    </p:bg>
    <p:spTree>
      <p:nvGrpSpPr>
        <p:cNvPr id="1" name="Shape 356"/>
        <p:cNvGrpSpPr/>
        <p:nvPr/>
      </p:nvGrpSpPr>
      <p:grpSpPr>
        <a:xfrm>
          <a:off x="0" y="0"/>
          <a:ext cx="0" cy="0"/>
          <a:chOff x="0" y="0"/>
          <a:chExt cx="0" cy="0"/>
        </a:xfrm>
      </p:grpSpPr>
      <p:sp>
        <p:nvSpPr>
          <p:cNvPr id="357" name="Google Shape;357;p20"/>
          <p:cNvSpPr/>
          <p:nvPr/>
        </p:nvSpPr>
        <p:spPr>
          <a:xfrm>
            <a:off x="1639602" y="581770"/>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20"/>
          <p:cNvSpPr/>
          <p:nvPr/>
        </p:nvSpPr>
        <p:spPr>
          <a:xfrm>
            <a:off x="460106"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20"/>
          <p:cNvSpPr/>
          <p:nvPr/>
        </p:nvSpPr>
        <p:spPr>
          <a:xfrm>
            <a:off x="8821935" y="749468"/>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0"/>
          <p:cNvSpPr/>
          <p:nvPr/>
        </p:nvSpPr>
        <p:spPr>
          <a:xfrm>
            <a:off x="10839119" y="415933"/>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20"/>
          <p:cNvSpPr/>
          <p:nvPr/>
        </p:nvSpPr>
        <p:spPr>
          <a:xfrm flipH="1">
            <a:off x="493723" y="6352867"/>
            <a:ext cx="5790807" cy="50514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20"/>
          <p:cNvSpPr/>
          <p:nvPr/>
        </p:nvSpPr>
        <p:spPr>
          <a:xfrm flipH="1">
            <a:off x="9" y="6352867"/>
            <a:ext cx="8200157" cy="505109"/>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20"/>
          <p:cNvSpPr/>
          <p:nvPr/>
        </p:nvSpPr>
        <p:spPr>
          <a:xfrm flipH="1">
            <a:off x="707795" y="6352852"/>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20"/>
          <p:cNvSpPr txBox="1">
            <a:spLocks noGrp="1"/>
          </p:cNvSpPr>
          <p:nvPr>
            <p:ph type="subTitle" idx="1"/>
          </p:nvPr>
        </p:nvSpPr>
        <p:spPr>
          <a:xfrm>
            <a:off x="7470933" y="21673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65" name="Google Shape;365;p20"/>
          <p:cNvSpPr txBox="1">
            <a:spLocks noGrp="1"/>
          </p:cNvSpPr>
          <p:nvPr>
            <p:ph type="subTitle" idx="2"/>
          </p:nvPr>
        </p:nvSpPr>
        <p:spPr>
          <a:xfrm>
            <a:off x="7462833" y="25295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6" name="Google Shape;366;p20"/>
          <p:cNvSpPr txBox="1">
            <a:spLocks noGrp="1"/>
          </p:cNvSpPr>
          <p:nvPr>
            <p:ph type="subTitle" idx="3"/>
          </p:nvPr>
        </p:nvSpPr>
        <p:spPr>
          <a:xfrm>
            <a:off x="2337733" y="21689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67" name="Google Shape;367;p20"/>
          <p:cNvSpPr txBox="1">
            <a:spLocks noGrp="1"/>
          </p:cNvSpPr>
          <p:nvPr>
            <p:ph type="subTitle" idx="4"/>
          </p:nvPr>
        </p:nvSpPr>
        <p:spPr>
          <a:xfrm>
            <a:off x="2329633" y="25295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68" name="Google Shape;368;p20"/>
          <p:cNvSpPr txBox="1">
            <a:spLocks noGrp="1"/>
          </p:cNvSpPr>
          <p:nvPr>
            <p:ph type="subTitle" idx="5"/>
          </p:nvPr>
        </p:nvSpPr>
        <p:spPr>
          <a:xfrm>
            <a:off x="7470933" y="38635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69" name="Google Shape;369;p20"/>
          <p:cNvSpPr txBox="1">
            <a:spLocks noGrp="1"/>
          </p:cNvSpPr>
          <p:nvPr>
            <p:ph type="subTitle" idx="6"/>
          </p:nvPr>
        </p:nvSpPr>
        <p:spPr>
          <a:xfrm>
            <a:off x="7462833" y="42257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0" name="Google Shape;370;p20"/>
          <p:cNvSpPr txBox="1">
            <a:spLocks noGrp="1"/>
          </p:cNvSpPr>
          <p:nvPr>
            <p:ph type="subTitle" idx="7"/>
          </p:nvPr>
        </p:nvSpPr>
        <p:spPr>
          <a:xfrm>
            <a:off x="2337733" y="3863500"/>
            <a:ext cx="3216000" cy="45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371" name="Google Shape;371;p20"/>
          <p:cNvSpPr txBox="1">
            <a:spLocks noGrp="1"/>
          </p:cNvSpPr>
          <p:nvPr>
            <p:ph type="subTitle" idx="8"/>
          </p:nvPr>
        </p:nvSpPr>
        <p:spPr>
          <a:xfrm>
            <a:off x="2329633" y="4225700"/>
            <a:ext cx="3213200" cy="15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867">
                <a:solidFill>
                  <a:schemeClr val="lt2"/>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72" name="Google Shape;372;p20"/>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grpSp>
        <p:nvGrpSpPr>
          <p:cNvPr id="373" name="Google Shape;373;p20"/>
          <p:cNvGrpSpPr/>
          <p:nvPr/>
        </p:nvGrpSpPr>
        <p:grpSpPr>
          <a:xfrm>
            <a:off x="9316598" y="5218845"/>
            <a:ext cx="2296836" cy="1660040"/>
            <a:chOff x="3217149" y="3242033"/>
            <a:chExt cx="1735994" cy="1253933"/>
          </a:xfrm>
        </p:grpSpPr>
        <p:sp>
          <p:nvSpPr>
            <p:cNvPr id="374" name="Google Shape;374;p20"/>
            <p:cNvSpPr/>
            <p:nvPr/>
          </p:nvSpPr>
          <p:spPr>
            <a:xfrm>
              <a:off x="4629306" y="4242614"/>
              <a:ext cx="61260" cy="172170"/>
            </a:xfrm>
            <a:custGeom>
              <a:avLst/>
              <a:gdLst/>
              <a:ahLst/>
              <a:cxnLst/>
              <a:rect l="l" t="t" r="r" b="b"/>
              <a:pathLst>
                <a:path w="3905" h="10975" extrusionOk="0">
                  <a:moveTo>
                    <a:pt x="1068" y="1"/>
                  </a:moveTo>
                  <a:cubicBezTo>
                    <a:pt x="420" y="1"/>
                    <a:pt x="30" y="996"/>
                    <a:pt x="30" y="1748"/>
                  </a:cubicBezTo>
                  <a:cubicBezTo>
                    <a:pt x="1" y="5119"/>
                    <a:pt x="1243" y="8461"/>
                    <a:pt x="3490" y="10974"/>
                  </a:cubicBezTo>
                  <a:lnTo>
                    <a:pt x="3816" y="10265"/>
                  </a:lnTo>
                  <a:cubicBezTo>
                    <a:pt x="3904" y="7101"/>
                    <a:pt x="3283" y="3877"/>
                    <a:pt x="2012" y="920"/>
                  </a:cubicBezTo>
                  <a:cubicBezTo>
                    <a:pt x="1864" y="565"/>
                    <a:pt x="1657" y="151"/>
                    <a:pt x="1272" y="33"/>
                  </a:cubicBezTo>
                  <a:cubicBezTo>
                    <a:pt x="1202" y="11"/>
                    <a:pt x="1133" y="1"/>
                    <a:pt x="10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0"/>
            <p:cNvSpPr/>
            <p:nvPr/>
          </p:nvSpPr>
          <p:spPr>
            <a:xfrm>
              <a:off x="4673843" y="4210250"/>
              <a:ext cx="154036" cy="212879"/>
            </a:xfrm>
            <a:custGeom>
              <a:avLst/>
              <a:gdLst/>
              <a:ahLst/>
              <a:cxnLst/>
              <a:rect l="l" t="t" r="r" b="b"/>
              <a:pathLst>
                <a:path w="9819" h="13570" extrusionOk="0">
                  <a:moveTo>
                    <a:pt x="7836" y="0"/>
                  </a:moveTo>
                  <a:cubicBezTo>
                    <a:pt x="7727" y="0"/>
                    <a:pt x="7619" y="8"/>
                    <a:pt x="7512" y="26"/>
                  </a:cubicBezTo>
                  <a:cubicBezTo>
                    <a:pt x="6566" y="174"/>
                    <a:pt x="5826" y="824"/>
                    <a:pt x="5176" y="1475"/>
                  </a:cubicBezTo>
                  <a:cubicBezTo>
                    <a:pt x="2041" y="4609"/>
                    <a:pt x="149" y="8986"/>
                    <a:pt x="1" y="13422"/>
                  </a:cubicBezTo>
                  <a:lnTo>
                    <a:pt x="60" y="13570"/>
                  </a:lnTo>
                  <a:cubicBezTo>
                    <a:pt x="3727" y="10731"/>
                    <a:pt x="6832" y="7123"/>
                    <a:pt x="9168" y="3131"/>
                  </a:cubicBezTo>
                  <a:cubicBezTo>
                    <a:pt x="9493" y="2598"/>
                    <a:pt x="9819" y="1918"/>
                    <a:pt x="9671" y="1297"/>
                  </a:cubicBezTo>
                  <a:cubicBezTo>
                    <a:pt x="9514" y="487"/>
                    <a:pt x="8664" y="0"/>
                    <a:pt x="7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0"/>
            <p:cNvSpPr/>
            <p:nvPr/>
          </p:nvSpPr>
          <p:spPr>
            <a:xfrm>
              <a:off x="4283224" y="3779879"/>
              <a:ext cx="597537" cy="537014"/>
            </a:xfrm>
            <a:custGeom>
              <a:avLst/>
              <a:gdLst/>
              <a:ahLst/>
              <a:cxnLst/>
              <a:rect l="l" t="t" r="r" b="b"/>
              <a:pathLst>
                <a:path w="38090" h="34232" extrusionOk="0">
                  <a:moveTo>
                    <a:pt x="26522" y="1"/>
                  </a:moveTo>
                  <a:cubicBezTo>
                    <a:pt x="21511" y="1"/>
                    <a:pt x="16406" y="2528"/>
                    <a:pt x="12539" y="5931"/>
                  </a:cubicBezTo>
                  <a:cubicBezTo>
                    <a:pt x="4555" y="12910"/>
                    <a:pt x="1" y="23615"/>
                    <a:pt x="503" y="34232"/>
                  </a:cubicBezTo>
                  <a:lnTo>
                    <a:pt x="1125" y="33906"/>
                  </a:lnTo>
                  <a:cubicBezTo>
                    <a:pt x="1598" y="28495"/>
                    <a:pt x="4939" y="23615"/>
                    <a:pt x="9375" y="20481"/>
                  </a:cubicBezTo>
                  <a:cubicBezTo>
                    <a:pt x="13811" y="17375"/>
                    <a:pt x="19193" y="15867"/>
                    <a:pt x="24605" y="15394"/>
                  </a:cubicBezTo>
                  <a:cubicBezTo>
                    <a:pt x="26971" y="15158"/>
                    <a:pt x="29396" y="15128"/>
                    <a:pt x="31673" y="14418"/>
                  </a:cubicBezTo>
                  <a:cubicBezTo>
                    <a:pt x="33950" y="13679"/>
                    <a:pt x="36138" y="12171"/>
                    <a:pt x="36878" y="9923"/>
                  </a:cubicBezTo>
                  <a:cubicBezTo>
                    <a:pt x="38090" y="6256"/>
                    <a:pt x="35074" y="2382"/>
                    <a:pt x="31525" y="933"/>
                  </a:cubicBezTo>
                  <a:cubicBezTo>
                    <a:pt x="29902" y="290"/>
                    <a:pt x="28217" y="1"/>
                    <a:pt x="2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0"/>
            <p:cNvSpPr/>
            <p:nvPr/>
          </p:nvSpPr>
          <p:spPr>
            <a:xfrm>
              <a:off x="4292040" y="3871228"/>
              <a:ext cx="505138" cy="458200"/>
            </a:xfrm>
            <a:custGeom>
              <a:avLst/>
              <a:gdLst/>
              <a:ahLst/>
              <a:cxnLst/>
              <a:rect l="l" t="t" r="r" b="b"/>
              <a:pathLst>
                <a:path w="32200" h="29208" extrusionOk="0">
                  <a:moveTo>
                    <a:pt x="27880" y="1"/>
                  </a:moveTo>
                  <a:cubicBezTo>
                    <a:pt x="23012" y="1"/>
                    <a:pt x="18145" y="2029"/>
                    <a:pt x="14107" y="4573"/>
                  </a:cubicBezTo>
                  <a:cubicBezTo>
                    <a:pt x="12421" y="5608"/>
                    <a:pt x="10795" y="6732"/>
                    <a:pt x="9464" y="8181"/>
                  </a:cubicBezTo>
                  <a:cubicBezTo>
                    <a:pt x="7009" y="10872"/>
                    <a:pt x="4821" y="13918"/>
                    <a:pt x="3165" y="17201"/>
                  </a:cubicBezTo>
                  <a:cubicBezTo>
                    <a:pt x="1331" y="20838"/>
                    <a:pt x="208" y="24771"/>
                    <a:pt x="1" y="28882"/>
                  </a:cubicBezTo>
                  <a:cubicBezTo>
                    <a:pt x="1" y="29097"/>
                    <a:pt x="188" y="29208"/>
                    <a:pt x="384" y="29208"/>
                  </a:cubicBezTo>
                  <a:cubicBezTo>
                    <a:pt x="594" y="29208"/>
                    <a:pt x="813" y="29082"/>
                    <a:pt x="829" y="28823"/>
                  </a:cubicBezTo>
                  <a:cubicBezTo>
                    <a:pt x="1154" y="21696"/>
                    <a:pt x="4555" y="14983"/>
                    <a:pt x="9168" y="9660"/>
                  </a:cubicBezTo>
                  <a:cubicBezTo>
                    <a:pt x="9848" y="8891"/>
                    <a:pt x="10528" y="8122"/>
                    <a:pt x="11327" y="7501"/>
                  </a:cubicBezTo>
                  <a:cubicBezTo>
                    <a:pt x="12066" y="6850"/>
                    <a:pt x="12865" y="6259"/>
                    <a:pt x="13693" y="5756"/>
                  </a:cubicBezTo>
                  <a:cubicBezTo>
                    <a:pt x="16029" y="4189"/>
                    <a:pt x="18543" y="2917"/>
                    <a:pt x="21145" y="2001"/>
                  </a:cubicBezTo>
                  <a:cubicBezTo>
                    <a:pt x="23324" y="1268"/>
                    <a:pt x="25617" y="786"/>
                    <a:pt x="27908" y="786"/>
                  </a:cubicBezTo>
                  <a:cubicBezTo>
                    <a:pt x="29130" y="786"/>
                    <a:pt x="30351" y="923"/>
                    <a:pt x="31554" y="1232"/>
                  </a:cubicBezTo>
                  <a:cubicBezTo>
                    <a:pt x="31591" y="1240"/>
                    <a:pt x="31627" y="1244"/>
                    <a:pt x="31660" y="1244"/>
                  </a:cubicBezTo>
                  <a:cubicBezTo>
                    <a:pt x="32080" y="1244"/>
                    <a:pt x="32200" y="600"/>
                    <a:pt x="31761" y="463"/>
                  </a:cubicBezTo>
                  <a:cubicBezTo>
                    <a:pt x="30478" y="145"/>
                    <a:pt x="29179" y="1"/>
                    <a:pt x="278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0"/>
            <p:cNvSpPr/>
            <p:nvPr/>
          </p:nvSpPr>
          <p:spPr>
            <a:xfrm>
              <a:off x="3860132" y="3973181"/>
              <a:ext cx="316856" cy="343713"/>
            </a:xfrm>
            <a:custGeom>
              <a:avLst/>
              <a:gdLst/>
              <a:ahLst/>
              <a:cxnLst/>
              <a:rect l="l" t="t" r="r" b="b"/>
              <a:pathLst>
                <a:path w="20198" h="21910" extrusionOk="0">
                  <a:moveTo>
                    <a:pt x="4028" y="0"/>
                  </a:moveTo>
                  <a:cubicBezTo>
                    <a:pt x="3206" y="0"/>
                    <a:pt x="2396" y="100"/>
                    <a:pt x="1686" y="499"/>
                  </a:cubicBezTo>
                  <a:cubicBezTo>
                    <a:pt x="474" y="1239"/>
                    <a:pt x="1" y="2865"/>
                    <a:pt x="296" y="4255"/>
                  </a:cubicBezTo>
                  <a:cubicBezTo>
                    <a:pt x="563" y="5645"/>
                    <a:pt x="1450" y="6828"/>
                    <a:pt x="2426" y="7833"/>
                  </a:cubicBezTo>
                  <a:cubicBezTo>
                    <a:pt x="6122" y="11530"/>
                    <a:pt x="11504" y="12920"/>
                    <a:pt x="15792" y="15995"/>
                  </a:cubicBezTo>
                  <a:cubicBezTo>
                    <a:pt x="17243" y="17056"/>
                    <a:pt x="18647" y="18403"/>
                    <a:pt x="19376" y="20024"/>
                  </a:cubicBezTo>
                  <a:lnTo>
                    <a:pt x="19376" y="20024"/>
                  </a:lnTo>
                  <a:cubicBezTo>
                    <a:pt x="20198" y="14601"/>
                    <a:pt x="18663" y="10213"/>
                    <a:pt x="14964" y="5852"/>
                  </a:cubicBezTo>
                  <a:cubicBezTo>
                    <a:pt x="13663" y="4314"/>
                    <a:pt x="11386" y="1978"/>
                    <a:pt x="8725" y="736"/>
                  </a:cubicBezTo>
                  <a:cubicBezTo>
                    <a:pt x="7542" y="174"/>
                    <a:pt x="6122" y="115"/>
                    <a:pt x="4851" y="26"/>
                  </a:cubicBezTo>
                  <a:cubicBezTo>
                    <a:pt x="4577" y="11"/>
                    <a:pt x="4302" y="0"/>
                    <a:pt x="4028" y="0"/>
                  </a:cubicBezTo>
                  <a:close/>
                  <a:moveTo>
                    <a:pt x="19376" y="20024"/>
                  </a:moveTo>
                  <a:cubicBezTo>
                    <a:pt x="19317" y="20410"/>
                    <a:pt x="19246" y="20802"/>
                    <a:pt x="19164" y="21200"/>
                  </a:cubicBezTo>
                  <a:lnTo>
                    <a:pt x="19873" y="21910"/>
                  </a:lnTo>
                  <a:cubicBezTo>
                    <a:pt x="19818" y="21245"/>
                    <a:pt x="19642" y="20616"/>
                    <a:pt x="19376" y="200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0"/>
            <p:cNvSpPr/>
            <p:nvPr/>
          </p:nvSpPr>
          <p:spPr>
            <a:xfrm>
              <a:off x="3929973" y="4040904"/>
              <a:ext cx="235438" cy="281387"/>
            </a:xfrm>
            <a:custGeom>
              <a:avLst/>
              <a:gdLst/>
              <a:ahLst/>
              <a:cxnLst/>
              <a:rect l="l" t="t" r="r" b="b"/>
              <a:pathLst>
                <a:path w="15008" h="17937" extrusionOk="0">
                  <a:moveTo>
                    <a:pt x="470" y="0"/>
                  </a:moveTo>
                  <a:cubicBezTo>
                    <a:pt x="103" y="0"/>
                    <a:pt x="0" y="639"/>
                    <a:pt x="399" y="825"/>
                  </a:cubicBezTo>
                  <a:cubicBezTo>
                    <a:pt x="5633" y="2984"/>
                    <a:pt x="10128" y="7095"/>
                    <a:pt x="12701" y="12151"/>
                  </a:cubicBezTo>
                  <a:cubicBezTo>
                    <a:pt x="13558" y="13837"/>
                    <a:pt x="14150" y="15641"/>
                    <a:pt x="14061" y="17534"/>
                  </a:cubicBezTo>
                  <a:cubicBezTo>
                    <a:pt x="14046" y="17804"/>
                    <a:pt x="14252" y="17937"/>
                    <a:pt x="14462" y="17937"/>
                  </a:cubicBezTo>
                  <a:cubicBezTo>
                    <a:pt x="14666" y="17937"/>
                    <a:pt x="14875" y="17811"/>
                    <a:pt x="14889" y="17563"/>
                  </a:cubicBezTo>
                  <a:cubicBezTo>
                    <a:pt x="15007" y="14310"/>
                    <a:pt x="13292" y="11176"/>
                    <a:pt x="11429" y="8573"/>
                  </a:cubicBezTo>
                  <a:cubicBezTo>
                    <a:pt x="9714" y="6178"/>
                    <a:pt x="7555" y="4108"/>
                    <a:pt x="5101" y="2452"/>
                  </a:cubicBezTo>
                  <a:cubicBezTo>
                    <a:pt x="3681" y="1476"/>
                    <a:pt x="2173" y="707"/>
                    <a:pt x="606" y="27"/>
                  </a:cubicBezTo>
                  <a:cubicBezTo>
                    <a:pt x="557" y="9"/>
                    <a:pt x="512" y="0"/>
                    <a:pt x="4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0"/>
            <p:cNvSpPr/>
            <p:nvPr/>
          </p:nvSpPr>
          <p:spPr>
            <a:xfrm>
              <a:off x="4121313" y="3667416"/>
              <a:ext cx="160546" cy="593348"/>
            </a:xfrm>
            <a:custGeom>
              <a:avLst/>
              <a:gdLst/>
              <a:ahLst/>
              <a:cxnLst/>
              <a:rect l="l" t="t" r="r" b="b"/>
              <a:pathLst>
                <a:path w="10234" h="37823" extrusionOk="0">
                  <a:moveTo>
                    <a:pt x="3892" y="0"/>
                  </a:moveTo>
                  <a:cubicBezTo>
                    <a:pt x="3635" y="0"/>
                    <a:pt x="3372" y="46"/>
                    <a:pt x="3106" y="147"/>
                  </a:cubicBezTo>
                  <a:cubicBezTo>
                    <a:pt x="2248" y="473"/>
                    <a:pt x="1687" y="1271"/>
                    <a:pt x="1332" y="2040"/>
                  </a:cubicBezTo>
                  <a:cubicBezTo>
                    <a:pt x="1" y="4761"/>
                    <a:pt x="238" y="8013"/>
                    <a:pt x="740" y="11059"/>
                  </a:cubicBezTo>
                  <a:cubicBezTo>
                    <a:pt x="2248" y="20256"/>
                    <a:pt x="5679" y="29010"/>
                    <a:pt x="9080" y="37704"/>
                  </a:cubicBezTo>
                  <a:lnTo>
                    <a:pt x="10233" y="37822"/>
                  </a:lnTo>
                  <a:cubicBezTo>
                    <a:pt x="8754" y="32174"/>
                    <a:pt x="8222" y="26260"/>
                    <a:pt x="8784" y="20404"/>
                  </a:cubicBezTo>
                  <a:cubicBezTo>
                    <a:pt x="9021" y="18216"/>
                    <a:pt x="9346" y="16057"/>
                    <a:pt x="9405" y="13869"/>
                  </a:cubicBezTo>
                  <a:cubicBezTo>
                    <a:pt x="9523" y="10350"/>
                    <a:pt x="8902" y="6801"/>
                    <a:pt x="7601" y="3548"/>
                  </a:cubicBezTo>
                  <a:cubicBezTo>
                    <a:pt x="6937" y="1862"/>
                    <a:pt x="5523" y="0"/>
                    <a:pt x="38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0"/>
            <p:cNvSpPr/>
            <p:nvPr/>
          </p:nvSpPr>
          <p:spPr>
            <a:xfrm>
              <a:off x="4264211" y="3618063"/>
              <a:ext cx="237995" cy="390336"/>
            </a:xfrm>
            <a:custGeom>
              <a:avLst/>
              <a:gdLst/>
              <a:ahLst/>
              <a:cxnLst/>
              <a:rect l="l" t="t" r="r" b="b"/>
              <a:pathLst>
                <a:path w="15171" h="24882" extrusionOk="0">
                  <a:moveTo>
                    <a:pt x="13128" y="1"/>
                  </a:moveTo>
                  <a:cubicBezTo>
                    <a:pt x="13059" y="1"/>
                    <a:pt x="12991" y="4"/>
                    <a:pt x="12923" y="11"/>
                  </a:cubicBezTo>
                  <a:cubicBezTo>
                    <a:pt x="12066" y="40"/>
                    <a:pt x="11238" y="484"/>
                    <a:pt x="10558" y="957"/>
                  </a:cubicBezTo>
                  <a:cubicBezTo>
                    <a:pt x="7305" y="3175"/>
                    <a:pt x="4968" y="6546"/>
                    <a:pt x="3372" y="10184"/>
                  </a:cubicBezTo>
                  <a:cubicBezTo>
                    <a:pt x="1775" y="13791"/>
                    <a:pt x="887" y="17636"/>
                    <a:pt x="0" y="21480"/>
                  </a:cubicBezTo>
                  <a:lnTo>
                    <a:pt x="355" y="24881"/>
                  </a:lnTo>
                  <a:cubicBezTo>
                    <a:pt x="1982" y="20120"/>
                    <a:pt x="4643" y="15684"/>
                    <a:pt x="8103" y="11988"/>
                  </a:cubicBezTo>
                  <a:cubicBezTo>
                    <a:pt x="10794" y="9149"/>
                    <a:pt x="14106" y="6487"/>
                    <a:pt x="14993" y="2643"/>
                  </a:cubicBezTo>
                  <a:cubicBezTo>
                    <a:pt x="15082" y="2140"/>
                    <a:pt x="15171" y="1667"/>
                    <a:pt x="15023" y="1223"/>
                  </a:cubicBezTo>
                  <a:cubicBezTo>
                    <a:pt x="14777" y="486"/>
                    <a:pt x="13951" y="1"/>
                    <a:pt x="131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0"/>
            <p:cNvSpPr/>
            <p:nvPr/>
          </p:nvSpPr>
          <p:spPr>
            <a:xfrm>
              <a:off x="4320811" y="3332848"/>
              <a:ext cx="117374" cy="386054"/>
            </a:xfrm>
            <a:custGeom>
              <a:avLst/>
              <a:gdLst/>
              <a:ahLst/>
              <a:cxnLst/>
              <a:rect l="l" t="t" r="r" b="b"/>
              <a:pathLst>
                <a:path w="7482" h="24609" extrusionOk="0">
                  <a:moveTo>
                    <a:pt x="5334" y="1"/>
                  </a:moveTo>
                  <a:cubicBezTo>
                    <a:pt x="5311" y="1"/>
                    <a:pt x="5287" y="2"/>
                    <a:pt x="5264" y="5"/>
                  </a:cubicBezTo>
                  <a:cubicBezTo>
                    <a:pt x="4968" y="34"/>
                    <a:pt x="4732" y="212"/>
                    <a:pt x="4495" y="448"/>
                  </a:cubicBezTo>
                  <a:cubicBezTo>
                    <a:pt x="1213" y="3465"/>
                    <a:pt x="385" y="8315"/>
                    <a:pt x="178" y="12780"/>
                  </a:cubicBezTo>
                  <a:cubicBezTo>
                    <a:pt x="0" y="16743"/>
                    <a:pt x="59" y="20705"/>
                    <a:pt x="444" y="24609"/>
                  </a:cubicBezTo>
                  <a:lnTo>
                    <a:pt x="1834" y="20291"/>
                  </a:lnTo>
                  <a:cubicBezTo>
                    <a:pt x="4022" y="15441"/>
                    <a:pt x="5708" y="10414"/>
                    <a:pt x="6890" y="5239"/>
                  </a:cubicBezTo>
                  <a:cubicBezTo>
                    <a:pt x="7305" y="3524"/>
                    <a:pt x="7482" y="1335"/>
                    <a:pt x="6062" y="271"/>
                  </a:cubicBezTo>
                  <a:cubicBezTo>
                    <a:pt x="5846" y="136"/>
                    <a:pt x="5581" y="1"/>
                    <a:pt x="53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20"/>
            <p:cNvSpPr/>
            <p:nvPr/>
          </p:nvSpPr>
          <p:spPr>
            <a:xfrm>
              <a:off x="4407093" y="3242033"/>
              <a:ext cx="295537" cy="332136"/>
            </a:xfrm>
            <a:custGeom>
              <a:avLst/>
              <a:gdLst/>
              <a:ahLst/>
              <a:cxnLst/>
              <a:rect l="l" t="t" r="r" b="b"/>
              <a:pathLst>
                <a:path w="18839" h="21172" extrusionOk="0">
                  <a:moveTo>
                    <a:pt x="14971" y="0"/>
                  </a:moveTo>
                  <a:cubicBezTo>
                    <a:pt x="13258" y="0"/>
                    <a:pt x="11543" y="1266"/>
                    <a:pt x="10262" y="2570"/>
                  </a:cubicBezTo>
                  <a:cubicBezTo>
                    <a:pt x="5627" y="7316"/>
                    <a:pt x="2289" y="13231"/>
                    <a:pt x="602" y="19656"/>
                  </a:cubicBezTo>
                  <a:lnTo>
                    <a:pt x="602" y="19656"/>
                  </a:lnTo>
                  <a:cubicBezTo>
                    <a:pt x="4191" y="16472"/>
                    <a:pt x="8067" y="13609"/>
                    <a:pt x="12155" y="11117"/>
                  </a:cubicBezTo>
                  <a:cubicBezTo>
                    <a:pt x="14225" y="9845"/>
                    <a:pt x="16472" y="8603"/>
                    <a:pt x="17655" y="6444"/>
                  </a:cubicBezTo>
                  <a:cubicBezTo>
                    <a:pt x="18838" y="4345"/>
                    <a:pt x="18395" y="1062"/>
                    <a:pt x="16118" y="204"/>
                  </a:cubicBezTo>
                  <a:cubicBezTo>
                    <a:pt x="15739" y="64"/>
                    <a:pt x="15355" y="0"/>
                    <a:pt x="14971" y="0"/>
                  </a:cubicBezTo>
                  <a:close/>
                  <a:moveTo>
                    <a:pt x="602" y="19656"/>
                  </a:moveTo>
                  <a:cubicBezTo>
                    <a:pt x="401" y="19835"/>
                    <a:pt x="200" y="20015"/>
                    <a:pt x="1" y="20195"/>
                  </a:cubicBezTo>
                  <a:lnTo>
                    <a:pt x="237" y="21171"/>
                  </a:lnTo>
                  <a:cubicBezTo>
                    <a:pt x="349" y="20663"/>
                    <a:pt x="470" y="20158"/>
                    <a:pt x="602" y="196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20"/>
            <p:cNvSpPr/>
            <p:nvPr/>
          </p:nvSpPr>
          <p:spPr>
            <a:xfrm>
              <a:off x="4247974" y="3317396"/>
              <a:ext cx="377065" cy="987214"/>
            </a:xfrm>
            <a:custGeom>
              <a:avLst/>
              <a:gdLst/>
              <a:ahLst/>
              <a:cxnLst/>
              <a:rect l="l" t="t" r="r" b="b"/>
              <a:pathLst>
                <a:path w="24036" h="62930" extrusionOk="0">
                  <a:moveTo>
                    <a:pt x="23521" y="0"/>
                  </a:moveTo>
                  <a:cubicBezTo>
                    <a:pt x="23453" y="0"/>
                    <a:pt x="23380" y="22"/>
                    <a:pt x="23303" y="73"/>
                  </a:cubicBezTo>
                  <a:cubicBezTo>
                    <a:pt x="16472" y="4864"/>
                    <a:pt x="11090" y="11547"/>
                    <a:pt x="7364" y="19029"/>
                  </a:cubicBezTo>
                  <a:cubicBezTo>
                    <a:pt x="3224" y="27368"/>
                    <a:pt x="1124" y="36595"/>
                    <a:pt x="414" y="45821"/>
                  </a:cubicBezTo>
                  <a:cubicBezTo>
                    <a:pt x="0" y="51381"/>
                    <a:pt x="59" y="56941"/>
                    <a:pt x="414" y="62530"/>
                  </a:cubicBezTo>
                  <a:cubicBezTo>
                    <a:pt x="459" y="62796"/>
                    <a:pt x="673" y="62929"/>
                    <a:pt x="876" y="62929"/>
                  </a:cubicBezTo>
                  <a:cubicBezTo>
                    <a:pt x="1080" y="62929"/>
                    <a:pt x="1272" y="62796"/>
                    <a:pt x="1272" y="62530"/>
                  </a:cubicBezTo>
                  <a:cubicBezTo>
                    <a:pt x="592" y="52801"/>
                    <a:pt x="887" y="42953"/>
                    <a:pt x="3105" y="33401"/>
                  </a:cubicBezTo>
                  <a:cubicBezTo>
                    <a:pt x="5028" y="25121"/>
                    <a:pt x="8488" y="17136"/>
                    <a:pt x="13692" y="10423"/>
                  </a:cubicBezTo>
                  <a:cubicBezTo>
                    <a:pt x="16531" y="6727"/>
                    <a:pt x="19902" y="3415"/>
                    <a:pt x="23717" y="753"/>
                  </a:cubicBezTo>
                  <a:cubicBezTo>
                    <a:pt x="24036" y="508"/>
                    <a:pt x="23847" y="0"/>
                    <a:pt x="235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20"/>
            <p:cNvSpPr/>
            <p:nvPr/>
          </p:nvSpPr>
          <p:spPr>
            <a:xfrm>
              <a:off x="3581318" y="4116486"/>
              <a:ext cx="196721" cy="310816"/>
            </a:xfrm>
            <a:custGeom>
              <a:avLst/>
              <a:gdLst/>
              <a:ahLst/>
              <a:cxnLst/>
              <a:rect l="l" t="t" r="r" b="b"/>
              <a:pathLst>
                <a:path w="12540" h="19813" extrusionOk="0">
                  <a:moveTo>
                    <a:pt x="8340" y="1"/>
                  </a:moveTo>
                  <a:cubicBezTo>
                    <a:pt x="8193" y="1"/>
                    <a:pt x="8044" y="10"/>
                    <a:pt x="7897" y="29"/>
                  </a:cubicBezTo>
                  <a:cubicBezTo>
                    <a:pt x="5915" y="295"/>
                    <a:pt x="4437" y="2070"/>
                    <a:pt x="3431" y="3785"/>
                  </a:cubicBezTo>
                  <a:cubicBezTo>
                    <a:pt x="740" y="8605"/>
                    <a:pt x="1" y="14431"/>
                    <a:pt x="1361" y="19813"/>
                  </a:cubicBezTo>
                  <a:lnTo>
                    <a:pt x="1686" y="19369"/>
                  </a:lnTo>
                  <a:cubicBezTo>
                    <a:pt x="2396" y="15762"/>
                    <a:pt x="5058" y="12893"/>
                    <a:pt x="7808" y="10498"/>
                  </a:cubicBezTo>
                  <a:cubicBezTo>
                    <a:pt x="8991" y="9463"/>
                    <a:pt x="10203" y="8487"/>
                    <a:pt x="11090" y="7186"/>
                  </a:cubicBezTo>
                  <a:cubicBezTo>
                    <a:pt x="11978" y="5943"/>
                    <a:pt x="12539" y="4287"/>
                    <a:pt x="12096" y="2809"/>
                  </a:cubicBezTo>
                  <a:cubicBezTo>
                    <a:pt x="11634" y="1205"/>
                    <a:pt x="10022" y="1"/>
                    <a:pt x="83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0"/>
            <p:cNvSpPr/>
            <p:nvPr/>
          </p:nvSpPr>
          <p:spPr>
            <a:xfrm>
              <a:off x="3334052" y="4008838"/>
              <a:ext cx="266311" cy="407797"/>
            </a:xfrm>
            <a:custGeom>
              <a:avLst/>
              <a:gdLst/>
              <a:ahLst/>
              <a:cxnLst/>
              <a:rect l="l" t="t" r="r" b="b"/>
              <a:pathLst>
                <a:path w="16976" h="25995" extrusionOk="0">
                  <a:moveTo>
                    <a:pt x="4021" y="1"/>
                  </a:moveTo>
                  <a:cubicBezTo>
                    <a:pt x="3802" y="1"/>
                    <a:pt x="3585" y="19"/>
                    <a:pt x="3372" y="60"/>
                  </a:cubicBezTo>
                  <a:cubicBezTo>
                    <a:pt x="858" y="533"/>
                    <a:pt x="1" y="3993"/>
                    <a:pt x="1124" y="6300"/>
                  </a:cubicBezTo>
                  <a:cubicBezTo>
                    <a:pt x="2278" y="8577"/>
                    <a:pt x="4555" y="10026"/>
                    <a:pt x="6625" y="11534"/>
                  </a:cubicBezTo>
                  <a:cubicBezTo>
                    <a:pt x="11268" y="14935"/>
                    <a:pt x="15319" y="19578"/>
                    <a:pt x="16620" y="25137"/>
                  </a:cubicBezTo>
                  <a:lnTo>
                    <a:pt x="16975" y="25995"/>
                  </a:lnTo>
                  <a:cubicBezTo>
                    <a:pt x="16058" y="21115"/>
                    <a:pt x="16058" y="16088"/>
                    <a:pt x="14728" y="11327"/>
                  </a:cubicBezTo>
                  <a:cubicBezTo>
                    <a:pt x="13426" y="6566"/>
                    <a:pt x="10440" y="1834"/>
                    <a:pt x="5708" y="296"/>
                  </a:cubicBezTo>
                  <a:cubicBezTo>
                    <a:pt x="5173" y="125"/>
                    <a:pt x="4592" y="1"/>
                    <a:pt x="40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20"/>
            <p:cNvSpPr/>
            <p:nvPr/>
          </p:nvSpPr>
          <p:spPr>
            <a:xfrm>
              <a:off x="3436962" y="4094806"/>
              <a:ext cx="173363" cy="338066"/>
            </a:xfrm>
            <a:custGeom>
              <a:avLst/>
              <a:gdLst/>
              <a:ahLst/>
              <a:cxnLst/>
              <a:rect l="l" t="t" r="r" b="b"/>
              <a:pathLst>
                <a:path w="11051" h="21550" extrusionOk="0">
                  <a:moveTo>
                    <a:pt x="584" y="0"/>
                  </a:moveTo>
                  <a:cubicBezTo>
                    <a:pt x="279" y="0"/>
                    <a:pt x="1" y="417"/>
                    <a:pt x="301" y="672"/>
                  </a:cubicBezTo>
                  <a:cubicBezTo>
                    <a:pt x="4649" y="4841"/>
                    <a:pt x="7783" y="10253"/>
                    <a:pt x="9321" y="16108"/>
                  </a:cubicBezTo>
                  <a:cubicBezTo>
                    <a:pt x="9765" y="17794"/>
                    <a:pt x="10060" y="19480"/>
                    <a:pt x="10208" y="21195"/>
                  </a:cubicBezTo>
                  <a:cubicBezTo>
                    <a:pt x="10238" y="21432"/>
                    <a:pt x="10460" y="21550"/>
                    <a:pt x="10663" y="21550"/>
                  </a:cubicBezTo>
                  <a:cubicBezTo>
                    <a:pt x="10866" y="21550"/>
                    <a:pt x="11051" y="21432"/>
                    <a:pt x="11007" y="21195"/>
                  </a:cubicBezTo>
                  <a:cubicBezTo>
                    <a:pt x="10415" y="15014"/>
                    <a:pt x="8079" y="9011"/>
                    <a:pt x="4353" y="4073"/>
                  </a:cubicBezTo>
                  <a:cubicBezTo>
                    <a:pt x="3288" y="2653"/>
                    <a:pt x="2135" y="1322"/>
                    <a:pt x="834" y="110"/>
                  </a:cubicBezTo>
                  <a:cubicBezTo>
                    <a:pt x="756" y="32"/>
                    <a:pt x="669" y="0"/>
                    <a:pt x="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20"/>
            <p:cNvSpPr/>
            <p:nvPr/>
          </p:nvSpPr>
          <p:spPr>
            <a:xfrm>
              <a:off x="3595939" y="4203928"/>
              <a:ext cx="105702" cy="217115"/>
            </a:xfrm>
            <a:custGeom>
              <a:avLst/>
              <a:gdLst/>
              <a:ahLst/>
              <a:cxnLst/>
              <a:rect l="l" t="t" r="r" b="b"/>
              <a:pathLst>
                <a:path w="6738" h="13840" extrusionOk="0">
                  <a:moveTo>
                    <a:pt x="6205" y="0"/>
                  </a:moveTo>
                  <a:cubicBezTo>
                    <a:pt x="6112" y="0"/>
                    <a:pt x="6016" y="39"/>
                    <a:pt x="5930" y="133"/>
                  </a:cubicBezTo>
                  <a:cubicBezTo>
                    <a:pt x="2706" y="3918"/>
                    <a:pt x="695" y="8561"/>
                    <a:pt x="15" y="13440"/>
                  </a:cubicBezTo>
                  <a:cubicBezTo>
                    <a:pt x="0" y="13707"/>
                    <a:pt x="200" y="13840"/>
                    <a:pt x="407" y="13840"/>
                  </a:cubicBezTo>
                  <a:cubicBezTo>
                    <a:pt x="614" y="13840"/>
                    <a:pt x="828" y="13707"/>
                    <a:pt x="843" y="13440"/>
                  </a:cubicBezTo>
                  <a:cubicBezTo>
                    <a:pt x="1464" y="8768"/>
                    <a:pt x="3445" y="4273"/>
                    <a:pt x="6491" y="695"/>
                  </a:cubicBezTo>
                  <a:cubicBezTo>
                    <a:pt x="6738" y="381"/>
                    <a:pt x="6492" y="0"/>
                    <a:pt x="6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20"/>
            <p:cNvSpPr/>
            <p:nvPr/>
          </p:nvSpPr>
          <p:spPr>
            <a:xfrm>
              <a:off x="3217149" y="4232228"/>
              <a:ext cx="1735524" cy="263738"/>
            </a:xfrm>
            <a:custGeom>
              <a:avLst/>
              <a:gdLst/>
              <a:ahLst/>
              <a:cxnLst/>
              <a:rect l="l" t="t" r="r" b="b"/>
              <a:pathLst>
                <a:path w="110631" h="16812" extrusionOk="0">
                  <a:moveTo>
                    <a:pt x="65797" y="1"/>
                  </a:moveTo>
                  <a:cubicBezTo>
                    <a:pt x="61461" y="1"/>
                    <a:pt x="57100" y="1818"/>
                    <a:pt x="54384" y="5131"/>
                  </a:cubicBezTo>
                  <a:cubicBezTo>
                    <a:pt x="53279" y="4427"/>
                    <a:pt x="51971" y="4081"/>
                    <a:pt x="50660" y="4081"/>
                  </a:cubicBezTo>
                  <a:cubicBezTo>
                    <a:pt x="48884" y="4081"/>
                    <a:pt x="47101" y="4717"/>
                    <a:pt x="45808" y="5959"/>
                  </a:cubicBezTo>
                  <a:cubicBezTo>
                    <a:pt x="44506" y="3852"/>
                    <a:pt x="41935" y="2844"/>
                    <a:pt x="39414" y="2844"/>
                  </a:cubicBezTo>
                  <a:cubicBezTo>
                    <a:pt x="38785" y="2844"/>
                    <a:pt x="38159" y="2907"/>
                    <a:pt x="37557" y="3031"/>
                  </a:cubicBezTo>
                  <a:cubicBezTo>
                    <a:pt x="34482" y="3652"/>
                    <a:pt x="31909" y="5515"/>
                    <a:pt x="29454" y="7467"/>
                  </a:cubicBezTo>
                  <a:cubicBezTo>
                    <a:pt x="28301" y="8384"/>
                    <a:pt x="27059" y="9389"/>
                    <a:pt x="25581" y="9389"/>
                  </a:cubicBezTo>
                  <a:cubicBezTo>
                    <a:pt x="24220" y="9359"/>
                    <a:pt x="22978" y="8472"/>
                    <a:pt x="21618" y="8236"/>
                  </a:cubicBezTo>
                  <a:cubicBezTo>
                    <a:pt x="21379" y="8196"/>
                    <a:pt x="21144" y="8178"/>
                    <a:pt x="20912" y="8178"/>
                  </a:cubicBezTo>
                  <a:cubicBezTo>
                    <a:pt x="17504" y="8178"/>
                    <a:pt x="14840" y="12197"/>
                    <a:pt x="11267" y="12612"/>
                  </a:cubicBezTo>
                  <a:cubicBezTo>
                    <a:pt x="11019" y="12644"/>
                    <a:pt x="10766" y="12657"/>
                    <a:pt x="10511" y="12657"/>
                  </a:cubicBezTo>
                  <a:cubicBezTo>
                    <a:pt x="9826" y="12657"/>
                    <a:pt x="9126" y="12567"/>
                    <a:pt x="8458" y="12524"/>
                  </a:cubicBezTo>
                  <a:cubicBezTo>
                    <a:pt x="8397" y="12523"/>
                    <a:pt x="8336" y="12522"/>
                    <a:pt x="8275" y="12522"/>
                  </a:cubicBezTo>
                  <a:cubicBezTo>
                    <a:pt x="5112" y="12522"/>
                    <a:pt x="1944" y="14020"/>
                    <a:pt x="0" y="16486"/>
                  </a:cubicBezTo>
                  <a:lnTo>
                    <a:pt x="110631" y="16812"/>
                  </a:lnTo>
                  <a:cubicBezTo>
                    <a:pt x="109300" y="15185"/>
                    <a:pt x="107348" y="14121"/>
                    <a:pt x="105278" y="13854"/>
                  </a:cubicBezTo>
                  <a:cubicBezTo>
                    <a:pt x="104095" y="13707"/>
                    <a:pt x="102824" y="13795"/>
                    <a:pt x="101877" y="13115"/>
                  </a:cubicBezTo>
                  <a:cubicBezTo>
                    <a:pt x="100724" y="12317"/>
                    <a:pt x="100340" y="10631"/>
                    <a:pt x="99097" y="10040"/>
                  </a:cubicBezTo>
                  <a:cubicBezTo>
                    <a:pt x="98780" y="9883"/>
                    <a:pt x="98454" y="9820"/>
                    <a:pt x="98123" y="9820"/>
                  </a:cubicBezTo>
                  <a:cubicBezTo>
                    <a:pt x="96697" y="9820"/>
                    <a:pt x="95157" y="10997"/>
                    <a:pt x="93597" y="11045"/>
                  </a:cubicBezTo>
                  <a:cubicBezTo>
                    <a:pt x="93542" y="11048"/>
                    <a:pt x="93486" y="11049"/>
                    <a:pt x="93432" y="11049"/>
                  </a:cubicBezTo>
                  <a:cubicBezTo>
                    <a:pt x="90049" y="11049"/>
                    <a:pt x="87793" y="6186"/>
                    <a:pt x="84724" y="6186"/>
                  </a:cubicBezTo>
                  <a:cubicBezTo>
                    <a:pt x="84446" y="6186"/>
                    <a:pt x="84161" y="6226"/>
                    <a:pt x="83868" y="6313"/>
                  </a:cubicBezTo>
                  <a:cubicBezTo>
                    <a:pt x="83107" y="6539"/>
                    <a:pt x="82427" y="7086"/>
                    <a:pt x="81622" y="7086"/>
                  </a:cubicBezTo>
                  <a:cubicBezTo>
                    <a:pt x="81582" y="7086"/>
                    <a:pt x="81542" y="7085"/>
                    <a:pt x="81502" y="7082"/>
                  </a:cubicBezTo>
                  <a:cubicBezTo>
                    <a:pt x="80703" y="7053"/>
                    <a:pt x="80053" y="6432"/>
                    <a:pt x="79461" y="5870"/>
                  </a:cubicBezTo>
                  <a:cubicBezTo>
                    <a:pt x="76061" y="2617"/>
                    <a:pt x="71625" y="369"/>
                    <a:pt x="66952" y="44"/>
                  </a:cubicBezTo>
                  <a:cubicBezTo>
                    <a:pt x="66568" y="15"/>
                    <a:pt x="66182" y="1"/>
                    <a:pt x="657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20"/>
            <p:cNvSpPr/>
            <p:nvPr/>
          </p:nvSpPr>
          <p:spPr>
            <a:xfrm>
              <a:off x="4226624" y="4231601"/>
              <a:ext cx="726520" cy="263911"/>
            </a:xfrm>
            <a:custGeom>
              <a:avLst/>
              <a:gdLst/>
              <a:ahLst/>
              <a:cxnLst/>
              <a:rect l="l" t="t" r="r" b="b"/>
              <a:pathLst>
                <a:path w="46312" h="16823" extrusionOk="0">
                  <a:moveTo>
                    <a:pt x="1514" y="1"/>
                  </a:moveTo>
                  <a:cubicBezTo>
                    <a:pt x="1008" y="1"/>
                    <a:pt x="499" y="33"/>
                    <a:pt x="1" y="84"/>
                  </a:cubicBezTo>
                  <a:cubicBezTo>
                    <a:pt x="4437" y="1770"/>
                    <a:pt x="8222" y="5171"/>
                    <a:pt x="10233" y="9518"/>
                  </a:cubicBezTo>
                  <a:cubicBezTo>
                    <a:pt x="11077" y="9220"/>
                    <a:pt x="11962" y="9078"/>
                    <a:pt x="12847" y="9078"/>
                  </a:cubicBezTo>
                  <a:cubicBezTo>
                    <a:pt x="15651" y="9078"/>
                    <a:pt x="18456" y="10499"/>
                    <a:pt x="19962" y="12859"/>
                  </a:cubicBezTo>
                  <a:cubicBezTo>
                    <a:pt x="20647" y="12593"/>
                    <a:pt x="21378" y="12466"/>
                    <a:pt x="22112" y="12466"/>
                  </a:cubicBezTo>
                  <a:cubicBezTo>
                    <a:pt x="24070" y="12466"/>
                    <a:pt x="26046" y="13375"/>
                    <a:pt x="27208" y="14989"/>
                  </a:cubicBezTo>
                  <a:cubicBezTo>
                    <a:pt x="27681" y="15639"/>
                    <a:pt x="28065" y="16408"/>
                    <a:pt x="28804" y="16763"/>
                  </a:cubicBezTo>
                  <a:cubicBezTo>
                    <a:pt x="28834" y="16793"/>
                    <a:pt x="28923" y="16793"/>
                    <a:pt x="28952" y="16793"/>
                  </a:cubicBezTo>
                  <a:lnTo>
                    <a:pt x="46311" y="16822"/>
                  </a:lnTo>
                  <a:cubicBezTo>
                    <a:pt x="44951" y="15196"/>
                    <a:pt x="42999" y="14131"/>
                    <a:pt x="40929" y="13865"/>
                  </a:cubicBezTo>
                  <a:cubicBezTo>
                    <a:pt x="39776" y="13717"/>
                    <a:pt x="38475" y="13776"/>
                    <a:pt x="37528" y="13126"/>
                  </a:cubicBezTo>
                  <a:cubicBezTo>
                    <a:pt x="36375" y="12298"/>
                    <a:pt x="36020" y="10641"/>
                    <a:pt x="34748" y="10050"/>
                  </a:cubicBezTo>
                  <a:cubicBezTo>
                    <a:pt x="34419" y="9894"/>
                    <a:pt x="34086" y="9830"/>
                    <a:pt x="33749" y="9830"/>
                  </a:cubicBezTo>
                  <a:cubicBezTo>
                    <a:pt x="32300" y="9830"/>
                    <a:pt x="30784" y="11007"/>
                    <a:pt x="29248" y="11055"/>
                  </a:cubicBezTo>
                  <a:cubicBezTo>
                    <a:pt x="29193" y="11058"/>
                    <a:pt x="29139" y="11059"/>
                    <a:pt x="29085" y="11059"/>
                  </a:cubicBezTo>
                  <a:cubicBezTo>
                    <a:pt x="25754" y="11059"/>
                    <a:pt x="23502" y="6197"/>
                    <a:pt x="20388" y="6197"/>
                  </a:cubicBezTo>
                  <a:cubicBezTo>
                    <a:pt x="20106" y="6197"/>
                    <a:pt x="19817" y="6237"/>
                    <a:pt x="19519" y="6324"/>
                  </a:cubicBezTo>
                  <a:cubicBezTo>
                    <a:pt x="18773" y="6545"/>
                    <a:pt x="18079" y="7101"/>
                    <a:pt x="17315" y="7101"/>
                  </a:cubicBezTo>
                  <a:cubicBezTo>
                    <a:pt x="17262" y="7101"/>
                    <a:pt x="17207" y="7099"/>
                    <a:pt x="17153" y="7093"/>
                  </a:cubicBezTo>
                  <a:cubicBezTo>
                    <a:pt x="16354" y="7063"/>
                    <a:pt x="15704" y="6442"/>
                    <a:pt x="15112" y="5880"/>
                  </a:cubicBezTo>
                  <a:cubicBezTo>
                    <a:pt x="11712" y="2657"/>
                    <a:pt x="7276" y="380"/>
                    <a:pt x="2603" y="55"/>
                  </a:cubicBezTo>
                  <a:cubicBezTo>
                    <a:pt x="2244" y="17"/>
                    <a:pt x="1880" y="1"/>
                    <a:pt x="15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44917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dk1"/>
        </a:solidFill>
        <a:effectLst/>
      </p:bgPr>
    </p:bg>
    <p:spTree>
      <p:nvGrpSpPr>
        <p:cNvPr id="1" name="Shape 391"/>
        <p:cNvGrpSpPr/>
        <p:nvPr/>
      </p:nvGrpSpPr>
      <p:grpSpPr>
        <a:xfrm>
          <a:off x="0" y="0"/>
          <a:ext cx="0" cy="0"/>
          <a:chOff x="0" y="0"/>
          <a:chExt cx="0" cy="0"/>
        </a:xfrm>
      </p:grpSpPr>
      <p:grpSp>
        <p:nvGrpSpPr>
          <p:cNvPr id="392" name="Google Shape;392;p21"/>
          <p:cNvGrpSpPr/>
          <p:nvPr/>
        </p:nvGrpSpPr>
        <p:grpSpPr>
          <a:xfrm>
            <a:off x="418090" y="4927093"/>
            <a:ext cx="4465967" cy="1730153"/>
            <a:chOff x="2189450" y="2220300"/>
            <a:chExt cx="3202175" cy="1240550"/>
          </a:xfrm>
        </p:grpSpPr>
        <p:sp>
          <p:nvSpPr>
            <p:cNvPr id="393" name="Google Shape;393;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5" name="Google Shape;395;p21"/>
          <p:cNvGrpSpPr/>
          <p:nvPr/>
        </p:nvGrpSpPr>
        <p:grpSpPr>
          <a:xfrm>
            <a:off x="3075405" y="5298511"/>
            <a:ext cx="3514707" cy="1361628"/>
            <a:chOff x="2189450" y="2220300"/>
            <a:chExt cx="3202175" cy="1240550"/>
          </a:xfrm>
        </p:grpSpPr>
        <p:sp>
          <p:nvSpPr>
            <p:cNvPr id="396" name="Google Shape;396;p21"/>
            <p:cNvSpPr/>
            <p:nvPr/>
          </p:nvSpPr>
          <p:spPr>
            <a:xfrm>
              <a:off x="2189450" y="2220300"/>
              <a:ext cx="3202175" cy="1240550"/>
            </a:xfrm>
            <a:custGeom>
              <a:avLst/>
              <a:gdLst/>
              <a:ahLst/>
              <a:cxnLst/>
              <a:rect l="l" t="t" r="r" b="b"/>
              <a:pathLst>
                <a:path w="128087" h="49622" extrusionOk="0">
                  <a:moveTo>
                    <a:pt x="63421" y="0"/>
                  </a:moveTo>
                  <a:cubicBezTo>
                    <a:pt x="63373" y="0"/>
                    <a:pt x="63326" y="1"/>
                    <a:pt x="63280" y="3"/>
                  </a:cubicBezTo>
                  <a:cubicBezTo>
                    <a:pt x="51881" y="414"/>
                    <a:pt x="0" y="49622"/>
                    <a:pt x="0" y="49622"/>
                  </a:cubicBezTo>
                  <a:lnTo>
                    <a:pt x="128087" y="49622"/>
                  </a:lnTo>
                  <a:cubicBezTo>
                    <a:pt x="128087" y="49622"/>
                    <a:pt x="75085" y="0"/>
                    <a:pt x="634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1"/>
            <p:cNvSpPr/>
            <p:nvPr/>
          </p:nvSpPr>
          <p:spPr>
            <a:xfrm>
              <a:off x="2189450" y="2220350"/>
              <a:ext cx="3202175" cy="1240500"/>
            </a:xfrm>
            <a:custGeom>
              <a:avLst/>
              <a:gdLst/>
              <a:ahLst/>
              <a:cxnLst/>
              <a:rect l="l" t="t" r="r" b="b"/>
              <a:pathLst>
                <a:path w="128087" h="49620" extrusionOk="0">
                  <a:moveTo>
                    <a:pt x="63291" y="1"/>
                  </a:moveTo>
                  <a:cubicBezTo>
                    <a:pt x="63287" y="1"/>
                    <a:pt x="63284" y="1"/>
                    <a:pt x="63280" y="1"/>
                  </a:cubicBezTo>
                  <a:cubicBezTo>
                    <a:pt x="51881" y="1"/>
                    <a:pt x="0" y="49620"/>
                    <a:pt x="0" y="49620"/>
                  </a:cubicBezTo>
                  <a:lnTo>
                    <a:pt x="128087" y="49620"/>
                  </a:lnTo>
                  <a:cubicBezTo>
                    <a:pt x="128087" y="49620"/>
                    <a:pt x="76354" y="1"/>
                    <a:pt x="63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8" name="Google Shape;398;p21"/>
          <p:cNvSpPr/>
          <p:nvPr/>
        </p:nvSpPr>
        <p:spPr>
          <a:xfrm>
            <a:off x="1488567" y="382063"/>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21"/>
          <p:cNvSpPr/>
          <p:nvPr/>
        </p:nvSpPr>
        <p:spPr>
          <a:xfrm>
            <a:off x="556081" y="578083"/>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21"/>
          <p:cNvSpPr/>
          <p:nvPr/>
        </p:nvSpPr>
        <p:spPr>
          <a:xfrm>
            <a:off x="9362533" y="324136"/>
            <a:ext cx="1708376" cy="107933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21"/>
          <p:cNvSpPr/>
          <p:nvPr/>
        </p:nvSpPr>
        <p:spPr>
          <a:xfrm>
            <a:off x="10869218" y="1544769"/>
            <a:ext cx="725551" cy="45839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21"/>
          <p:cNvSpPr/>
          <p:nvPr/>
        </p:nvSpPr>
        <p:spPr>
          <a:xfrm>
            <a:off x="8803935" y="1403453"/>
            <a:ext cx="501919" cy="317107"/>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21"/>
          <p:cNvSpPr/>
          <p:nvPr/>
        </p:nvSpPr>
        <p:spPr>
          <a:xfrm>
            <a:off x="6235000" y="6137575"/>
            <a:ext cx="5956929" cy="708973"/>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21"/>
          <p:cNvSpPr/>
          <p:nvPr/>
        </p:nvSpPr>
        <p:spPr>
          <a:xfrm>
            <a:off x="1" y="5390100"/>
            <a:ext cx="12191995" cy="1467904"/>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21"/>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06" name="Google Shape;406;p21"/>
          <p:cNvSpPr txBox="1">
            <a:spLocks noGrp="1"/>
          </p:cNvSpPr>
          <p:nvPr>
            <p:ph type="subTitle" idx="1"/>
          </p:nvPr>
        </p:nvSpPr>
        <p:spPr>
          <a:xfrm>
            <a:off x="1051800" y="3549800"/>
            <a:ext cx="2474800" cy="45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407" name="Google Shape;407;p21"/>
          <p:cNvSpPr txBox="1">
            <a:spLocks noGrp="1"/>
          </p:cNvSpPr>
          <p:nvPr>
            <p:ph type="subTitle" idx="2"/>
          </p:nvPr>
        </p:nvSpPr>
        <p:spPr>
          <a:xfrm>
            <a:off x="1051800" y="391165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08" name="Google Shape;408;p21"/>
          <p:cNvSpPr txBox="1">
            <a:spLocks noGrp="1"/>
          </p:cNvSpPr>
          <p:nvPr>
            <p:ph type="subTitle" idx="3"/>
          </p:nvPr>
        </p:nvSpPr>
        <p:spPr>
          <a:xfrm>
            <a:off x="3595351"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409" name="Google Shape;409;p21"/>
          <p:cNvSpPr txBox="1">
            <a:spLocks noGrp="1"/>
          </p:cNvSpPr>
          <p:nvPr>
            <p:ph type="subTitle" idx="4"/>
          </p:nvPr>
        </p:nvSpPr>
        <p:spPr>
          <a:xfrm>
            <a:off x="3595351"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10" name="Google Shape;410;p21"/>
          <p:cNvSpPr txBox="1">
            <a:spLocks noGrp="1"/>
          </p:cNvSpPr>
          <p:nvPr>
            <p:ph type="subTitle" idx="5"/>
          </p:nvPr>
        </p:nvSpPr>
        <p:spPr>
          <a:xfrm>
            <a:off x="6198517"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411" name="Google Shape;411;p21"/>
          <p:cNvSpPr txBox="1">
            <a:spLocks noGrp="1"/>
          </p:cNvSpPr>
          <p:nvPr>
            <p:ph type="subTitle" idx="6"/>
          </p:nvPr>
        </p:nvSpPr>
        <p:spPr>
          <a:xfrm>
            <a:off x="6198517"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412" name="Google Shape;412;p21"/>
          <p:cNvSpPr txBox="1">
            <a:spLocks noGrp="1"/>
          </p:cNvSpPr>
          <p:nvPr>
            <p:ph type="subTitle" idx="7"/>
          </p:nvPr>
        </p:nvSpPr>
        <p:spPr>
          <a:xfrm>
            <a:off x="8801684" y="3549800"/>
            <a:ext cx="2474800" cy="45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2200"/>
              <a:buFont typeface="Patrick Hand"/>
              <a:buNone/>
              <a:defRPr sz="2933">
                <a:solidFill>
                  <a:schemeClr val="dk2"/>
                </a:solidFill>
                <a:latin typeface="Patrick Hand"/>
                <a:ea typeface="Patrick Hand"/>
                <a:cs typeface="Patrick Hand"/>
                <a:sym typeface="Patrick Hand"/>
              </a:defRPr>
            </a:lvl1pPr>
            <a:lvl2pPr lvl="1"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2pPr>
            <a:lvl3pPr lvl="2"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3pPr>
            <a:lvl4pPr lvl="3"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4pPr>
            <a:lvl5pPr lvl="4"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5pPr>
            <a:lvl6pPr lvl="5"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6pPr>
            <a:lvl7pPr lvl="6"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7pPr>
            <a:lvl8pPr lvl="7" rtl="0">
              <a:spcBef>
                <a:spcPts val="2133"/>
              </a:spcBef>
              <a:spcAft>
                <a:spcPts val="0"/>
              </a:spcAft>
              <a:buClr>
                <a:schemeClr val="dk2"/>
              </a:buClr>
              <a:buSzPts val="1400"/>
              <a:buFont typeface="Patrick Hand"/>
              <a:buNone/>
              <a:defRPr>
                <a:solidFill>
                  <a:schemeClr val="dk2"/>
                </a:solidFill>
                <a:latin typeface="Patrick Hand"/>
                <a:ea typeface="Patrick Hand"/>
                <a:cs typeface="Patrick Hand"/>
                <a:sym typeface="Patrick Hand"/>
              </a:defRPr>
            </a:lvl8pPr>
            <a:lvl9pPr lvl="8" rtl="0">
              <a:spcBef>
                <a:spcPts val="2133"/>
              </a:spcBef>
              <a:spcAft>
                <a:spcPts val="2133"/>
              </a:spcAft>
              <a:buClr>
                <a:schemeClr val="dk2"/>
              </a:buClr>
              <a:buSzPts val="1400"/>
              <a:buFont typeface="Patrick Hand"/>
              <a:buNone/>
              <a:defRPr>
                <a:solidFill>
                  <a:schemeClr val="dk2"/>
                </a:solidFill>
                <a:latin typeface="Patrick Hand"/>
                <a:ea typeface="Patrick Hand"/>
                <a:cs typeface="Patrick Hand"/>
                <a:sym typeface="Patrick Hand"/>
              </a:defRPr>
            </a:lvl9pPr>
          </a:lstStyle>
          <a:p>
            <a:endParaRPr/>
          </a:p>
        </p:txBody>
      </p:sp>
      <p:sp>
        <p:nvSpPr>
          <p:cNvPr id="413" name="Google Shape;413;p21"/>
          <p:cNvSpPr txBox="1">
            <a:spLocks noGrp="1"/>
          </p:cNvSpPr>
          <p:nvPr>
            <p:ph type="subTitle" idx="8"/>
          </p:nvPr>
        </p:nvSpPr>
        <p:spPr>
          <a:xfrm>
            <a:off x="8801684" y="3911667"/>
            <a:ext cx="2474800" cy="168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52320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8/21/21</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58572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dk1"/>
        </a:solidFill>
        <a:effectLst/>
      </p:bgPr>
    </p:bg>
    <p:spTree>
      <p:nvGrpSpPr>
        <p:cNvPr id="1" name="Shape 414"/>
        <p:cNvGrpSpPr/>
        <p:nvPr/>
      </p:nvGrpSpPr>
      <p:grpSpPr>
        <a:xfrm>
          <a:off x="0" y="0"/>
          <a:ext cx="0" cy="0"/>
          <a:chOff x="0" y="0"/>
          <a:chExt cx="0" cy="0"/>
        </a:xfrm>
      </p:grpSpPr>
      <p:sp>
        <p:nvSpPr>
          <p:cNvPr id="415" name="Google Shape;415;p22"/>
          <p:cNvSpPr/>
          <p:nvPr/>
        </p:nvSpPr>
        <p:spPr>
          <a:xfrm>
            <a:off x="1639602" y="581770"/>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22"/>
          <p:cNvSpPr/>
          <p:nvPr/>
        </p:nvSpPr>
        <p:spPr>
          <a:xfrm>
            <a:off x="460106"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 name="Google Shape;417;p22"/>
          <p:cNvSpPr/>
          <p:nvPr/>
        </p:nvSpPr>
        <p:spPr>
          <a:xfrm>
            <a:off x="8821935" y="749468"/>
            <a:ext cx="1782732" cy="1128283"/>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22"/>
          <p:cNvSpPr/>
          <p:nvPr/>
        </p:nvSpPr>
        <p:spPr>
          <a:xfrm>
            <a:off x="10839119" y="415933"/>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22"/>
          <p:cNvSpPr/>
          <p:nvPr/>
        </p:nvSpPr>
        <p:spPr>
          <a:xfrm>
            <a:off x="1591867" y="6459001"/>
            <a:ext cx="5689272" cy="32986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
        <p:nvSpPr>
          <p:cNvPr id="420" name="Google Shape;420;p22"/>
          <p:cNvSpPr/>
          <p:nvPr/>
        </p:nvSpPr>
        <p:spPr>
          <a:xfrm flipH="1">
            <a:off x="92" y="6566797"/>
            <a:ext cx="12191909"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2"/>
          <p:cNvSpPr txBox="1">
            <a:spLocks noGrp="1"/>
          </p:cNvSpPr>
          <p:nvPr>
            <p:ph type="subTitle" idx="1"/>
          </p:nvPr>
        </p:nvSpPr>
        <p:spPr>
          <a:xfrm>
            <a:off x="4580967" y="2065700"/>
            <a:ext cx="3030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422" name="Google Shape;422;p22"/>
          <p:cNvSpPr txBox="1">
            <a:spLocks noGrp="1"/>
          </p:cNvSpPr>
          <p:nvPr>
            <p:ph type="subTitle" idx="2"/>
          </p:nvPr>
        </p:nvSpPr>
        <p:spPr>
          <a:xfrm>
            <a:off x="4582301" y="2426300"/>
            <a:ext cx="3027600" cy="8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3" name="Google Shape;423;p22"/>
          <p:cNvSpPr txBox="1">
            <a:spLocks noGrp="1"/>
          </p:cNvSpPr>
          <p:nvPr>
            <p:ph type="subTitle" idx="3"/>
          </p:nvPr>
        </p:nvSpPr>
        <p:spPr>
          <a:xfrm>
            <a:off x="4580967" y="3836033"/>
            <a:ext cx="30300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424" name="Google Shape;424;p22"/>
          <p:cNvSpPr txBox="1">
            <a:spLocks noGrp="1"/>
          </p:cNvSpPr>
          <p:nvPr>
            <p:ph type="subTitle" idx="4"/>
          </p:nvPr>
        </p:nvSpPr>
        <p:spPr>
          <a:xfrm>
            <a:off x="4582301" y="4196500"/>
            <a:ext cx="3027600" cy="8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5" name="Google Shape;425;p22"/>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26" name="Google Shape;426;p22"/>
          <p:cNvSpPr txBox="1">
            <a:spLocks noGrp="1"/>
          </p:cNvSpPr>
          <p:nvPr>
            <p:ph type="subTitle" idx="5"/>
          </p:nvPr>
        </p:nvSpPr>
        <p:spPr>
          <a:xfrm>
            <a:off x="8204600" y="2065700"/>
            <a:ext cx="30276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427" name="Google Shape;427;p22"/>
          <p:cNvSpPr txBox="1">
            <a:spLocks noGrp="1"/>
          </p:cNvSpPr>
          <p:nvPr>
            <p:ph type="subTitle" idx="6"/>
          </p:nvPr>
        </p:nvSpPr>
        <p:spPr>
          <a:xfrm>
            <a:off x="8205933" y="2426300"/>
            <a:ext cx="3024800" cy="8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8" name="Google Shape;428;p22"/>
          <p:cNvSpPr txBox="1">
            <a:spLocks noGrp="1"/>
          </p:cNvSpPr>
          <p:nvPr>
            <p:ph type="subTitle" idx="7"/>
          </p:nvPr>
        </p:nvSpPr>
        <p:spPr>
          <a:xfrm>
            <a:off x="8204600" y="3836033"/>
            <a:ext cx="30276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429" name="Google Shape;429;p22"/>
          <p:cNvSpPr txBox="1">
            <a:spLocks noGrp="1"/>
          </p:cNvSpPr>
          <p:nvPr>
            <p:ph type="subTitle" idx="8"/>
          </p:nvPr>
        </p:nvSpPr>
        <p:spPr>
          <a:xfrm>
            <a:off x="8205933" y="4196500"/>
            <a:ext cx="3024800" cy="8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0" name="Google Shape;430;p22"/>
          <p:cNvSpPr txBox="1">
            <a:spLocks noGrp="1"/>
          </p:cNvSpPr>
          <p:nvPr>
            <p:ph type="subTitle" idx="9"/>
          </p:nvPr>
        </p:nvSpPr>
        <p:spPr>
          <a:xfrm>
            <a:off x="962667" y="2065700"/>
            <a:ext cx="30248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431" name="Google Shape;431;p22"/>
          <p:cNvSpPr txBox="1">
            <a:spLocks noGrp="1"/>
          </p:cNvSpPr>
          <p:nvPr>
            <p:ph type="subTitle" idx="13"/>
          </p:nvPr>
        </p:nvSpPr>
        <p:spPr>
          <a:xfrm>
            <a:off x="964000" y="2426300"/>
            <a:ext cx="3022000" cy="8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2" name="Google Shape;432;p22"/>
          <p:cNvSpPr txBox="1">
            <a:spLocks noGrp="1"/>
          </p:cNvSpPr>
          <p:nvPr>
            <p:ph type="subTitle" idx="14"/>
          </p:nvPr>
        </p:nvSpPr>
        <p:spPr>
          <a:xfrm>
            <a:off x="962667" y="3836033"/>
            <a:ext cx="3024800" cy="4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Patrick Hand"/>
              <a:buNone/>
              <a:defRPr sz="2933">
                <a:solidFill>
                  <a:schemeClr val="accent2"/>
                </a:solidFill>
                <a:latin typeface="Patrick Hand"/>
                <a:ea typeface="Patrick Hand"/>
                <a:cs typeface="Patrick Hand"/>
                <a:sym typeface="Patrick Hand"/>
              </a:defRPr>
            </a:lvl1pPr>
            <a:lvl2pPr lvl="1"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2pPr>
            <a:lvl3pPr lvl="2"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3pPr>
            <a:lvl4pPr lvl="3"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4pPr>
            <a:lvl5pPr lvl="4"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5pPr>
            <a:lvl6pPr lvl="5"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6pPr>
            <a:lvl7pPr lvl="6"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7pPr>
            <a:lvl8pPr lvl="7"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8pPr>
            <a:lvl9pPr lvl="8" algn="ctr" rtl="0">
              <a:lnSpc>
                <a:spcPct val="100000"/>
              </a:lnSpc>
              <a:spcBef>
                <a:spcPts val="0"/>
              </a:spcBef>
              <a:spcAft>
                <a:spcPts val="0"/>
              </a:spcAft>
              <a:buSzPts val="1400"/>
              <a:buFont typeface="Patrick Hand"/>
              <a:buNone/>
              <a:defRPr>
                <a:latin typeface="Patrick Hand"/>
                <a:ea typeface="Patrick Hand"/>
                <a:cs typeface="Patrick Hand"/>
                <a:sym typeface="Patrick Hand"/>
              </a:defRPr>
            </a:lvl9pPr>
          </a:lstStyle>
          <a:p>
            <a:endParaRPr/>
          </a:p>
        </p:txBody>
      </p:sp>
      <p:sp>
        <p:nvSpPr>
          <p:cNvPr id="433" name="Google Shape;433;p22"/>
          <p:cNvSpPr txBox="1">
            <a:spLocks noGrp="1"/>
          </p:cNvSpPr>
          <p:nvPr>
            <p:ph type="subTitle" idx="15"/>
          </p:nvPr>
        </p:nvSpPr>
        <p:spPr>
          <a:xfrm>
            <a:off x="964000" y="4196500"/>
            <a:ext cx="3022000" cy="8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64472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p:cSld name="Numbers">
    <p:bg>
      <p:bgPr>
        <a:solidFill>
          <a:schemeClr val="dk1"/>
        </a:solidFill>
        <a:effectLst/>
      </p:bgPr>
    </p:bg>
    <p:spTree>
      <p:nvGrpSpPr>
        <p:cNvPr id="1" name="Shape 434"/>
        <p:cNvGrpSpPr/>
        <p:nvPr/>
      </p:nvGrpSpPr>
      <p:grpSpPr>
        <a:xfrm>
          <a:off x="0" y="0"/>
          <a:ext cx="0" cy="0"/>
          <a:chOff x="0" y="0"/>
          <a:chExt cx="0" cy="0"/>
        </a:xfrm>
      </p:grpSpPr>
      <p:sp>
        <p:nvSpPr>
          <p:cNvPr id="435" name="Google Shape;435;p23"/>
          <p:cNvSpPr/>
          <p:nvPr/>
        </p:nvSpPr>
        <p:spPr>
          <a:xfrm flipH="1">
            <a:off x="64" y="6468085"/>
            <a:ext cx="5956929" cy="383744"/>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23"/>
          <p:cNvSpPr/>
          <p:nvPr/>
        </p:nvSpPr>
        <p:spPr>
          <a:xfrm flipH="1">
            <a:off x="1" y="6063534"/>
            <a:ext cx="12191995" cy="794393"/>
          </a:xfrm>
          <a:custGeom>
            <a:avLst/>
            <a:gdLst/>
            <a:ahLst/>
            <a:cxnLst/>
            <a:rect l="l" t="t" r="r" b="b"/>
            <a:pathLst>
              <a:path w="229590" h="28713" extrusionOk="0">
                <a:moveTo>
                  <a:pt x="0" y="0"/>
                </a:moveTo>
                <a:lnTo>
                  <a:pt x="0" y="28712"/>
                </a:lnTo>
                <a:lnTo>
                  <a:pt x="229589" y="28712"/>
                </a:lnTo>
                <a:lnTo>
                  <a:pt x="229589" y="20351"/>
                </a:lnTo>
                <a:cubicBezTo>
                  <a:pt x="229025" y="20540"/>
                  <a:pt x="228487" y="20728"/>
                  <a:pt x="227923" y="20916"/>
                </a:cubicBezTo>
                <a:cubicBezTo>
                  <a:pt x="223836" y="22287"/>
                  <a:pt x="219642" y="23846"/>
                  <a:pt x="215287" y="24438"/>
                </a:cubicBezTo>
                <a:cubicBezTo>
                  <a:pt x="213512" y="24685"/>
                  <a:pt x="211747" y="24787"/>
                  <a:pt x="209988" y="24787"/>
                </a:cubicBezTo>
                <a:cubicBezTo>
                  <a:pt x="206764" y="24787"/>
                  <a:pt x="203557" y="24443"/>
                  <a:pt x="200340" y="24008"/>
                </a:cubicBezTo>
                <a:cubicBezTo>
                  <a:pt x="196556" y="23486"/>
                  <a:pt x="192841" y="23007"/>
                  <a:pt x="189076" y="23007"/>
                </a:cubicBezTo>
                <a:cubicBezTo>
                  <a:pt x="187598" y="23007"/>
                  <a:pt x="186113" y="23081"/>
                  <a:pt x="184613" y="23255"/>
                </a:cubicBezTo>
                <a:cubicBezTo>
                  <a:pt x="179773" y="23793"/>
                  <a:pt x="175042" y="24922"/>
                  <a:pt x="170203" y="25433"/>
                </a:cubicBezTo>
                <a:cubicBezTo>
                  <a:pt x="167571" y="25727"/>
                  <a:pt x="164904" y="25789"/>
                  <a:pt x="162238" y="25789"/>
                </a:cubicBezTo>
                <a:cubicBezTo>
                  <a:pt x="160273" y="25789"/>
                  <a:pt x="158308" y="25755"/>
                  <a:pt x="156357" y="25755"/>
                </a:cubicBezTo>
                <a:cubicBezTo>
                  <a:pt x="151975" y="25755"/>
                  <a:pt x="136759" y="20755"/>
                  <a:pt x="134017" y="19894"/>
                </a:cubicBezTo>
                <a:cubicBezTo>
                  <a:pt x="131409" y="19115"/>
                  <a:pt x="128774" y="18174"/>
                  <a:pt x="126059" y="17824"/>
                </a:cubicBezTo>
                <a:cubicBezTo>
                  <a:pt x="123854" y="17551"/>
                  <a:pt x="121649" y="17402"/>
                  <a:pt x="119444" y="17402"/>
                </a:cubicBezTo>
                <a:cubicBezTo>
                  <a:pt x="117966" y="17402"/>
                  <a:pt x="116488" y="17469"/>
                  <a:pt x="115010" y="17609"/>
                </a:cubicBezTo>
                <a:cubicBezTo>
                  <a:pt x="104848" y="18577"/>
                  <a:pt x="95250" y="22045"/>
                  <a:pt x="85196" y="23470"/>
                </a:cubicBezTo>
                <a:cubicBezTo>
                  <a:pt x="81334" y="24010"/>
                  <a:pt x="77458" y="24253"/>
                  <a:pt x="73581" y="24253"/>
                </a:cubicBezTo>
                <a:cubicBezTo>
                  <a:pt x="67041" y="24253"/>
                  <a:pt x="60502" y="23563"/>
                  <a:pt x="54037" y="22448"/>
                </a:cubicBezTo>
                <a:cubicBezTo>
                  <a:pt x="48821" y="21561"/>
                  <a:pt x="43660" y="20432"/>
                  <a:pt x="38525" y="19249"/>
                </a:cubicBezTo>
                <a:cubicBezTo>
                  <a:pt x="33740" y="18147"/>
                  <a:pt x="28874" y="17287"/>
                  <a:pt x="24196" y="15862"/>
                </a:cubicBezTo>
                <a:cubicBezTo>
                  <a:pt x="19652" y="14491"/>
                  <a:pt x="15324" y="12690"/>
                  <a:pt x="11533" y="10028"/>
                </a:cubicBezTo>
                <a:cubicBezTo>
                  <a:pt x="7716" y="7393"/>
                  <a:pt x="4678" y="3979"/>
                  <a:pt x="1317" y="914"/>
                </a:cubicBezTo>
                <a:cubicBezTo>
                  <a:pt x="995" y="619"/>
                  <a:pt x="834" y="296"/>
                  <a:pt x="80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23"/>
          <p:cNvSpPr/>
          <p:nvPr/>
        </p:nvSpPr>
        <p:spPr>
          <a:xfrm>
            <a:off x="1642800" y="958398"/>
            <a:ext cx="2375768" cy="1500788"/>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23"/>
          <p:cNvSpPr/>
          <p:nvPr/>
        </p:nvSpPr>
        <p:spPr>
          <a:xfrm>
            <a:off x="466781" y="531083"/>
            <a:ext cx="1380809" cy="87238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23"/>
          <p:cNvSpPr/>
          <p:nvPr/>
        </p:nvSpPr>
        <p:spPr>
          <a:xfrm>
            <a:off x="9131246" y="454000"/>
            <a:ext cx="1990980" cy="1257880"/>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23"/>
          <p:cNvSpPr/>
          <p:nvPr/>
        </p:nvSpPr>
        <p:spPr>
          <a:xfrm>
            <a:off x="10887187" y="1876571"/>
            <a:ext cx="845559" cy="53421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23"/>
          <p:cNvSpPr/>
          <p:nvPr/>
        </p:nvSpPr>
        <p:spPr>
          <a:xfrm>
            <a:off x="8480233" y="1711876"/>
            <a:ext cx="584968" cy="36957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23"/>
          <p:cNvSpPr txBox="1">
            <a:spLocks noGrp="1"/>
          </p:cNvSpPr>
          <p:nvPr>
            <p:ph type="subTitle" idx="1"/>
          </p:nvPr>
        </p:nvSpPr>
        <p:spPr>
          <a:xfrm>
            <a:off x="2195220" y="1883521"/>
            <a:ext cx="7836400" cy="521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3" name="Google Shape;443;p23"/>
          <p:cNvSpPr txBox="1">
            <a:spLocks noGrp="1"/>
          </p:cNvSpPr>
          <p:nvPr>
            <p:ph type="title" hasCustomPrompt="1"/>
          </p:nvPr>
        </p:nvSpPr>
        <p:spPr>
          <a:xfrm>
            <a:off x="2181033" y="752667"/>
            <a:ext cx="7836400" cy="131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9600"/>
              <a:buNone/>
              <a:defRPr sz="8400"/>
            </a:lvl1pPr>
            <a:lvl2pPr lvl="1" algn="ctr" rtl="0">
              <a:lnSpc>
                <a:spcPct val="100000"/>
              </a:lnSpc>
              <a:spcBef>
                <a:spcPts val="0"/>
              </a:spcBef>
              <a:spcAft>
                <a:spcPts val="0"/>
              </a:spcAft>
              <a:buSzPts val="12000"/>
              <a:buNone/>
              <a:defRPr sz="16000"/>
            </a:lvl2pPr>
            <a:lvl3pPr lvl="2" algn="ctr" rtl="0">
              <a:lnSpc>
                <a:spcPct val="100000"/>
              </a:lnSpc>
              <a:spcBef>
                <a:spcPts val="0"/>
              </a:spcBef>
              <a:spcAft>
                <a:spcPts val="0"/>
              </a:spcAft>
              <a:buSzPts val="12000"/>
              <a:buNone/>
              <a:defRPr sz="16000"/>
            </a:lvl3pPr>
            <a:lvl4pPr lvl="3" algn="ctr" rtl="0">
              <a:lnSpc>
                <a:spcPct val="100000"/>
              </a:lnSpc>
              <a:spcBef>
                <a:spcPts val="0"/>
              </a:spcBef>
              <a:spcAft>
                <a:spcPts val="0"/>
              </a:spcAft>
              <a:buSzPts val="12000"/>
              <a:buNone/>
              <a:defRPr sz="16000"/>
            </a:lvl4pPr>
            <a:lvl5pPr lvl="4" algn="ctr" rtl="0">
              <a:lnSpc>
                <a:spcPct val="100000"/>
              </a:lnSpc>
              <a:spcBef>
                <a:spcPts val="0"/>
              </a:spcBef>
              <a:spcAft>
                <a:spcPts val="0"/>
              </a:spcAft>
              <a:buSzPts val="12000"/>
              <a:buNone/>
              <a:defRPr sz="16000"/>
            </a:lvl5pPr>
            <a:lvl6pPr lvl="5" algn="ctr" rtl="0">
              <a:lnSpc>
                <a:spcPct val="100000"/>
              </a:lnSpc>
              <a:spcBef>
                <a:spcPts val="0"/>
              </a:spcBef>
              <a:spcAft>
                <a:spcPts val="0"/>
              </a:spcAft>
              <a:buSzPts val="12000"/>
              <a:buNone/>
              <a:defRPr sz="16000"/>
            </a:lvl6pPr>
            <a:lvl7pPr lvl="6" algn="ctr" rtl="0">
              <a:lnSpc>
                <a:spcPct val="100000"/>
              </a:lnSpc>
              <a:spcBef>
                <a:spcPts val="0"/>
              </a:spcBef>
              <a:spcAft>
                <a:spcPts val="0"/>
              </a:spcAft>
              <a:buSzPts val="12000"/>
              <a:buNone/>
              <a:defRPr sz="16000"/>
            </a:lvl7pPr>
            <a:lvl8pPr lvl="7" algn="ctr" rtl="0">
              <a:lnSpc>
                <a:spcPct val="100000"/>
              </a:lnSpc>
              <a:spcBef>
                <a:spcPts val="0"/>
              </a:spcBef>
              <a:spcAft>
                <a:spcPts val="0"/>
              </a:spcAft>
              <a:buSzPts val="12000"/>
              <a:buNone/>
              <a:defRPr sz="16000"/>
            </a:lvl8pPr>
            <a:lvl9pPr lvl="8" algn="ctr" rtl="0">
              <a:lnSpc>
                <a:spcPct val="100000"/>
              </a:lnSpc>
              <a:spcBef>
                <a:spcPts val="0"/>
              </a:spcBef>
              <a:spcAft>
                <a:spcPts val="0"/>
              </a:spcAft>
              <a:buSzPts val="12000"/>
              <a:buNone/>
              <a:defRPr sz="16000"/>
            </a:lvl9pPr>
          </a:lstStyle>
          <a:p>
            <a:r>
              <a:t>xx%</a:t>
            </a:r>
          </a:p>
        </p:txBody>
      </p:sp>
      <p:sp>
        <p:nvSpPr>
          <p:cNvPr id="444" name="Google Shape;444;p23"/>
          <p:cNvSpPr txBox="1">
            <a:spLocks noGrp="1"/>
          </p:cNvSpPr>
          <p:nvPr>
            <p:ph type="subTitle" idx="2"/>
          </p:nvPr>
        </p:nvSpPr>
        <p:spPr>
          <a:xfrm>
            <a:off x="2195220" y="3704925"/>
            <a:ext cx="7836400" cy="52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5" name="Google Shape;445;p23"/>
          <p:cNvSpPr txBox="1">
            <a:spLocks noGrp="1"/>
          </p:cNvSpPr>
          <p:nvPr>
            <p:ph type="title" idx="3" hasCustomPrompt="1"/>
          </p:nvPr>
        </p:nvSpPr>
        <p:spPr>
          <a:xfrm>
            <a:off x="2181033" y="2574071"/>
            <a:ext cx="7836400" cy="131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9600"/>
              <a:buNone/>
              <a:defRPr sz="8400">
                <a:solidFill>
                  <a:schemeClr val="accent4"/>
                </a:solidFill>
              </a:defRPr>
            </a:lvl1pPr>
            <a:lvl2pPr lvl="1" algn="ctr" rtl="0">
              <a:lnSpc>
                <a:spcPct val="100000"/>
              </a:lnSpc>
              <a:spcBef>
                <a:spcPts val="0"/>
              </a:spcBef>
              <a:spcAft>
                <a:spcPts val="0"/>
              </a:spcAft>
              <a:buClr>
                <a:schemeClr val="accent2"/>
              </a:buClr>
              <a:buSzPts val="12000"/>
              <a:buNone/>
              <a:defRPr sz="16000">
                <a:solidFill>
                  <a:schemeClr val="accent2"/>
                </a:solidFill>
              </a:defRPr>
            </a:lvl2pPr>
            <a:lvl3pPr lvl="2" algn="ctr" rtl="0">
              <a:lnSpc>
                <a:spcPct val="100000"/>
              </a:lnSpc>
              <a:spcBef>
                <a:spcPts val="0"/>
              </a:spcBef>
              <a:spcAft>
                <a:spcPts val="0"/>
              </a:spcAft>
              <a:buClr>
                <a:schemeClr val="accent2"/>
              </a:buClr>
              <a:buSzPts val="12000"/>
              <a:buNone/>
              <a:defRPr sz="16000">
                <a:solidFill>
                  <a:schemeClr val="accent2"/>
                </a:solidFill>
              </a:defRPr>
            </a:lvl3pPr>
            <a:lvl4pPr lvl="3" algn="ctr" rtl="0">
              <a:lnSpc>
                <a:spcPct val="100000"/>
              </a:lnSpc>
              <a:spcBef>
                <a:spcPts val="0"/>
              </a:spcBef>
              <a:spcAft>
                <a:spcPts val="0"/>
              </a:spcAft>
              <a:buClr>
                <a:schemeClr val="accent2"/>
              </a:buClr>
              <a:buSzPts val="12000"/>
              <a:buNone/>
              <a:defRPr sz="16000">
                <a:solidFill>
                  <a:schemeClr val="accent2"/>
                </a:solidFill>
              </a:defRPr>
            </a:lvl4pPr>
            <a:lvl5pPr lvl="4" algn="ctr" rtl="0">
              <a:lnSpc>
                <a:spcPct val="100000"/>
              </a:lnSpc>
              <a:spcBef>
                <a:spcPts val="0"/>
              </a:spcBef>
              <a:spcAft>
                <a:spcPts val="0"/>
              </a:spcAft>
              <a:buClr>
                <a:schemeClr val="accent2"/>
              </a:buClr>
              <a:buSzPts val="12000"/>
              <a:buNone/>
              <a:defRPr sz="16000">
                <a:solidFill>
                  <a:schemeClr val="accent2"/>
                </a:solidFill>
              </a:defRPr>
            </a:lvl5pPr>
            <a:lvl6pPr lvl="5" algn="ctr" rtl="0">
              <a:lnSpc>
                <a:spcPct val="100000"/>
              </a:lnSpc>
              <a:spcBef>
                <a:spcPts val="0"/>
              </a:spcBef>
              <a:spcAft>
                <a:spcPts val="0"/>
              </a:spcAft>
              <a:buClr>
                <a:schemeClr val="accent2"/>
              </a:buClr>
              <a:buSzPts val="12000"/>
              <a:buNone/>
              <a:defRPr sz="16000">
                <a:solidFill>
                  <a:schemeClr val="accent2"/>
                </a:solidFill>
              </a:defRPr>
            </a:lvl6pPr>
            <a:lvl7pPr lvl="6" algn="ctr" rtl="0">
              <a:lnSpc>
                <a:spcPct val="100000"/>
              </a:lnSpc>
              <a:spcBef>
                <a:spcPts val="0"/>
              </a:spcBef>
              <a:spcAft>
                <a:spcPts val="0"/>
              </a:spcAft>
              <a:buClr>
                <a:schemeClr val="accent2"/>
              </a:buClr>
              <a:buSzPts val="12000"/>
              <a:buNone/>
              <a:defRPr sz="16000">
                <a:solidFill>
                  <a:schemeClr val="accent2"/>
                </a:solidFill>
              </a:defRPr>
            </a:lvl7pPr>
            <a:lvl8pPr lvl="7" algn="ctr" rtl="0">
              <a:lnSpc>
                <a:spcPct val="100000"/>
              </a:lnSpc>
              <a:spcBef>
                <a:spcPts val="0"/>
              </a:spcBef>
              <a:spcAft>
                <a:spcPts val="0"/>
              </a:spcAft>
              <a:buClr>
                <a:schemeClr val="accent2"/>
              </a:buClr>
              <a:buSzPts val="12000"/>
              <a:buNone/>
              <a:defRPr sz="16000">
                <a:solidFill>
                  <a:schemeClr val="accent2"/>
                </a:solidFill>
              </a:defRPr>
            </a:lvl8pPr>
            <a:lvl9pPr lvl="8" algn="ctr" rtl="0">
              <a:lnSpc>
                <a:spcPct val="100000"/>
              </a:lnSpc>
              <a:spcBef>
                <a:spcPts val="0"/>
              </a:spcBef>
              <a:spcAft>
                <a:spcPts val="0"/>
              </a:spcAft>
              <a:buClr>
                <a:schemeClr val="accent2"/>
              </a:buClr>
              <a:buSzPts val="12000"/>
              <a:buNone/>
              <a:defRPr sz="16000">
                <a:solidFill>
                  <a:schemeClr val="accent2"/>
                </a:solidFill>
              </a:defRPr>
            </a:lvl9pPr>
          </a:lstStyle>
          <a:p>
            <a:r>
              <a:t>xx%</a:t>
            </a:r>
          </a:p>
        </p:txBody>
      </p:sp>
      <p:sp>
        <p:nvSpPr>
          <p:cNvPr id="446" name="Google Shape;446;p23"/>
          <p:cNvSpPr txBox="1">
            <a:spLocks noGrp="1"/>
          </p:cNvSpPr>
          <p:nvPr>
            <p:ph type="subTitle" idx="4"/>
          </p:nvPr>
        </p:nvSpPr>
        <p:spPr>
          <a:xfrm>
            <a:off x="2195220" y="5526779"/>
            <a:ext cx="7836400" cy="52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7" name="Google Shape;447;p23"/>
          <p:cNvSpPr txBox="1">
            <a:spLocks noGrp="1"/>
          </p:cNvSpPr>
          <p:nvPr>
            <p:ph type="title" idx="5" hasCustomPrompt="1"/>
          </p:nvPr>
        </p:nvSpPr>
        <p:spPr>
          <a:xfrm>
            <a:off x="2181033" y="4395924"/>
            <a:ext cx="7836400" cy="1318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9600"/>
              <a:buNone/>
              <a:defRPr sz="8400">
                <a:solidFill>
                  <a:schemeClr val="accent1"/>
                </a:solidFill>
              </a:defRPr>
            </a:lvl1pPr>
            <a:lvl2pPr lvl="1" algn="ctr" rtl="0">
              <a:lnSpc>
                <a:spcPct val="100000"/>
              </a:lnSpc>
              <a:spcBef>
                <a:spcPts val="0"/>
              </a:spcBef>
              <a:spcAft>
                <a:spcPts val="0"/>
              </a:spcAft>
              <a:buClr>
                <a:schemeClr val="accent1"/>
              </a:buClr>
              <a:buSzPts val="12000"/>
              <a:buNone/>
              <a:defRPr sz="16000">
                <a:solidFill>
                  <a:schemeClr val="accent1"/>
                </a:solidFill>
              </a:defRPr>
            </a:lvl2pPr>
            <a:lvl3pPr lvl="2" algn="ctr" rtl="0">
              <a:lnSpc>
                <a:spcPct val="100000"/>
              </a:lnSpc>
              <a:spcBef>
                <a:spcPts val="0"/>
              </a:spcBef>
              <a:spcAft>
                <a:spcPts val="0"/>
              </a:spcAft>
              <a:buClr>
                <a:schemeClr val="accent1"/>
              </a:buClr>
              <a:buSzPts val="12000"/>
              <a:buNone/>
              <a:defRPr sz="16000">
                <a:solidFill>
                  <a:schemeClr val="accent1"/>
                </a:solidFill>
              </a:defRPr>
            </a:lvl3pPr>
            <a:lvl4pPr lvl="3" algn="ctr" rtl="0">
              <a:lnSpc>
                <a:spcPct val="100000"/>
              </a:lnSpc>
              <a:spcBef>
                <a:spcPts val="0"/>
              </a:spcBef>
              <a:spcAft>
                <a:spcPts val="0"/>
              </a:spcAft>
              <a:buClr>
                <a:schemeClr val="accent1"/>
              </a:buClr>
              <a:buSzPts val="12000"/>
              <a:buNone/>
              <a:defRPr sz="16000">
                <a:solidFill>
                  <a:schemeClr val="accent1"/>
                </a:solidFill>
              </a:defRPr>
            </a:lvl4pPr>
            <a:lvl5pPr lvl="4" algn="ctr" rtl="0">
              <a:lnSpc>
                <a:spcPct val="100000"/>
              </a:lnSpc>
              <a:spcBef>
                <a:spcPts val="0"/>
              </a:spcBef>
              <a:spcAft>
                <a:spcPts val="0"/>
              </a:spcAft>
              <a:buClr>
                <a:schemeClr val="accent1"/>
              </a:buClr>
              <a:buSzPts val="12000"/>
              <a:buNone/>
              <a:defRPr sz="16000">
                <a:solidFill>
                  <a:schemeClr val="accent1"/>
                </a:solidFill>
              </a:defRPr>
            </a:lvl5pPr>
            <a:lvl6pPr lvl="5" algn="ctr" rtl="0">
              <a:lnSpc>
                <a:spcPct val="100000"/>
              </a:lnSpc>
              <a:spcBef>
                <a:spcPts val="0"/>
              </a:spcBef>
              <a:spcAft>
                <a:spcPts val="0"/>
              </a:spcAft>
              <a:buClr>
                <a:schemeClr val="accent1"/>
              </a:buClr>
              <a:buSzPts val="12000"/>
              <a:buNone/>
              <a:defRPr sz="16000">
                <a:solidFill>
                  <a:schemeClr val="accent1"/>
                </a:solidFill>
              </a:defRPr>
            </a:lvl6pPr>
            <a:lvl7pPr lvl="6" algn="ctr" rtl="0">
              <a:lnSpc>
                <a:spcPct val="100000"/>
              </a:lnSpc>
              <a:spcBef>
                <a:spcPts val="0"/>
              </a:spcBef>
              <a:spcAft>
                <a:spcPts val="0"/>
              </a:spcAft>
              <a:buClr>
                <a:schemeClr val="accent1"/>
              </a:buClr>
              <a:buSzPts val="12000"/>
              <a:buNone/>
              <a:defRPr sz="16000">
                <a:solidFill>
                  <a:schemeClr val="accent1"/>
                </a:solidFill>
              </a:defRPr>
            </a:lvl7pPr>
            <a:lvl8pPr lvl="7" algn="ctr" rtl="0">
              <a:lnSpc>
                <a:spcPct val="100000"/>
              </a:lnSpc>
              <a:spcBef>
                <a:spcPts val="0"/>
              </a:spcBef>
              <a:spcAft>
                <a:spcPts val="0"/>
              </a:spcAft>
              <a:buClr>
                <a:schemeClr val="accent1"/>
              </a:buClr>
              <a:buSzPts val="12000"/>
              <a:buNone/>
              <a:defRPr sz="16000">
                <a:solidFill>
                  <a:schemeClr val="accent1"/>
                </a:solidFill>
              </a:defRPr>
            </a:lvl8pPr>
            <a:lvl9pPr lvl="8" algn="ctr" rtl="0">
              <a:lnSpc>
                <a:spcPct val="100000"/>
              </a:lnSpc>
              <a:spcBef>
                <a:spcPts val="0"/>
              </a:spcBef>
              <a:spcAft>
                <a:spcPts val="0"/>
              </a:spcAft>
              <a:buClr>
                <a:schemeClr val="accent1"/>
              </a:buClr>
              <a:buSzPts val="12000"/>
              <a:buNone/>
              <a:defRPr sz="16000">
                <a:solidFill>
                  <a:schemeClr val="accent1"/>
                </a:solidFill>
              </a:defRPr>
            </a:lvl9pPr>
          </a:lstStyle>
          <a:p>
            <a:r>
              <a:t>xx%</a:t>
            </a:r>
          </a:p>
        </p:txBody>
      </p:sp>
    </p:spTree>
    <p:extLst>
      <p:ext uri="{BB962C8B-B14F-4D97-AF65-F5344CB8AC3E}">
        <p14:creationId xmlns:p14="http://schemas.microsoft.com/office/powerpoint/2010/main" val="760432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chnology Design">
  <p:cSld name="Technology Design">
    <p:bg>
      <p:bgPr>
        <a:solidFill>
          <a:schemeClr val="dk1"/>
        </a:solidFill>
        <a:effectLst/>
      </p:bgPr>
    </p:bg>
    <p:spTree>
      <p:nvGrpSpPr>
        <p:cNvPr id="1" name="Shape 448"/>
        <p:cNvGrpSpPr/>
        <p:nvPr/>
      </p:nvGrpSpPr>
      <p:grpSpPr>
        <a:xfrm>
          <a:off x="0" y="0"/>
          <a:ext cx="0" cy="0"/>
          <a:chOff x="0" y="0"/>
          <a:chExt cx="0" cy="0"/>
        </a:xfrm>
      </p:grpSpPr>
      <p:sp>
        <p:nvSpPr>
          <p:cNvPr id="449" name="Google Shape;449;p24"/>
          <p:cNvSpPr/>
          <p:nvPr/>
        </p:nvSpPr>
        <p:spPr>
          <a:xfrm>
            <a:off x="0" y="6615503"/>
            <a:ext cx="4529509" cy="242508"/>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24"/>
          <p:cNvSpPr/>
          <p:nvPr/>
        </p:nvSpPr>
        <p:spPr>
          <a:xfrm flipH="1">
            <a:off x="5107603" y="6337436"/>
            <a:ext cx="7084399" cy="520569"/>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24"/>
          <p:cNvSpPr/>
          <p:nvPr/>
        </p:nvSpPr>
        <p:spPr>
          <a:xfrm>
            <a:off x="3287368" y="6566800"/>
            <a:ext cx="8904275"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24"/>
          <p:cNvSpPr/>
          <p:nvPr/>
        </p:nvSpPr>
        <p:spPr>
          <a:xfrm>
            <a:off x="1639602" y="581770"/>
            <a:ext cx="1664601" cy="1051519"/>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24"/>
          <p:cNvSpPr/>
          <p:nvPr/>
        </p:nvSpPr>
        <p:spPr>
          <a:xfrm>
            <a:off x="460106" y="339165"/>
            <a:ext cx="907281" cy="57321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24"/>
          <p:cNvSpPr/>
          <p:nvPr/>
        </p:nvSpPr>
        <p:spPr>
          <a:xfrm>
            <a:off x="7918968" y="1001102"/>
            <a:ext cx="2701909" cy="1710025"/>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4"/>
          <p:cNvSpPr/>
          <p:nvPr/>
        </p:nvSpPr>
        <p:spPr>
          <a:xfrm>
            <a:off x="10676774" y="1177997"/>
            <a:ext cx="1044425" cy="659856"/>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24"/>
          <p:cNvSpPr txBox="1">
            <a:spLocks noGrp="1"/>
          </p:cNvSpPr>
          <p:nvPr>
            <p:ph type="title"/>
          </p:nvPr>
        </p:nvSpPr>
        <p:spPr>
          <a:xfrm>
            <a:off x="1639600" y="727667"/>
            <a:ext cx="8904400" cy="573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Font typeface="Patrick Hand"/>
              <a:buNone/>
              <a:defRPr sz="4000">
                <a:solidFill>
                  <a:schemeClr val="accent2"/>
                </a:solidFill>
                <a:latin typeface="Patrick Hand"/>
                <a:ea typeface="Patrick Hand"/>
                <a:cs typeface="Patrick Hand"/>
                <a:sym typeface="Patrick Hand"/>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endParaRPr/>
          </a:p>
        </p:txBody>
      </p:sp>
      <p:sp>
        <p:nvSpPr>
          <p:cNvPr id="457" name="Google Shape;457;p24"/>
          <p:cNvSpPr txBox="1">
            <a:spLocks noGrp="1"/>
          </p:cNvSpPr>
          <p:nvPr>
            <p:ph type="subTitle" idx="1"/>
          </p:nvPr>
        </p:nvSpPr>
        <p:spPr>
          <a:xfrm>
            <a:off x="1198733" y="2544833"/>
            <a:ext cx="3022800" cy="2072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58" name="Google Shape;458;p24"/>
          <p:cNvSpPr/>
          <p:nvPr/>
        </p:nvSpPr>
        <p:spPr>
          <a:xfrm>
            <a:off x="10587471" y="438812"/>
            <a:ext cx="591847" cy="37392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284672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dk1"/>
        </a:solidFill>
        <a:effectLst/>
      </p:bgPr>
    </p:bg>
    <p:spTree>
      <p:nvGrpSpPr>
        <p:cNvPr id="1" name="Shape 459"/>
        <p:cNvGrpSpPr/>
        <p:nvPr/>
      </p:nvGrpSpPr>
      <p:grpSpPr>
        <a:xfrm>
          <a:off x="0" y="0"/>
          <a:ext cx="0" cy="0"/>
          <a:chOff x="0" y="0"/>
          <a:chExt cx="0" cy="0"/>
        </a:xfrm>
      </p:grpSpPr>
      <p:sp>
        <p:nvSpPr>
          <p:cNvPr id="460" name="Google Shape;460;p25"/>
          <p:cNvSpPr/>
          <p:nvPr/>
        </p:nvSpPr>
        <p:spPr>
          <a:xfrm>
            <a:off x="771101" y="1127500"/>
            <a:ext cx="2481267" cy="156744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25"/>
          <p:cNvSpPr/>
          <p:nvPr/>
        </p:nvSpPr>
        <p:spPr>
          <a:xfrm>
            <a:off x="337740" y="541757"/>
            <a:ext cx="785773" cy="496443"/>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25"/>
          <p:cNvSpPr/>
          <p:nvPr/>
        </p:nvSpPr>
        <p:spPr>
          <a:xfrm>
            <a:off x="9539803" y="1242102"/>
            <a:ext cx="2375756" cy="1503604"/>
          </a:xfrm>
          <a:custGeom>
            <a:avLst/>
            <a:gdLst/>
            <a:ahLst/>
            <a:cxnLst/>
            <a:rect l="l" t="t" r="r" b="b"/>
            <a:pathLst>
              <a:path w="25554" h="16173" extrusionOk="0">
                <a:moveTo>
                  <a:pt x="14556" y="0"/>
                </a:moveTo>
                <a:cubicBezTo>
                  <a:pt x="11530" y="0"/>
                  <a:pt x="8988" y="2103"/>
                  <a:pt x="8295" y="4898"/>
                </a:cubicBezTo>
                <a:cubicBezTo>
                  <a:pt x="7856" y="4713"/>
                  <a:pt x="7394" y="4598"/>
                  <a:pt x="6909" y="4598"/>
                </a:cubicBezTo>
                <a:cubicBezTo>
                  <a:pt x="5500" y="4598"/>
                  <a:pt x="4275" y="5522"/>
                  <a:pt x="3836" y="6793"/>
                </a:cubicBezTo>
                <a:cubicBezTo>
                  <a:pt x="1664" y="7232"/>
                  <a:pt x="1" y="9149"/>
                  <a:pt x="1" y="11437"/>
                </a:cubicBezTo>
                <a:cubicBezTo>
                  <a:pt x="1" y="14047"/>
                  <a:pt x="2126" y="16173"/>
                  <a:pt x="4737" y="16173"/>
                </a:cubicBezTo>
                <a:lnTo>
                  <a:pt x="20771" y="16173"/>
                </a:lnTo>
                <a:cubicBezTo>
                  <a:pt x="23359" y="16173"/>
                  <a:pt x="25507" y="14047"/>
                  <a:pt x="25507" y="11437"/>
                </a:cubicBezTo>
                <a:cubicBezTo>
                  <a:pt x="25553" y="8895"/>
                  <a:pt x="23543" y="6816"/>
                  <a:pt x="21025" y="6700"/>
                </a:cubicBezTo>
                <a:lnTo>
                  <a:pt x="21025" y="6469"/>
                </a:lnTo>
                <a:cubicBezTo>
                  <a:pt x="21025" y="2888"/>
                  <a:pt x="18137" y="0"/>
                  <a:pt x="1455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25"/>
          <p:cNvSpPr/>
          <p:nvPr/>
        </p:nvSpPr>
        <p:spPr>
          <a:xfrm>
            <a:off x="1431068" y="302770"/>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25"/>
          <p:cNvSpPr txBox="1">
            <a:spLocks noGrp="1"/>
          </p:cNvSpPr>
          <p:nvPr>
            <p:ph type="subTitle" idx="1"/>
          </p:nvPr>
        </p:nvSpPr>
        <p:spPr>
          <a:xfrm>
            <a:off x="3798833" y="1990733"/>
            <a:ext cx="4594400" cy="1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867">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5" name="Google Shape;465;p25"/>
          <p:cNvSpPr txBox="1">
            <a:spLocks noGrp="1"/>
          </p:cNvSpPr>
          <p:nvPr>
            <p:ph type="title"/>
          </p:nvPr>
        </p:nvSpPr>
        <p:spPr>
          <a:xfrm>
            <a:off x="1639600" y="867333"/>
            <a:ext cx="8904400" cy="769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000"/>
              <a:buFont typeface="Patrick Hand"/>
              <a:buNone/>
              <a:defRPr sz="6667">
                <a:solidFill>
                  <a:schemeClr val="accent2"/>
                </a:solidFill>
                <a:latin typeface="Patrick Hand"/>
                <a:ea typeface="Patrick Hand"/>
                <a:cs typeface="Patrick Hand"/>
                <a:sym typeface="Patrick Hand"/>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66" name="Google Shape;466;p25"/>
          <p:cNvSpPr txBox="1"/>
          <p:nvPr/>
        </p:nvSpPr>
        <p:spPr>
          <a:xfrm>
            <a:off x="3842600" y="4237400"/>
            <a:ext cx="4498400" cy="12552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467">
                <a:solidFill>
                  <a:schemeClr val="lt2"/>
                </a:solidFill>
                <a:latin typeface="Poppins Light"/>
                <a:ea typeface="Poppins Light"/>
                <a:cs typeface="Poppins Light"/>
                <a:sym typeface="Poppins Light"/>
              </a:rPr>
              <a:t>CREDITS: This presentation template was created by </a:t>
            </a:r>
            <a:r>
              <a:rPr lang="en" sz="1467">
                <a:solidFill>
                  <a:schemeClr val="accent2"/>
                </a:solidFill>
                <a:uFill>
                  <a:noFill/>
                </a:uFill>
                <a:latin typeface="Poppins Light"/>
                <a:ea typeface="Poppins Light"/>
                <a:cs typeface="Poppins Light"/>
                <a:sym typeface="Poppins Light"/>
                <a:hlinkClick r:id="rId2">
                  <a:extLst>
                    <a:ext uri="{A12FA001-AC4F-418D-AE19-62706E023703}">
                      <ahyp:hlinkClr xmlns:ahyp="http://schemas.microsoft.com/office/drawing/2018/hyperlinkcolor" val="tx"/>
                    </a:ext>
                  </a:extLst>
                </a:hlinkClick>
              </a:rPr>
              <a:t>Slidesgo</a:t>
            </a:r>
            <a:r>
              <a:rPr lang="en" sz="1467">
                <a:solidFill>
                  <a:schemeClr val="lt2"/>
                </a:solidFill>
                <a:latin typeface="Poppins Light"/>
                <a:ea typeface="Poppins Light"/>
                <a:cs typeface="Poppins Light"/>
                <a:sym typeface="Poppins Light"/>
              </a:rPr>
              <a:t>, including icons by </a:t>
            </a:r>
            <a:r>
              <a:rPr lang="en" sz="1467">
                <a:solidFill>
                  <a:schemeClr val="accent2"/>
                </a:solidFill>
                <a:uFill>
                  <a:noFill/>
                </a:uFill>
                <a:latin typeface="Poppins Light"/>
                <a:ea typeface="Poppins Light"/>
                <a:cs typeface="Poppins Light"/>
                <a:sym typeface="Poppins Light"/>
                <a:hlinkClick r:id="rId3">
                  <a:extLst>
                    <a:ext uri="{A12FA001-AC4F-418D-AE19-62706E023703}">
                      <ahyp:hlinkClr xmlns:ahyp="http://schemas.microsoft.com/office/drawing/2018/hyperlinkcolor" val="tx"/>
                    </a:ext>
                  </a:extLst>
                </a:hlinkClick>
              </a:rPr>
              <a:t>Flaticon</a:t>
            </a:r>
            <a:r>
              <a:rPr lang="en" sz="1467">
                <a:solidFill>
                  <a:schemeClr val="lt2"/>
                </a:solidFill>
                <a:latin typeface="Poppins Light"/>
                <a:ea typeface="Poppins Light"/>
                <a:cs typeface="Poppins Light"/>
                <a:sym typeface="Poppins Light"/>
              </a:rPr>
              <a:t>, infographics &amp; images by </a:t>
            </a:r>
            <a:r>
              <a:rPr lang="en" sz="1467">
                <a:solidFill>
                  <a:schemeClr val="accent2"/>
                </a:solidFill>
                <a:uFill>
                  <a:noFill/>
                </a:uFill>
                <a:latin typeface="Poppins Light"/>
                <a:ea typeface="Poppins Light"/>
                <a:cs typeface="Poppins Light"/>
                <a:sym typeface="Poppins Light"/>
                <a:hlinkClick r:id="rId4">
                  <a:extLst>
                    <a:ext uri="{A12FA001-AC4F-418D-AE19-62706E023703}">
                      <ahyp:hlinkClr xmlns:ahyp="http://schemas.microsoft.com/office/drawing/2018/hyperlinkcolor" val="tx"/>
                    </a:ext>
                  </a:extLst>
                </a:hlinkClick>
              </a:rPr>
              <a:t>Freepik</a:t>
            </a:r>
            <a:r>
              <a:rPr lang="en" sz="1467">
                <a:solidFill>
                  <a:schemeClr val="lt2"/>
                </a:solidFill>
                <a:latin typeface="Poppins Light"/>
                <a:ea typeface="Poppins Light"/>
                <a:cs typeface="Poppins Light"/>
                <a:sym typeface="Poppins Light"/>
              </a:rPr>
              <a:t>.</a:t>
            </a:r>
            <a:endParaRPr sz="1467">
              <a:solidFill>
                <a:schemeClr val="lt2"/>
              </a:solidFill>
              <a:latin typeface="Poppins Light"/>
              <a:ea typeface="Poppins Light"/>
              <a:cs typeface="Poppins Light"/>
              <a:sym typeface="Poppins Light"/>
            </a:endParaRPr>
          </a:p>
        </p:txBody>
      </p:sp>
      <p:sp>
        <p:nvSpPr>
          <p:cNvPr id="467" name="Google Shape;467;p25"/>
          <p:cNvSpPr/>
          <p:nvPr/>
        </p:nvSpPr>
        <p:spPr>
          <a:xfrm>
            <a:off x="10806403" y="416405"/>
            <a:ext cx="672581" cy="424891"/>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8" name="Google Shape;468;p25"/>
          <p:cNvSpPr/>
          <p:nvPr/>
        </p:nvSpPr>
        <p:spPr>
          <a:xfrm flipH="1">
            <a:off x="-32" y="6399600"/>
            <a:ext cx="7078197" cy="458397"/>
          </a:xfrm>
          <a:custGeom>
            <a:avLst/>
            <a:gdLst/>
            <a:ahLst/>
            <a:cxnLst/>
            <a:rect l="l" t="t" r="r" b="b"/>
            <a:pathLst>
              <a:path w="77507" h="11311" extrusionOk="0">
                <a:moveTo>
                  <a:pt x="47622" y="0"/>
                </a:moveTo>
                <a:cubicBezTo>
                  <a:pt x="46145" y="0"/>
                  <a:pt x="44665" y="67"/>
                  <a:pt x="43176" y="207"/>
                </a:cubicBezTo>
                <a:cubicBezTo>
                  <a:pt x="33041" y="1202"/>
                  <a:pt x="23443" y="4643"/>
                  <a:pt x="13389" y="6068"/>
                </a:cubicBezTo>
                <a:cubicBezTo>
                  <a:pt x="3011" y="7547"/>
                  <a:pt x="0" y="11310"/>
                  <a:pt x="0" y="11310"/>
                </a:cubicBezTo>
                <a:lnTo>
                  <a:pt x="77507" y="11310"/>
                </a:lnTo>
                <a:cubicBezTo>
                  <a:pt x="77507" y="11310"/>
                  <a:pt x="64952" y="3353"/>
                  <a:pt x="62183" y="2492"/>
                </a:cubicBezTo>
                <a:cubicBezTo>
                  <a:pt x="59602" y="1713"/>
                  <a:pt x="56968" y="772"/>
                  <a:pt x="54225" y="422"/>
                </a:cubicBezTo>
                <a:cubicBezTo>
                  <a:pt x="52020" y="149"/>
                  <a:pt x="49825" y="0"/>
                  <a:pt x="4762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chemeClr val="accent1"/>
              </a:solidFill>
            </a:endParaRPr>
          </a:p>
        </p:txBody>
      </p:sp>
      <p:sp>
        <p:nvSpPr>
          <p:cNvPr id="469" name="Google Shape;469;p25"/>
          <p:cNvSpPr/>
          <p:nvPr/>
        </p:nvSpPr>
        <p:spPr>
          <a:xfrm flipH="1">
            <a:off x="92" y="6566797"/>
            <a:ext cx="12191909" cy="291203"/>
          </a:xfrm>
          <a:custGeom>
            <a:avLst/>
            <a:gdLst/>
            <a:ahLst/>
            <a:cxnLst/>
            <a:rect l="l" t="t" r="r" b="b"/>
            <a:pathLst>
              <a:path w="157756" h="11284" extrusionOk="0">
                <a:moveTo>
                  <a:pt x="47603" y="1"/>
                </a:moveTo>
                <a:cubicBezTo>
                  <a:pt x="46122" y="1"/>
                  <a:pt x="44638" y="67"/>
                  <a:pt x="43149" y="207"/>
                </a:cubicBezTo>
                <a:cubicBezTo>
                  <a:pt x="33014" y="1175"/>
                  <a:pt x="23416" y="4616"/>
                  <a:pt x="13362" y="6041"/>
                </a:cubicBezTo>
                <a:cubicBezTo>
                  <a:pt x="2984" y="7520"/>
                  <a:pt x="0" y="11284"/>
                  <a:pt x="0" y="11284"/>
                </a:cubicBezTo>
                <a:lnTo>
                  <a:pt x="157756" y="11284"/>
                </a:lnTo>
                <a:lnTo>
                  <a:pt x="157756" y="2950"/>
                </a:lnTo>
                <a:cubicBezTo>
                  <a:pt x="157191" y="3111"/>
                  <a:pt x="156626" y="3299"/>
                  <a:pt x="156089" y="3487"/>
                </a:cubicBezTo>
                <a:cubicBezTo>
                  <a:pt x="152002" y="4885"/>
                  <a:pt x="147782" y="6418"/>
                  <a:pt x="143453" y="7036"/>
                </a:cubicBezTo>
                <a:cubicBezTo>
                  <a:pt x="141678" y="7283"/>
                  <a:pt x="139914" y="7385"/>
                  <a:pt x="138154" y="7385"/>
                </a:cubicBezTo>
                <a:cubicBezTo>
                  <a:pt x="134930" y="7385"/>
                  <a:pt x="131723" y="7041"/>
                  <a:pt x="128506" y="6606"/>
                </a:cubicBezTo>
                <a:cubicBezTo>
                  <a:pt x="124682" y="6079"/>
                  <a:pt x="120929" y="5595"/>
                  <a:pt x="117123" y="5595"/>
                </a:cubicBezTo>
                <a:cubicBezTo>
                  <a:pt x="115685" y="5595"/>
                  <a:pt x="114239" y="5664"/>
                  <a:pt x="112779" y="5826"/>
                </a:cubicBezTo>
                <a:cubicBezTo>
                  <a:pt x="107940" y="6391"/>
                  <a:pt x="103208" y="7493"/>
                  <a:pt x="98369" y="8031"/>
                </a:cubicBezTo>
                <a:cubicBezTo>
                  <a:pt x="95627" y="8321"/>
                  <a:pt x="92836" y="8379"/>
                  <a:pt x="90049" y="8379"/>
                </a:cubicBezTo>
                <a:cubicBezTo>
                  <a:pt x="88192" y="8379"/>
                  <a:pt x="86336" y="8353"/>
                  <a:pt x="84497" y="8353"/>
                </a:cubicBezTo>
                <a:cubicBezTo>
                  <a:pt x="80142" y="8353"/>
                  <a:pt x="64925" y="3353"/>
                  <a:pt x="62156" y="2493"/>
                </a:cubicBezTo>
                <a:cubicBezTo>
                  <a:pt x="59575" y="1713"/>
                  <a:pt x="56941" y="772"/>
                  <a:pt x="54198" y="422"/>
                </a:cubicBezTo>
                <a:cubicBezTo>
                  <a:pt x="52009" y="149"/>
                  <a:pt x="49811" y="1"/>
                  <a:pt x="4760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25"/>
          <p:cNvSpPr/>
          <p:nvPr/>
        </p:nvSpPr>
        <p:spPr>
          <a:xfrm flipH="1">
            <a:off x="569828" y="6399585"/>
            <a:ext cx="182272" cy="128547"/>
          </a:xfrm>
          <a:custGeom>
            <a:avLst/>
            <a:gdLst/>
            <a:ahLst/>
            <a:cxnLst/>
            <a:rect l="l" t="t" r="r" b="b"/>
            <a:pathLst>
              <a:path w="21469" h="15141" extrusionOk="0">
                <a:moveTo>
                  <a:pt x="14579" y="1"/>
                </a:moveTo>
                <a:cubicBezTo>
                  <a:pt x="14135" y="1"/>
                  <a:pt x="13692" y="13"/>
                  <a:pt x="13255" y="18"/>
                </a:cubicBezTo>
                <a:lnTo>
                  <a:pt x="12900" y="18"/>
                </a:lnTo>
                <a:cubicBezTo>
                  <a:pt x="12736" y="16"/>
                  <a:pt x="12573" y="15"/>
                  <a:pt x="12409" y="15"/>
                </a:cubicBezTo>
                <a:cubicBezTo>
                  <a:pt x="11285" y="15"/>
                  <a:pt x="10160" y="70"/>
                  <a:pt x="9036" y="168"/>
                </a:cubicBezTo>
                <a:cubicBezTo>
                  <a:pt x="8868" y="186"/>
                  <a:pt x="8681" y="186"/>
                  <a:pt x="8494" y="205"/>
                </a:cubicBezTo>
                <a:cubicBezTo>
                  <a:pt x="7934" y="242"/>
                  <a:pt x="7318" y="298"/>
                  <a:pt x="6833" y="541"/>
                </a:cubicBezTo>
                <a:cubicBezTo>
                  <a:pt x="6310" y="784"/>
                  <a:pt x="5862" y="877"/>
                  <a:pt x="5265" y="1138"/>
                </a:cubicBezTo>
                <a:cubicBezTo>
                  <a:pt x="5227" y="1157"/>
                  <a:pt x="5190" y="1176"/>
                  <a:pt x="5134" y="1194"/>
                </a:cubicBezTo>
                <a:cubicBezTo>
                  <a:pt x="4966" y="1269"/>
                  <a:pt x="4798" y="1362"/>
                  <a:pt x="4611" y="1474"/>
                </a:cubicBezTo>
                <a:cubicBezTo>
                  <a:pt x="4555" y="1512"/>
                  <a:pt x="4518" y="1530"/>
                  <a:pt x="4462" y="1568"/>
                </a:cubicBezTo>
                <a:cubicBezTo>
                  <a:pt x="4369" y="1642"/>
                  <a:pt x="4257" y="1698"/>
                  <a:pt x="4163" y="1773"/>
                </a:cubicBezTo>
                <a:cubicBezTo>
                  <a:pt x="3678" y="2128"/>
                  <a:pt x="3099" y="2613"/>
                  <a:pt x="2409" y="3304"/>
                </a:cubicBezTo>
                <a:cubicBezTo>
                  <a:pt x="2017" y="3696"/>
                  <a:pt x="1681" y="4107"/>
                  <a:pt x="1401" y="4517"/>
                </a:cubicBezTo>
                <a:cubicBezTo>
                  <a:pt x="1027" y="5077"/>
                  <a:pt x="747" y="5675"/>
                  <a:pt x="542" y="6253"/>
                </a:cubicBezTo>
                <a:cubicBezTo>
                  <a:pt x="523" y="6328"/>
                  <a:pt x="486" y="6421"/>
                  <a:pt x="467" y="6496"/>
                </a:cubicBezTo>
                <a:cubicBezTo>
                  <a:pt x="0" y="8064"/>
                  <a:pt x="131" y="9539"/>
                  <a:pt x="467" y="10528"/>
                </a:cubicBezTo>
                <a:cubicBezTo>
                  <a:pt x="1008" y="12190"/>
                  <a:pt x="1289" y="14131"/>
                  <a:pt x="8793" y="14971"/>
                </a:cubicBezTo>
                <a:cubicBezTo>
                  <a:pt x="8980" y="14990"/>
                  <a:pt x="9166" y="15009"/>
                  <a:pt x="9353" y="15027"/>
                </a:cubicBezTo>
                <a:cubicBezTo>
                  <a:pt x="9428" y="15027"/>
                  <a:pt x="9521" y="15046"/>
                  <a:pt x="9596" y="15046"/>
                </a:cubicBezTo>
                <a:cubicBezTo>
                  <a:pt x="9670" y="15046"/>
                  <a:pt x="9745" y="15065"/>
                  <a:pt x="9801" y="15065"/>
                </a:cubicBezTo>
                <a:cubicBezTo>
                  <a:pt x="10455" y="15116"/>
                  <a:pt x="11068" y="15141"/>
                  <a:pt x="11642" y="15141"/>
                </a:cubicBezTo>
                <a:cubicBezTo>
                  <a:pt x="16955" y="15141"/>
                  <a:pt x="19010" y="12998"/>
                  <a:pt x="20442" y="9427"/>
                </a:cubicBezTo>
                <a:cubicBezTo>
                  <a:pt x="21469" y="6851"/>
                  <a:pt x="21133" y="3323"/>
                  <a:pt x="19079" y="1344"/>
                </a:cubicBezTo>
                <a:cubicBezTo>
                  <a:pt x="18687" y="970"/>
                  <a:pt x="18239" y="672"/>
                  <a:pt x="17716" y="466"/>
                </a:cubicBezTo>
                <a:cubicBezTo>
                  <a:pt x="16726" y="70"/>
                  <a:pt x="15652" y="1"/>
                  <a:pt x="145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82532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819069" y="1602321"/>
            <a:ext cx="6361600" cy="3105200"/>
          </a:xfrm>
          <a:prstGeom prst="rect">
            <a:avLst/>
          </a:prstGeom>
        </p:spPr>
        <p:txBody>
          <a:bodyPr spcFirstLastPara="1" wrap="square" lIns="91425" tIns="91425" rIns="91425" bIns="91425" anchor="ctr" anchorCtr="0">
            <a:noAutofit/>
          </a:bodyPr>
          <a:lstStyle>
            <a:lvl1pPr lvl="0" algn="r">
              <a:lnSpc>
                <a:spcPct val="70000"/>
              </a:lnSpc>
              <a:spcBef>
                <a:spcPts val="0"/>
              </a:spcBef>
              <a:spcAft>
                <a:spcPts val="0"/>
              </a:spcAft>
              <a:buClr>
                <a:schemeClr val="accent2"/>
              </a:buClr>
              <a:buSzPts val="5200"/>
              <a:buNone/>
              <a:defRPr sz="9200" b="1">
                <a:solidFill>
                  <a:schemeClr val="accent2"/>
                </a:solidFill>
                <a:latin typeface="Bebas Neue"/>
                <a:ea typeface="Bebas Neue"/>
                <a:cs typeface="Bebas Neue"/>
                <a:sym typeface="Bebas Neue"/>
              </a:defRPr>
            </a:lvl1pPr>
            <a:lvl2pPr lvl="1" algn="ctr">
              <a:spcBef>
                <a:spcPts val="0"/>
              </a:spcBef>
              <a:spcAft>
                <a:spcPts val="0"/>
              </a:spcAft>
              <a:buClr>
                <a:schemeClr val="accent2"/>
              </a:buClr>
              <a:buSzPts val="5200"/>
              <a:buNone/>
              <a:defRPr sz="6933">
                <a:solidFill>
                  <a:schemeClr val="accent2"/>
                </a:solidFill>
              </a:defRPr>
            </a:lvl2pPr>
            <a:lvl3pPr lvl="2" algn="ctr">
              <a:spcBef>
                <a:spcPts val="0"/>
              </a:spcBef>
              <a:spcAft>
                <a:spcPts val="0"/>
              </a:spcAft>
              <a:buClr>
                <a:schemeClr val="accent2"/>
              </a:buClr>
              <a:buSzPts val="5200"/>
              <a:buNone/>
              <a:defRPr sz="6933">
                <a:solidFill>
                  <a:schemeClr val="accent2"/>
                </a:solidFill>
              </a:defRPr>
            </a:lvl3pPr>
            <a:lvl4pPr lvl="3" algn="ctr">
              <a:spcBef>
                <a:spcPts val="0"/>
              </a:spcBef>
              <a:spcAft>
                <a:spcPts val="0"/>
              </a:spcAft>
              <a:buClr>
                <a:schemeClr val="accent2"/>
              </a:buClr>
              <a:buSzPts val="5200"/>
              <a:buNone/>
              <a:defRPr sz="6933">
                <a:solidFill>
                  <a:schemeClr val="accent2"/>
                </a:solidFill>
              </a:defRPr>
            </a:lvl4pPr>
            <a:lvl5pPr lvl="4" algn="ctr">
              <a:spcBef>
                <a:spcPts val="0"/>
              </a:spcBef>
              <a:spcAft>
                <a:spcPts val="0"/>
              </a:spcAft>
              <a:buClr>
                <a:schemeClr val="accent2"/>
              </a:buClr>
              <a:buSzPts val="5200"/>
              <a:buNone/>
              <a:defRPr sz="6933">
                <a:solidFill>
                  <a:schemeClr val="accent2"/>
                </a:solidFill>
              </a:defRPr>
            </a:lvl5pPr>
            <a:lvl6pPr lvl="5" algn="ctr">
              <a:spcBef>
                <a:spcPts val="0"/>
              </a:spcBef>
              <a:spcAft>
                <a:spcPts val="0"/>
              </a:spcAft>
              <a:buClr>
                <a:schemeClr val="accent2"/>
              </a:buClr>
              <a:buSzPts val="5200"/>
              <a:buNone/>
              <a:defRPr sz="6933">
                <a:solidFill>
                  <a:schemeClr val="accent2"/>
                </a:solidFill>
              </a:defRPr>
            </a:lvl6pPr>
            <a:lvl7pPr lvl="6" algn="ctr">
              <a:spcBef>
                <a:spcPts val="0"/>
              </a:spcBef>
              <a:spcAft>
                <a:spcPts val="0"/>
              </a:spcAft>
              <a:buClr>
                <a:schemeClr val="accent2"/>
              </a:buClr>
              <a:buSzPts val="5200"/>
              <a:buNone/>
              <a:defRPr sz="6933">
                <a:solidFill>
                  <a:schemeClr val="accent2"/>
                </a:solidFill>
              </a:defRPr>
            </a:lvl7pPr>
            <a:lvl8pPr lvl="7" algn="ctr">
              <a:spcBef>
                <a:spcPts val="0"/>
              </a:spcBef>
              <a:spcAft>
                <a:spcPts val="0"/>
              </a:spcAft>
              <a:buClr>
                <a:schemeClr val="accent2"/>
              </a:buClr>
              <a:buSzPts val="5200"/>
              <a:buNone/>
              <a:defRPr sz="6933">
                <a:solidFill>
                  <a:schemeClr val="accent2"/>
                </a:solidFill>
              </a:defRPr>
            </a:lvl8pPr>
            <a:lvl9pPr lvl="8" algn="ctr">
              <a:spcBef>
                <a:spcPts val="0"/>
              </a:spcBef>
              <a:spcAft>
                <a:spcPts val="0"/>
              </a:spcAft>
              <a:buClr>
                <a:schemeClr val="accent2"/>
              </a:buClr>
              <a:buSzPts val="5200"/>
              <a:buNone/>
              <a:defRPr sz="6933">
                <a:solidFill>
                  <a:schemeClr val="accent2"/>
                </a:solidFill>
              </a:defRPr>
            </a:lvl9pPr>
          </a:lstStyle>
          <a:p>
            <a:endParaRPr/>
          </a:p>
        </p:txBody>
      </p:sp>
      <p:sp>
        <p:nvSpPr>
          <p:cNvPr id="10" name="Google Shape;10;p2"/>
          <p:cNvSpPr txBox="1">
            <a:spLocks noGrp="1"/>
          </p:cNvSpPr>
          <p:nvPr>
            <p:ph type="subTitle" idx="1"/>
          </p:nvPr>
        </p:nvSpPr>
        <p:spPr>
          <a:xfrm>
            <a:off x="5399336" y="4524084"/>
            <a:ext cx="5781600" cy="528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1"/>
              </a:buClr>
              <a:buSzPts val="2800"/>
              <a:buNone/>
              <a:defRPr sz="1867">
                <a:solidFill>
                  <a:schemeClr val="accent1"/>
                </a:solidFill>
                <a:latin typeface="Oxygen"/>
                <a:ea typeface="Oxygen"/>
                <a:cs typeface="Oxygen"/>
                <a:sym typeface="Oxygen"/>
              </a:defRPr>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064555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57"/>
        <p:cNvGrpSpPr/>
        <p:nvPr/>
      </p:nvGrpSpPr>
      <p:grpSpPr>
        <a:xfrm>
          <a:off x="0" y="0"/>
          <a:ext cx="0" cy="0"/>
          <a:chOff x="0" y="0"/>
          <a:chExt cx="0" cy="0"/>
        </a:xfrm>
      </p:grpSpPr>
      <p:grpSp>
        <p:nvGrpSpPr>
          <p:cNvPr id="58" name="Google Shape;58;p4"/>
          <p:cNvGrpSpPr/>
          <p:nvPr/>
        </p:nvGrpSpPr>
        <p:grpSpPr>
          <a:xfrm>
            <a:off x="1110715" y="248505"/>
            <a:ext cx="754372" cy="316323"/>
            <a:chOff x="1855275" y="1547350"/>
            <a:chExt cx="154800" cy="64900"/>
          </a:xfrm>
        </p:grpSpPr>
        <p:sp>
          <p:nvSpPr>
            <p:cNvPr id="59" name="Google Shape;59;p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4"/>
          <p:cNvGrpSpPr/>
          <p:nvPr/>
        </p:nvGrpSpPr>
        <p:grpSpPr>
          <a:xfrm>
            <a:off x="10894481" y="4621163"/>
            <a:ext cx="5334511" cy="2236852"/>
            <a:chOff x="1855275" y="1547350"/>
            <a:chExt cx="154800" cy="64900"/>
          </a:xfrm>
        </p:grpSpPr>
        <p:sp>
          <p:nvSpPr>
            <p:cNvPr id="65" name="Google Shape;65;p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 name="Google Shape;70;p4"/>
          <p:cNvSpPr/>
          <p:nvPr/>
        </p:nvSpPr>
        <p:spPr>
          <a:xfrm>
            <a:off x="2" y="6311068"/>
            <a:ext cx="5060167" cy="546917"/>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 name="Google Shape;71;p4"/>
          <p:cNvGrpSpPr/>
          <p:nvPr/>
        </p:nvGrpSpPr>
        <p:grpSpPr>
          <a:xfrm>
            <a:off x="-1080716" y="101610"/>
            <a:ext cx="2666791" cy="1119655"/>
            <a:chOff x="1855275" y="1547350"/>
            <a:chExt cx="154800" cy="64900"/>
          </a:xfrm>
        </p:grpSpPr>
        <p:sp>
          <p:nvSpPr>
            <p:cNvPr id="72" name="Google Shape;72;p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 name="Google Shape;77;p4"/>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78" name="Google Shape;78;p4"/>
          <p:cNvSpPr txBox="1">
            <a:spLocks noGrp="1"/>
          </p:cNvSpPr>
          <p:nvPr>
            <p:ph type="body" idx="1"/>
          </p:nvPr>
        </p:nvSpPr>
        <p:spPr>
          <a:xfrm>
            <a:off x="950800" y="1536633"/>
            <a:ext cx="10290400" cy="4555200"/>
          </a:xfrm>
          <a:prstGeom prst="rect">
            <a:avLst/>
          </a:prstGeom>
        </p:spPr>
        <p:txBody>
          <a:bodyPr spcFirstLastPara="1" wrap="square" lIns="91425" tIns="91425" rIns="91425" bIns="91425" anchor="t" anchorCtr="0">
            <a:noAutofit/>
          </a:bodyPr>
          <a:lstStyle>
            <a:lvl1pPr marL="609570" lvl="0" indent="-406381">
              <a:spcBef>
                <a:spcPts val="0"/>
              </a:spcBef>
              <a:spcAft>
                <a:spcPts val="0"/>
              </a:spcAft>
              <a:buClr>
                <a:srgbClr val="434343"/>
              </a:buClr>
              <a:buSzPts val="1200"/>
              <a:buFont typeface="Livvic"/>
              <a:buAutoNum type="arabicPeriod"/>
              <a:defRPr sz="1600"/>
            </a:lvl1pPr>
            <a:lvl2pPr marL="1219140" lvl="1" indent="-406381">
              <a:spcBef>
                <a:spcPts val="0"/>
              </a:spcBef>
              <a:spcAft>
                <a:spcPts val="0"/>
              </a:spcAft>
              <a:buClr>
                <a:srgbClr val="434343"/>
              </a:buClr>
              <a:buSzPts val="1200"/>
              <a:buFont typeface="Roboto Condensed Light"/>
              <a:buAutoNum type="alphaLcPeriod"/>
              <a:defRPr/>
            </a:lvl2pPr>
            <a:lvl3pPr marL="1828709" lvl="2" indent="-406381">
              <a:spcBef>
                <a:spcPts val="0"/>
              </a:spcBef>
              <a:spcAft>
                <a:spcPts val="0"/>
              </a:spcAft>
              <a:buClr>
                <a:srgbClr val="434343"/>
              </a:buClr>
              <a:buSzPts val="1200"/>
              <a:buFont typeface="Roboto Condensed Light"/>
              <a:buAutoNum type="romanLcPeriod"/>
              <a:defRPr/>
            </a:lvl3pPr>
            <a:lvl4pPr marL="2438278" lvl="3" indent="-406381">
              <a:spcBef>
                <a:spcPts val="0"/>
              </a:spcBef>
              <a:spcAft>
                <a:spcPts val="0"/>
              </a:spcAft>
              <a:buClr>
                <a:srgbClr val="434343"/>
              </a:buClr>
              <a:buSzPts val="1200"/>
              <a:buFont typeface="Roboto Condensed Light"/>
              <a:buAutoNum type="arabicPeriod"/>
              <a:defRPr/>
            </a:lvl4pPr>
            <a:lvl5pPr marL="3047848" lvl="4" indent="-406381">
              <a:spcBef>
                <a:spcPts val="0"/>
              </a:spcBef>
              <a:spcAft>
                <a:spcPts val="0"/>
              </a:spcAft>
              <a:buClr>
                <a:srgbClr val="434343"/>
              </a:buClr>
              <a:buSzPts val="1200"/>
              <a:buFont typeface="Roboto Condensed Light"/>
              <a:buAutoNum type="alphaLcPeriod"/>
              <a:defRPr/>
            </a:lvl5pPr>
            <a:lvl6pPr marL="3657418" lvl="5" indent="-406381">
              <a:spcBef>
                <a:spcPts val="0"/>
              </a:spcBef>
              <a:spcAft>
                <a:spcPts val="0"/>
              </a:spcAft>
              <a:buClr>
                <a:srgbClr val="434343"/>
              </a:buClr>
              <a:buSzPts val="1200"/>
              <a:buFont typeface="Roboto Condensed Light"/>
              <a:buAutoNum type="romanLcPeriod"/>
              <a:defRPr/>
            </a:lvl6pPr>
            <a:lvl7pPr marL="4266987" lvl="6" indent="-406381">
              <a:spcBef>
                <a:spcPts val="0"/>
              </a:spcBef>
              <a:spcAft>
                <a:spcPts val="0"/>
              </a:spcAft>
              <a:buClr>
                <a:srgbClr val="434343"/>
              </a:buClr>
              <a:buSzPts val="1200"/>
              <a:buFont typeface="Roboto Condensed Light"/>
              <a:buAutoNum type="arabicPeriod"/>
              <a:defRPr/>
            </a:lvl7pPr>
            <a:lvl8pPr marL="4876557" lvl="7" indent="-406381">
              <a:spcBef>
                <a:spcPts val="0"/>
              </a:spcBef>
              <a:spcAft>
                <a:spcPts val="0"/>
              </a:spcAft>
              <a:buClr>
                <a:srgbClr val="434343"/>
              </a:buClr>
              <a:buSzPts val="1200"/>
              <a:buFont typeface="Roboto Condensed Light"/>
              <a:buAutoNum type="alphaLcPeriod"/>
              <a:defRPr/>
            </a:lvl8pPr>
            <a:lvl9pPr marL="5486126" lvl="8" indent="-406381">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22551889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79"/>
        <p:cNvGrpSpPr/>
        <p:nvPr/>
      </p:nvGrpSpPr>
      <p:grpSpPr>
        <a:xfrm>
          <a:off x="0" y="0"/>
          <a:ext cx="0" cy="0"/>
          <a:chOff x="0" y="0"/>
          <a:chExt cx="0" cy="0"/>
        </a:xfrm>
      </p:grpSpPr>
      <p:grpSp>
        <p:nvGrpSpPr>
          <p:cNvPr id="80" name="Google Shape;80;p5"/>
          <p:cNvGrpSpPr/>
          <p:nvPr/>
        </p:nvGrpSpPr>
        <p:grpSpPr>
          <a:xfrm>
            <a:off x="-66" y="-441566"/>
            <a:ext cx="13910969" cy="7299569"/>
            <a:chOff x="-51" y="-331176"/>
            <a:chExt cx="10433227" cy="5474677"/>
          </a:xfrm>
        </p:grpSpPr>
        <p:sp>
          <p:nvSpPr>
            <p:cNvPr id="81" name="Google Shape;81;p5"/>
            <p:cNvSpPr/>
            <p:nvPr/>
          </p:nvSpPr>
          <p:spPr>
            <a:xfrm flipH="1">
              <a:off x="-51" y="4570800"/>
              <a:ext cx="4724451" cy="57270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5"/>
            <p:cNvSpPr/>
            <p:nvPr/>
          </p:nvSpPr>
          <p:spPr>
            <a:xfrm>
              <a:off x="7877575" y="-331176"/>
              <a:ext cx="2555602" cy="2555602"/>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3" name="Google Shape;83;p5"/>
            <p:cNvGrpSpPr/>
            <p:nvPr/>
          </p:nvGrpSpPr>
          <p:grpSpPr>
            <a:xfrm>
              <a:off x="7580223" y="662105"/>
              <a:ext cx="1701360" cy="714504"/>
              <a:chOff x="1855275" y="1547350"/>
              <a:chExt cx="154800" cy="64900"/>
            </a:xfrm>
          </p:grpSpPr>
          <p:sp>
            <p:nvSpPr>
              <p:cNvPr id="84" name="Google Shape;84;p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5"/>
            <p:cNvGrpSpPr/>
            <p:nvPr/>
          </p:nvGrpSpPr>
          <p:grpSpPr>
            <a:xfrm>
              <a:off x="8869056" y="212946"/>
              <a:ext cx="1015116" cy="449160"/>
              <a:chOff x="1855275" y="1547350"/>
              <a:chExt cx="154800" cy="64900"/>
            </a:xfrm>
          </p:grpSpPr>
          <p:sp>
            <p:nvSpPr>
              <p:cNvPr id="90" name="Google Shape;90;p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5" name="Google Shape;95;p5"/>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3200"/>
              <a:buNone/>
              <a:defRPr>
                <a:solidFill>
                  <a:schemeClr val="accent1"/>
                </a:solidFill>
              </a:defRPr>
            </a:lvl1pPr>
            <a:lvl2pPr lvl="1">
              <a:spcBef>
                <a:spcPts val="0"/>
              </a:spcBef>
              <a:spcAft>
                <a:spcPts val="0"/>
              </a:spcAft>
              <a:buClr>
                <a:schemeClr val="accent1"/>
              </a:buClr>
              <a:buSzPts val="3200"/>
              <a:buNone/>
              <a:defRPr>
                <a:solidFill>
                  <a:schemeClr val="accent1"/>
                </a:solidFill>
              </a:defRPr>
            </a:lvl2pPr>
            <a:lvl3pPr lvl="2">
              <a:spcBef>
                <a:spcPts val="0"/>
              </a:spcBef>
              <a:spcAft>
                <a:spcPts val="0"/>
              </a:spcAft>
              <a:buClr>
                <a:schemeClr val="accent1"/>
              </a:buClr>
              <a:buSzPts val="3200"/>
              <a:buNone/>
              <a:defRPr>
                <a:solidFill>
                  <a:schemeClr val="accent1"/>
                </a:solidFill>
              </a:defRPr>
            </a:lvl3pPr>
            <a:lvl4pPr lvl="3">
              <a:spcBef>
                <a:spcPts val="0"/>
              </a:spcBef>
              <a:spcAft>
                <a:spcPts val="0"/>
              </a:spcAft>
              <a:buClr>
                <a:schemeClr val="accent1"/>
              </a:buClr>
              <a:buSzPts val="3200"/>
              <a:buNone/>
              <a:defRPr>
                <a:solidFill>
                  <a:schemeClr val="accent1"/>
                </a:solidFill>
              </a:defRPr>
            </a:lvl4pPr>
            <a:lvl5pPr lvl="4">
              <a:spcBef>
                <a:spcPts val="0"/>
              </a:spcBef>
              <a:spcAft>
                <a:spcPts val="0"/>
              </a:spcAft>
              <a:buClr>
                <a:schemeClr val="accent1"/>
              </a:buClr>
              <a:buSzPts val="3200"/>
              <a:buNone/>
              <a:defRPr>
                <a:solidFill>
                  <a:schemeClr val="accent1"/>
                </a:solidFill>
              </a:defRPr>
            </a:lvl5pPr>
            <a:lvl6pPr lvl="5">
              <a:spcBef>
                <a:spcPts val="0"/>
              </a:spcBef>
              <a:spcAft>
                <a:spcPts val="0"/>
              </a:spcAft>
              <a:buClr>
                <a:schemeClr val="accent1"/>
              </a:buClr>
              <a:buSzPts val="3200"/>
              <a:buNone/>
              <a:defRPr>
                <a:solidFill>
                  <a:schemeClr val="accent1"/>
                </a:solidFill>
              </a:defRPr>
            </a:lvl6pPr>
            <a:lvl7pPr lvl="6">
              <a:spcBef>
                <a:spcPts val="0"/>
              </a:spcBef>
              <a:spcAft>
                <a:spcPts val="0"/>
              </a:spcAft>
              <a:buClr>
                <a:schemeClr val="accent1"/>
              </a:buClr>
              <a:buSzPts val="3200"/>
              <a:buNone/>
              <a:defRPr>
                <a:solidFill>
                  <a:schemeClr val="accent1"/>
                </a:solidFill>
              </a:defRPr>
            </a:lvl7pPr>
            <a:lvl8pPr lvl="7">
              <a:spcBef>
                <a:spcPts val="0"/>
              </a:spcBef>
              <a:spcAft>
                <a:spcPts val="0"/>
              </a:spcAft>
              <a:buClr>
                <a:schemeClr val="accent1"/>
              </a:buClr>
              <a:buSzPts val="3200"/>
              <a:buNone/>
              <a:defRPr>
                <a:solidFill>
                  <a:schemeClr val="accent1"/>
                </a:solidFill>
              </a:defRPr>
            </a:lvl8pPr>
            <a:lvl9pPr lvl="8">
              <a:spcBef>
                <a:spcPts val="0"/>
              </a:spcBef>
              <a:spcAft>
                <a:spcPts val="0"/>
              </a:spcAft>
              <a:buClr>
                <a:schemeClr val="accent1"/>
              </a:buClr>
              <a:buSzPts val="3200"/>
              <a:buNone/>
              <a:defRPr>
                <a:solidFill>
                  <a:schemeClr val="accent1"/>
                </a:solidFill>
              </a:defRPr>
            </a:lvl9pPr>
          </a:lstStyle>
          <a:p>
            <a:endParaRPr/>
          </a:p>
        </p:txBody>
      </p:sp>
      <p:sp>
        <p:nvSpPr>
          <p:cNvPr id="96" name="Google Shape;96;p5"/>
          <p:cNvSpPr txBox="1">
            <a:spLocks noGrp="1"/>
          </p:cNvSpPr>
          <p:nvPr>
            <p:ph type="body" idx="1"/>
          </p:nvPr>
        </p:nvSpPr>
        <p:spPr>
          <a:xfrm>
            <a:off x="1889100" y="3583708"/>
            <a:ext cx="3711200" cy="2056000"/>
          </a:xfrm>
          <a:prstGeom prst="rect">
            <a:avLst/>
          </a:prstGeom>
        </p:spPr>
        <p:txBody>
          <a:bodyPr spcFirstLastPara="1" wrap="square" lIns="91425" tIns="91425" rIns="91425" bIns="91425" anchor="t" anchorCtr="0">
            <a:noAutofit/>
          </a:bodyPr>
          <a:lstStyle>
            <a:lvl1pPr marL="609570" lvl="0" indent="-423312" algn="ctr">
              <a:spcBef>
                <a:spcPts val="0"/>
              </a:spcBef>
              <a:spcAft>
                <a:spcPts val="0"/>
              </a:spcAft>
              <a:buClr>
                <a:schemeClr val="accent1"/>
              </a:buClr>
              <a:buSzPts val="1400"/>
              <a:buChar char="●"/>
              <a:defRPr>
                <a:solidFill>
                  <a:schemeClr val="accent1"/>
                </a:solidFill>
              </a:defRPr>
            </a:lvl1pPr>
            <a:lvl2pPr marL="1219140" lvl="1" indent="-423312">
              <a:spcBef>
                <a:spcPts val="0"/>
              </a:spcBef>
              <a:spcAft>
                <a:spcPts val="0"/>
              </a:spcAft>
              <a:buClr>
                <a:schemeClr val="accent1"/>
              </a:buClr>
              <a:buSzPts val="1400"/>
              <a:buChar char="○"/>
              <a:defRPr>
                <a:solidFill>
                  <a:schemeClr val="accent1"/>
                </a:solidFill>
              </a:defRPr>
            </a:lvl2pPr>
            <a:lvl3pPr marL="1828709" lvl="2" indent="-423312">
              <a:spcBef>
                <a:spcPts val="0"/>
              </a:spcBef>
              <a:spcAft>
                <a:spcPts val="0"/>
              </a:spcAft>
              <a:buClr>
                <a:schemeClr val="accent1"/>
              </a:buClr>
              <a:buSzPts val="1400"/>
              <a:buChar char="■"/>
              <a:defRPr>
                <a:solidFill>
                  <a:schemeClr val="accent1"/>
                </a:solidFill>
              </a:defRPr>
            </a:lvl3pPr>
            <a:lvl4pPr marL="2438278" lvl="3" indent="-423312">
              <a:spcBef>
                <a:spcPts val="0"/>
              </a:spcBef>
              <a:spcAft>
                <a:spcPts val="0"/>
              </a:spcAft>
              <a:buClr>
                <a:schemeClr val="accent1"/>
              </a:buClr>
              <a:buSzPts val="1400"/>
              <a:buChar char="●"/>
              <a:defRPr>
                <a:solidFill>
                  <a:schemeClr val="accent1"/>
                </a:solidFill>
              </a:defRPr>
            </a:lvl4pPr>
            <a:lvl5pPr marL="3047848" lvl="4" indent="-423312">
              <a:spcBef>
                <a:spcPts val="0"/>
              </a:spcBef>
              <a:spcAft>
                <a:spcPts val="0"/>
              </a:spcAft>
              <a:buClr>
                <a:schemeClr val="accent1"/>
              </a:buClr>
              <a:buSzPts val="1400"/>
              <a:buChar char="○"/>
              <a:defRPr>
                <a:solidFill>
                  <a:schemeClr val="accent1"/>
                </a:solidFill>
              </a:defRPr>
            </a:lvl5pPr>
            <a:lvl6pPr marL="3657418" lvl="5" indent="-423312">
              <a:spcBef>
                <a:spcPts val="0"/>
              </a:spcBef>
              <a:spcAft>
                <a:spcPts val="0"/>
              </a:spcAft>
              <a:buClr>
                <a:schemeClr val="accent1"/>
              </a:buClr>
              <a:buSzPts val="1400"/>
              <a:buChar char="■"/>
              <a:defRPr>
                <a:solidFill>
                  <a:schemeClr val="accent1"/>
                </a:solidFill>
              </a:defRPr>
            </a:lvl6pPr>
            <a:lvl7pPr marL="4266987" lvl="6" indent="-423312">
              <a:spcBef>
                <a:spcPts val="0"/>
              </a:spcBef>
              <a:spcAft>
                <a:spcPts val="0"/>
              </a:spcAft>
              <a:buClr>
                <a:schemeClr val="accent1"/>
              </a:buClr>
              <a:buSzPts val="1400"/>
              <a:buChar char="●"/>
              <a:defRPr>
                <a:solidFill>
                  <a:schemeClr val="accent1"/>
                </a:solidFill>
              </a:defRPr>
            </a:lvl7pPr>
            <a:lvl8pPr marL="4876557" lvl="7" indent="-423312">
              <a:spcBef>
                <a:spcPts val="0"/>
              </a:spcBef>
              <a:spcAft>
                <a:spcPts val="0"/>
              </a:spcAft>
              <a:buClr>
                <a:schemeClr val="accent1"/>
              </a:buClr>
              <a:buSzPts val="1400"/>
              <a:buChar char="○"/>
              <a:defRPr>
                <a:solidFill>
                  <a:schemeClr val="accent1"/>
                </a:solidFill>
              </a:defRPr>
            </a:lvl8pPr>
            <a:lvl9pPr marL="5486126" lvl="8" indent="-423312">
              <a:spcBef>
                <a:spcPts val="0"/>
              </a:spcBef>
              <a:spcAft>
                <a:spcPts val="0"/>
              </a:spcAft>
              <a:buClr>
                <a:schemeClr val="accent1"/>
              </a:buClr>
              <a:buSzPts val="1400"/>
              <a:buChar char="■"/>
              <a:defRPr>
                <a:solidFill>
                  <a:schemeClr val="accent1"/>
                </a:solidFill>
              </a:defRPr>
            </a:lvl9pPr>
          </a:lstStyle>
          <a:p>
            <a:endParaRPr/>
          </a:p>
        </p:txBody>
      </p:sp>
      <p:sp>
        <p:nvSpPr>
          <p:cNvPr id="97" name="Google Shape;97;p5"/>
          <p:cNvSpPr txBox="1">
            <a:spLocks noGrp="1"/>
          </p:cNvSpPr>
          <p:nvPr>
            <p:ph type="body" idx="2"/>
          </p:nvPr>
        </p:nvSpPr>
        <p:spPr>
          <a:xfrm>
            <a:off x="6591708" y="3583708"/>
            <a:ext cx="3711200" cy="2056000"/>
          </a:xfrm>
          <a:prstGeom prst="rect">
            <a:avLst/>
          </a:prstGeom>
        </p:spPr>
        <p:txBody>
          <a:bodyPr spcFirstLastPara="1" wrap="square" lIns="91425" tIns="91425" rIns="91425" bIns="91425" anchor="t" anchorCtr="0">
            <a:noAutofit/>
          </a:bodyPr>
          <a:lstStyle>
            <a:lvl1pPr marL="609570" lvl="0" indent="-423312" algn="ctr">
              <a:spcBef>
                <a:spcPts val="0"/>
              </a:spcBef>
              <a:spcAft>
                <a:spcPts val="0"/>
              </a:spcAft>
              <a:buClr>
                <a:schemeClr val="accent1"/>
              </a:buClr>
              <a:buSzPts val="1400"/>
              <a:buChar char="●"/>
              <a:defRPr>
                <a:solidFill>
                  <a:schemeClr val="accent1"/>
                </a:solidFill>
              </a:defRPr>
            </a:lvl1pPr>
            <a:lvl2pPr marL="1219140" lvl="1" indent="-423312">
              <a:spcBef>
                <a:spcPts val="0"/>
              </a:spcBef>
              <a:spcAft>
                <a:spcPts val="0"/>
              </a:spcAft>
              <a:buClr>
                <a:schemeClr val="accent1"/>
              </a:buClr>
              <a:buSzPts val="1400"/>
              <a:buChar char="○"/>
              <a:defRPr>
                <a:solidFill>
                  <a:schemeClr val="accent1"/>
                </a:solidFill>
              </a:defRPr>
            </a:lvl2pPr>
            <a:lvl3pPr marL="1828709" lvl="2" indent="-423312">
              <a:spcBef>
                <a:spcPts val="0"/>
              </a:spcBef>
              <a:spcAft>
                <a:spcPts val="0"/>
              </a:spcAft>
              <a:buClr>
                <a:schemeClr val="accent1"/>
              </a:buClr>
              <a:buSzPts val="1400"/>
              <a:buChar char="■"/>
              <a:defRPr>
                <a:solidFill>
                  <a:schemeClr val="accent1"/>
                </a:solidFill>
              </a:defRPr>
            </a:lvl3pPr>
            <a:lvl4pPr marL="2438278" lvl="3" indent="-423312">
              <a:spcBef>
                <a:spcPts val="0"/>
              </a:spcBef>
              <a:spcAft>
                <a:spcPts val="0"/>
              </a:spcAft>
              <a:buClr>
                <a:schemeClr val="accent1"/>
              </a:buClr>
              <a:buSzPts val="1400"/>
              <a:buChar char="●"/>
              <a:defRPr>
                <a:solidFill>
                  <a:schemeClr val="accent1"/>
                </a:solidFill>
              </a:defRPr>
            </a:lvl4pPr>
            <a:lvl5pPr marL="3047848" lvl="4" indent="-423312">
              <a:spcBef>
                <a:spcPts val="0"/>
              </a:spcBef>
              <a:spcAft>
                <a:spcPts val="0"/>
              </a:spcAft>
              <a:buClr>
                <a:schemeClr val="accent1"/>
              </a:buClr>
              <a:buSzPts val="1400"/>
              <a:buChar char="○"/>
              <a:defRPr>
                <a:solidFill>
                  <a:schemeClr val="accent1"/>
                </a:solidFill>
              </a:defRPr>
            </a:lvl5pPr>
            <a:lvl6pPr marL="3657418" lvl="5" indent="-423312">
              <a:spcBef>
                <a:spcPts val="0"/>
              </a:spcBef>
              <a:spcAft>
                <a:spcPts val="0"/>
              </a:spcAft>
              <a:buClr>
                <a:schemeClr val="accent1"/>
              </a:buClr>
              <a:buSzPts val="1400"/>
              <a:buChar char="■"/>
              <a:defRPr>
                <a:solidFill>
                  <a:schemeClr val="accent1"/>
                </a:solidFill>
              </a:defRPr>
            </a:lvl6pPr>
            <a:lvl7pPr marL="4266987" lvl="6" indent="-423312">
              <a:spcBef>
                <a:spcPts val="0"/>
              </a:spcBef>
              <a:spcAft>
                <a:spcPts val="0"/>
              </a:spcAft>
              <a:buClr>
                <a:schemeClr val="accent1"/>
              </a:buClr>
              <a:buSzPts val="1400"/>
              <a:buChar char="●"/>
              <a:defRPr>
                <a:solidFill>
                  <a:schemeClr val="accent1"/>
                </a:solidFill>
              </a:defRPr>
            </a:lvl7pPr>
            <a:lvl8pPr marL="4876557" lvl="7" indent="-423312">
              <a:spcBef>
                <a:spcPts val="0"/>
              </a:spcBef>
              <a:spcAft>
                <a:spcPts val="0"/>
              </a:spcAft>
              <a:buClr>
                <a:schemeClr val="accent1"/>
              </a:buClr>
              <a:buSzPts val="1400"/>
              <a:buChar char="○"/>
              <a:defRPr>
                <a:solidFill>
                  <a:schemeClr val="accent1"/>
                </a:solidFill>
              </a:defRPr>
            </a:lvl8pPr>
            <a:lvl9pPr marL="5486126" lvl="8" indent="-423312">
              <a:spcBef>
                <a:spcPts val="0"/>
              </a:spcBef>
              <a:spcAft>
                <a:spcPts val="0"/>
              </a:spcAft>
              <a:buClr>
                <a:schemeClr val="accent1"/>
              </a:buClr>
              <a:buSzPts val="1400"/>
              <a:buChar char="■"/>
              <a:defRPr>
                <a:solidFill>
                  <a:schemeClr val="accent1"/>
                </a:solidFill>
              </a:defRPr>
            </a:lvl9pPr>
          </a:lstStyle>
          <a:p>
            <a:endParaRPr/>
          </a:p>
        </p:txBody>
      </p:sp>
      <p:sp>
        <p:nvSpPr>
          <p:cNvPr id="98" name="Google Shape;98;p5"/>
          <p:cNvSpPr txBox="1">
            <a:spLocks noGrp="1"/>
          </p:cNvSpPr>
          <p:nvPr>
            <p:ph type="subTitle" idx="3"/>
          </p:nvPr>
        </p:nvSpPr>
        <p:spPr>
          <a:xfrm>
            <a:off x="1889333" y="3084771"/>
            <a:ext cx="3711200" cy="676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
        <p:nvSpPr>
          <p:cNvPr id="99" name="Google Shape;99;p5"/>
          <p:cNvSpPr txBox="1">
            <a:spLocks noGrp="1"/>
          </p:cNvSpPr>
          <p:nvPr>
            <p:ph type="subTitle" idx="4"/>
          </p:nvPr>
        </p:nvSpPr>
        <p:spPr>
          <a:xfrm>
            <a:off x="6591700" y="3084771"/>
            <a:ext cx="37112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8363306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100"/>
        <p:cNvGrpSpPr/>
        <p:nvPr/>
      </p:nvGrpSpPr>
      <p:grpSpPr>
        <a:xfrm>
          <a:off x="0" y="0"/>
          <a:ext cx="0" cy="0"/>
          <a:chOff x="0" y="0"/>
          <a:chExt cx="0" cy="0"/>
        </a:xfrm>
      </p:grpSpPr>
      <p:grpSp>
        <p:nvGrpSpPr>
          <p:cNvPr id="101" name="Google Shape;101;p6"/>
          <p:cNvGrpSpPr/>
          <p:nvPr/>
        </p:nvGrpSpPr>
        <p:grpSpPr>
          <a:xfrm>
            <a:off x="-2907442" y="-441566"/>
            <a:ext cx="16818345" cy="7540132"/>
            <a:chOff x="-2180583" y="-331176"/>
            <a:chExt cx="12613759" cy="5655099"/>
          </a:xfrm>
        </p:grpSpPr>
        <p:grpSp>
          <p:nvGrpSpPr>
            <p:cNvPr id="102" name="Google Shape;102;p6"/>
            <p:cNvGrpSpPr/>
            <p:nvPr/>
          </p:nvGrpSpPr>
          <p:grpSpPr>
            <a:xfrm flipH="1">
              <a:off x="5202842" y="4201945"/>
              <a:ext cx="2954668" cy="751366"/>
              <a:chOff x="4939527" y="4919710"/>
              <a:chExt cx="3620029" cy="920566"/>
            </a:xfrm>
          </p:grpSpPr>
          <p:grpSp>
            <p:nvGrpSpPr>
              <p:cNvPr id="103" name="Google Shape;103;p6"/>
              <p:cNvGrpSpPr/>
              <p:nvPr/>
            </p:nvGrpSpPr>
            <p:grpSpPr>
              <a:xfrm>
                <a:off x="4939527" y="5053655"/>
                <a:ext cx="3620029" cy="786616"/>
                <a:chOff x="1855275" y="1578600"/>
                <a:chExt cx="154800" cy="33650"/>
              </a:xfrm>
            </p:grpSpPr>
            <p:sp>
              <p:nvSpPr>
                <p:cNvPr id="104" name="Google Shape;104;p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 name="Google Shape;108;p6"/>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6"/>
            <p:cNvGrpSpPr/>
            <p:nvPr/>
          </p:nvGrpSpPr>
          <p:grpSpPr>
            <a:xfrm>
              <a:off x="-2180583" y="334182"/>
              <a:ext cx="2954668" cy="751366"/>
              <a:chOff x="4939527" y="4919710"/>
              <a:chExt cx="3620029" cy="920566"/>
            </a:xfrm>
          </p:grpSpPr>
          <p:grpSp>
            <p:nvGrpSpPr>
              <p:cNvPr id="110" name="Google Shape;110;p6"/>
              <p:cNvGrpSpPr/>
              <p:nvPr/>
            </p:nvGrpSpPr>
            <p:grpSpPr>
              <a:xfrm>
                <a:off x="4939527" y="5053655"/>
                <a:ext cx="3620029" cy="786616"/>
                <a:chOff x="1855275" y="1578600"/>
                <a:chExt cx="154800" cy="33650"/>
              </a:xfrm>
            </p:grpSpPr>
            <p:sp>
              <p:nvSpPr>
                <p:cNvPr id="111" name="Google Shape;111;p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6"/>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 name="Google Shape;116;p6"/>
            <p:cNvGrpSpPr/>
            <p:nvPr/>
          </p:nvGrpSpPr>
          <p:grpSpPr>
            <a:xfrm>
              <a:off x="652015" y="163723"/>
              <a:ext cx="946432" cy="397850"/>
              <a:chOff x="1855275" y="1547350"/>
              <a:chExt cx="154800" cy="64900"/>
            </a:xfrm>
          </p:grpSpPr>
          <p:sp>
            <p:nvSpPr>
              <p:cNvPr id="117" name="Google Shape;117;p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6"/>
            <p:cNvGrpSpPr/>
            <p:nvPr/>
          </p:nvGrpSpPr>
          <p:grpSpPr>
            <a:xfrm>
              <a:off x="1348935" y="729915"/>
              <a:ext cx="440530" cy="185173"/>
              <a:chOff x="1855275" y="1547350"/>
              <a:chExt cx="154800" cy="64900"/>
            </a:xfrm>
          </p:grpSpPr>
          <p:sp>
            <p:nvSpPr>
              <p:cNvPr id="123" name="Google Shape;123;p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 name="Google Shape;128;p6"/>
            <p:cNvGrpSpPr/>
            <p:nvPr/>
          </p:nvGrpSpPr>
          <p:grpSpPr>
            <a:xfrm>
              <a:off x="3836925" y="3884274"/>
              <a:ext cx="6143299" cy="1439649"/>
              <a:chOff x="3836925" y="3884274"/>
              <a:chExt cx="6143299" cy="1439649"/>
            </a:xfrm>
          </p:grpSpPr>
          <p:sp>
            <p:nvSpPr>
              <p:cNvPr id="129" name="Google Shape;129;p6"/>
              <p:cNvSpPr/>
              <p:nvPr/>
            </p:nvSpPr>
            <p:spPr>
              <a:xfrm>
                <a:off x="7153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a:off x="3836925" y="4516304"/>
                <a:ext cx="4040698" cy="79406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 name="Google Shape;131;p6"/>
            <p:cNvSpPr/>
            <p:nvPr/>
          </p:nvSpPr>
          <p:spPr>
            <a:xfrm>
              <a:off x="7877575" y="-331176"/>
              <a:ext cx="2555602" cy="2555602"/>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2" name="Google Shape;132;p6"/>
            <p:cNvGrpSpPr/>
            <p:nvPr/>
          </p:nvGrpSpPr>
          <p:grpSpPr>
            <a:xfrm>
              <a:off x="7580223" y="662105"/>
              <a:ext cx="1701360" cy="714504"/>
              <a:chOff x="1855275" y="1547350"/>
              <a:chExt cx="154800" cy="64900"/>
            </a:xfrm>
          </p:grpSpPr>
          <p:sp>
            <p:nvSpPr>
              <p:cNvPr id="133" name="Google Shape;133;p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6"/>
            <p:cNvGrpSpPr/>
            <p:nvPr/>
          </p:nvGrpSpPr>
          <p:grpSpPr>
            <a:xfrm>
              <a:off x="8869056" y="212946"/>
              <a:ext cx="1015116" cy="449160"/>
              <a:chOff x="1855275" y="1547350"/>
              <a:chExt cx="154800" cy="64900"/>
            </a:xfrm>
          </p:grpSpPr>
          <p:sp>
            <p:nvSpPr>
              <p:cNvPr id="139" name="Google Shape;139;p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4" name="Google Shape;144;p6"/>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extLst>
      <p:ext uri="{BB962C8B-B14F-4D97-AF65-F5344CB8AC3E}">
        <p14:creationId xmlns:p14="http://schemas.microsoft.com/office/powerpoint/2010/main" val="413607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145"/>
        <p:cNvGrpSpPr/>
        <p:nvPr/>
      </p:nvGrpSpPr>
      <p:grpSpPr>
        <a:xfrm>
          <a:off x="0" y="0"/>
          <a:ext cx="0" cy="0"/>
          <a:chOff x="0" y="0"/>
          <a:chExt cx="0" cy="0"/>
        </a:xfrm>
      </p:grpSpPr>
      <p:grpSp>
        <p:nvGrpSpPr>
          <p:cNvPr id="146" name="Google Shape;146;p7"/>
          <p:cNvGrpSpPr/>
          <p:nvPr/>
        </p:nvGrpSpPr>
        <p:grpSpPr>
          <a:xfrm>
            <a:off x="-1170369" y="268209"/>
            <a:ext cx="2268480" cy="1920335"/>
            <a:chOff x="-877777" y="201155"/>
            <a:chExt cx="1701360" cy="1440251"/>
          </a:xfrm>
        </p:grpSpPr>
        <p:grpSp>
          <p:nvGrpSpPr>
            <p:cNvPr id="147" name="Google Shape;147;p7"/>
            <p:cNvGrpSpPr/>
            <p:nvPr/>
          </p:nvGrpSpPr>
          <p:grpSpPr>
            <a:xfrm>
              <a:off x="-877777" y="201155"/>
              <a:ext cx="1701360" cy="714504"/>
              <a:chOff x="1855275" y="1547350"/>
              <a:chExt cx="154800" cy="64900"/>
            </a:xfrm>
          </p:grpSpPr>
          <p:sp>
            <p:nvSpPr>
              <p:cNvPr id="148" name="Google Shape;148;p7"/>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 name="Google Shape;153;p7"/>
            <p:cNvGrpSpPr/>
            <p:nvPr/>
          </p:nvGrpSpPr>
          <p:grpSpPr>
            <a:xfrm>
              <a:off x="-191544" y="1192246"/>
              <a:ext cx="1015116" cy="449160"/>
              <a:chOff x="1855275" y="1547350"/>
              <a:chExt cx="154800" cy="64900"/>
            </a:xfrm>
          </p:grpSpPr>
          <p:sp>
            <p:nvSpPr>
              <p:cNvPr id="154" name="Google Shape;154;p7"/>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59" name="Google Shape;159;p7"/>
          <p:cNvSpPr txBox="1">
            <a:spLocks noGrp="1"/>
          </p:cNvSpPr>
          <p:nvPr>
            <p:ph type="body" idx="1"/>
          </p:nvPr>
        </p:nvSpPr>
        <p:spPr>
          <a:xfrm>
            <a:off x="1366600" y="3373000"/>
            <a:ext cx="3593200" cy="2492000"/>
          </a:xfrm>
          <a:prstGeom prst="rect">
            <a:avLst/>
          </a:prstGeom>
        </p:spPr>
        <p:txBody>
          <a:bodyPr spcFirstLastPara="1" wrap="square" lIns="91425" tIns="91425" rIns="91425" bIns="91425" anchor="t" anchorCtr="0">
            <a:noAutofit/>
          </a:bodyPr>
          <a:lstStyle>
            <a:lvl1pPr marL="609570" lvl="0" indent="-406381">
              <a:spcBef>
                <a:spcPts val="0"/>
              </a:spcBef>
              <a:spcAft>
                <a:spcPts val="0"/>
              </a:spcAft>
              <a:buSzPts val="1200"/>
              <a:buChar char="●"/>
              <a:defRPr/>
            </a:lvl1pPr>
            <a:lvl2pPr marL="1219140" lvl="1" indent="-406381">
              <a:spcBef>
                <a:spcPts val="0"/>
              </a:spcBef>
              <a:spcAft>
                <a:spcPts val="0"/>
              </a:spcAft>
              <a:buSzPts val="1200"/>
              <a:buChar char="○"/>
              <a:defRPr sz="1600"/>
            </a:lvl2pPr>
            <a:lvl3pPr marL="1828709" lvl="2" indent="-406381">
              <a:spcBef>
                <a:spcPts val="0"/>
              </a:spcBef>
              <a:spcAft>
                <a:spcPts val="0"/>
              </a:spcAft>
              <a:buSzPts val="1200"/>
              <a:buChar char="■"/>
              <a:defRPr sz="1600"/>
            </a:lvl3pPr>
            <a:lvl4pPr marL="2438278" lvl="3" indent="-406381">
              <a:spcBef>
                <a:spcPts val="0"/>
              </a:spcBef>
              <a:spcAft>
                <a:spcPts val="0"/>
              </a:spcAft>
              <a:buSzPts val="1200"/>
              <a:buChar char="●"/>
              <a:defRPr sz="1600"/>
            </a:lvl4pPr>
            <a:lvl5pPr marL="3047848" lvl="4" indent="-406381">
              <a:spcBef>
                <a:spcPts val="0"/>
              </a:spcBef>
              <a:spcAft>
                <a:spcPts val="0"/>
              </a:spcAft>
              <a:buSzPts val="1200"/>
              <a:buChar char="○"/>
              <a:defRPr sz="1600"/>
            </a:lvl5pPr>
            <a:lvl6pPr marL="3657418" lvl="5" indent="-406381">
              <a:spcBef>
                <a:spcPts val="0"/>
              </a:spcBef>
              <a:spcAft>
                <a:spcPts val="0"/>
              </a:spcAft>
              <a:buSzPts val="1200"/>
              <a:buChar char="■"/>
              <a:defRPr sz="1600"/>
            </a:lvl6pPr>
            <a:lvl7pPr marL="4266987" lvl="6" indent="-406381">
              <a:spcBef>
                <a:spcPts val="0"/>
              </a:spcBef>
              <a:spcAft>
                <a:spcPts val="0"/>
              </a:spcAft>
              <a:buSzPts val="1200"/>
              <a:buChar char="●"/>
              <a:defRPr sz="1600"/>
            </a:lvl7pPr>
            <a:lvl8pPr marL="4876557" lvl="7" indent="-406381">
              <a:spcBef>
                <a:spcPts val="0"/>
              </a:spcBef>
              <a:spcAft>
                <a:spcPts val="0"/>
              </a:spcAft>
              <a:buSzPts val="1200"/>
              <a:buChar char="○"/>
              <a:defRPr sz="1600"/>
            </a:lvl8pPr>
            <a:lvl9pPr marL="5486126" lvl="8" indent="-406381">
              <a:spcBef>
                <a:spcPts val="0"/>
              </a:spcBef>
              <a:spcAft>
                <a:spcPts val="0"/>
              </a:spcAft>
              <a:buSzPts val="1200"/>
              <a:buChar char="■"/>
              <a:defRPr sz="1600"/>
            </a:lvl9pPr>
          </a:lstStyle>
          <a:p>
            <a:endParaRPr/>
          </a:p>
        </p:txBody>
      </p:sp>
      <p:sp>
        <p:nvSpPr>
          <p:cNvPr id="160" name="Google Shape;160;p7"/>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61" name="Google Shape;161;p7"/>
          <p:cNvSpPr txBox="1">
            <a:spLocks noGrp="1"/>
          </p:cNvSpPr>
          <p:nvPr>
            <p:ph type="subTitle" idx="2"/>
          </p:nvPr>
        </p:nvSpPr>
        <p:spPr>
          <a:xfrm>
            <a:off x="1366605" y="2896733"/>
            <a:ext cx="3744000" cy="676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916754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162"/>
        <p:cNvGrpSpPr/>
        <p:nvPr/>
      </p:nvGrpSpPr>
      <p:grpSpPr>
        <a:xfrm>
          <a:off x="0" y="0"/>
          <a:ext cx="0" cy="0"/>
          <a:chOff x="0" y="0"/>
          <a:chExt cx="0" cy="0"/>
        </a:xfrm>
      </p:grpSpPr>
      <p:grpSp>
        <p:nvGrpSpPr>
          <p:cNvPr id="163" name="Google Shape;163;p8"/>
          <p:cNvGrpSpPr/>
          <p:nvPr/>
        </p:nvGrpSpPr>
        <p:grpSpPr>
          <a:xfrm>
            <a:off x="-2289762" y="445576"/>
            <a:ext cx="15436476" cy="7062157"/>
            <a:chOff x="-1717322" y="334182"/>
            <a:chExt cx="11577357" cy="5296618"/>
          </a:xfrm>
        </p:grpSpPr>
        <p:grpSp>
          <p:nvGrpSpPr>
            <p:cNvPr id="164" name="Google Shape;164;p8"/>
            <p:cNvGrpSpPr/>
            <p:nvPr/>
          </p:nvGrpSpPr>
          <p:grpSpPr>
            <a:xfrm>
              <a:off x="1357634" y="3075202"/>
              <a:ext cx="1750284" cy="445094"/>
              <a:chOff x="4939527" y="4919710"/>
              <a:chExt cx="3620029" cy="920566"/>
            </a:xfrm>
          </p:grpSpPr>
          <p:grpSp>
            <p:nvGrpSpPr>
              <p:cNvPr id="165" name="Google Shape;165;p8"/>
              <p:cNvGrpSpPr/>
              <p:nvPr/>
            </p:nvGrpSpPr>
            <p:grpSpPr>
              <a:xfrm>
                <a:off x="4939527" y="5053655"/>
                <a:ext cx="3620029" cy="786616"/>
                <a:chOff x="1855275" y="1578600"/>
                <a:chExt cx="154800" cy="33650"/>
              </a:xfrm>
            </p:grpSpPr>
            <p:sp>
              <p:nvSpPr>
                <p:cNvPr id="166" name="Google Shape;166;p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8"/>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8"/>
            <p:cNvSpPr/>
            <p:nvPr/>
          </p:nvSpPr>
          <p:spPr>
            <a:xfrm>
              <a:off x="-183275" y="3075199"/>
              <a:ext cx="2555602" cy="2555602"/>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2" name="Google Shape;172;p8"/>
            <p:cNvGrpSpPr/>
            <p:nvPr/>
          </p:nvGrpSpPr>
          <p:grpSpPr>
            <a:xfrm>
              <a:off x="-1365138" y="3707604"/>
              <a:ext cx="5045596" cy="1283085"/>
              <a:chOff x="4939527" y="4919710"/>
              <a:chExt cx="3620029" cy="920566"/>
            </a:xfrm>
          </p:grpSpPr>
          <p:grpSp>
            <p:nvGrpSpPr>
              <p:cNvPr id="173" name="Google Shape;173;p8"/>
              <p:cNvGrpSpPr/>
              <p:nvPr/>
            </p:nvGrpSpPr>
            <p:grpSpPr>
              <a:xfrm>
                <a:off x="4939527" y="5053655"/>
                <a:ext cx="3620029" cy="786616"/>
                <a:chOff x="1855275" y="1578600"/>
                <a:chExt cx="154800" cy="33650"/>
              </a:xfrm>
            </p:grpSpPr>
            <p:sp>
              <p:nvSpPr>
                <p:cNvPr id="174" name="Google Shape;174;p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8" name="Google Shape;178;p8"/>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 name="Google Shape;179;p8"/>
            <p:cNvGrpSpPr/>
            <p:nvPr/>
          </p:nvGrpSpPr>
          <p:grpSpPr>
            <a:xfrm>
              <a:off x="-1717322" y="334184"/>
              <a:ext cx="2373703" cy="996157"/>
              <a:chOff x="1855275" y="1547350"/>
              <a:chExt cx="154800" cy="64900"/>
            </a:xfrm>
          </p:grpSpPr>
          <p:sp>
            <p:nvSpPr>
              <p:cNvPr id="180" name="Google Shape;180;p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5" name="Google Shape;185;p8"/>
            <p:cNvGrpSpPr/>
            <p:nvPr/>
          </p:nvGrpSpPr>
          <p:grpSpPr>
            <a:xfrm>
              <a:off x="790635" y="356418"/>
              <a:ext cx="1627753" cy="684260"/>
              <a:chOff x="1855275" y="1547350"/>
              <a:chExt cx="154800" cy="64900"/>
            </a:xfrm>
          </p:grpSpPr>
          <p:sp>
            <p:nvSpPr>
              <p:cNvPr id="186" name="Google Shape;186;p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 name="Google Shape;191;p8"/>
            <p:cNvGrpSpPr/>
            <p:nvPr/>
          </p:nvGrpSpPr>
          <p:grpSpPr>
            <a:xfrm>
              <a:off x="6905367" y="334182"/>
              <a:ext cx="2954668" cy="751366"/>
              <a:chOff x="4939527" y="4919710"/>
              <a:chExt cx="3620029" cy="920566"/>
            </a:xfrm>
          </p:grpSpPr>
          <p:grpSp>
            <p:nvGrpSpPr>
              <p:cNvPr id="192" name="Google Shape;192;p8"/>
              <p:cNvGrpSpPr/>
              <p:nvPr/>
            </p:nvGrpSpPr>
            <p:grpSpPr>
              <a:xfrm>
                <a:off x="4939527" y="5053655"/>
                <a:ext cx="3620029" cy="786616"/>
                <a:chOff x="1855275" y="1578600"/>
                <a:chExt cx="154800" cy="33650"/>
              </a:xfrm>
            </p:grpSpPr>
            <p:sp>
              <p:nvSpPr>
                <p:cNvPr id="193" name="Google Shape;193;p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 name="Google Shape;197;p8"/>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 name="Google Shape;198;p8"/>
            <p:cNvGrpSpPr/>
            <p:nvPr/>
          </p:nvGrpSpPr>
          <p:grpSpPr>
            <a:xfrm>
              <a:off x="1989377" y="1330358"/>
              <a:ext cx="757669" cy="318484"/>
              <a:chOff x="1855275" y="1547350"/>
              <a:chExt cx="154800" cy="64900"/>
            </a:xfrm>
          </p:grpSpPr>
          <p:sp>
            <p:nvSpPr>
              <p:cNvPr id="199" name="Google Shape;199;p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04" name="Google Shape;204;p8"/>
          <p:cNvSpPr txBox="1">
            <a:spLocks noGrp="1"/>
          </p:cNvSpPr>
          <p:nvPr>
            <p:ph type="title"/>
          </p:nvPr>
        </p:nvSpPr>
        <p:spPr>
          <a:xfrm>
            <a:off x="4270567" y="1740933"/>
            <a:ext cx="6080000" cy="2944000"/>
          </a:xfrm>
          <a:prstGeom prst="rect">
            <a:avLst/>
          </a:prstGeom>
        </p:spPr>
        <p:txBody>
          <a:bodyPr spcFirstLastPara="1" wrap="square" lIns="91425" tIns="91425" rIns="91425" bIns="91425" anchor="ctr" anchorCtr="0">
            <a:noAutofit/>
          </a:bodyPr>
          <a:lstStyle>
            <a:lvl1pPr lvl="0" algn="r">
              <a:lnSpc>
                <a:spcPct val="85000"/>
              </a:lnSpc>
              <a:spcBef>
                <a:spcPts val="0"/>
              </a:spcBef>
              <a:spcAft>
                <a:spcPts val="0"/>
              </a:spcAft>
              <a:buSzPts val="4800"/>
              <a:buNone/>
              <a:defRPr sz="12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964500" y="4616277"/>
            <a:ext cx="4386000" cy="834800"/>
          </a:xfrm>
          <a:prstGeom prst="rect">
            <a:avLst/>
          </a:prstGeom>
        </p:spPr>
        <p:txBody>
          <a:bodyPr spcFirstLastPara="1" wrap="square" lIns="91425" tIns="91425" rIns="91425" bIns="91425" anchor="ctr" anchorCtr="0">
            <a:noAutofit/>
          </a:bodyPr>
          <a:lstStyle>
            <a:lvl1pPr lvl="0" algn="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24356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4F7E-D3EE-4820-A3AD-ED3B625C972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D24213-3B95-472D-8785-BE59015C4CA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5294BB-560D-413B-9D7A-3598EAE7F962}"/>
              </a:ext>
            </a:extLst>
          </p:cNvPr>
          <p:cNvSpPr>
            <a:spLocks noGrp="1"/>
          </p:cNvSpPr>
          <p:nvPr>
            <p:ph type="dt" sz="half" idx="10"/>
          </p:nvPr>
        </p:nvSpPr>
        <p:spPr/>
        <p:txBody>
          <a:bodyPr/>
          <a:lstStyle/>
          <a:p>
            <a:fld id="{E69B9EE9-F3BF-4B40-83E7-C9BC68FDDB0E}" type="datetimeFigureOut">
              <a:rPr lang="en-US" smtClean="0"/>
              <a:t>8/21/21</a:t>
            </a:fld>
            <a:endParaRPr lang="en-US"/>
          </a:p>
        </p:txBody>
      </p:sp>
      <p:sp>
        <p:nvSpPr>
          <p:cNvPr id="5" name="Footer Placeholder 4">
            <a:extLst>
              <a:ext uri="{FF2B5EF4-FFF2-40B4-BE49-F238E27FC236}">
                <a16:creationId xmlns:a16="http://schemas.microsoft.com/office/drawing/2014/main" id="{AE75350E-44F0-4025-9EB2-2D4F2BDA04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69078-1C98-4DDD-8D87-7B41D5B177FA}"/>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7686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1"/>
        </a:solidFill>
        <a:effectLst/>
      </p:bgPr>
    </p:bg>
    <p:spTree>
      <p:nvGrpSpPr>
        <p:cNvPr id="1" name="Shape 206"/>
        <p:cNvGrpSpPr/>
        <p:nvPr/>
      </p:nvGrpSpPr>
      <p:grpSpPr>
        <a:xfrm>
          <a:off x="0" y="0"/>
          <a:ext cx="0" cy="0"/>
          <a:chOff x="0" y="0"/>
          <a:chExt cx="0" cy="0"/>
        </a:xfrm>
      </p:grpSpPr>
      <p:grpSp>
        <p:nvGrpSpPr>
          <p:cNvPr id="207" name="Google Shape;207;p9"/>
          <p:cNvGrpSpPr/>
          <p:nvPr/>
        </p:nvGrpSpPr>
        <p:grpSpPr>
          <a:xfrm>
            <a:off x="-1020867" y="327568"/>
            <a:ext cx="16030499" cy="6534629"/>
            <a:chOff x="-765650" y="245676"/>
            <a:chExt cx="12022874" cy="4900972"/>
          </a:xfrm>
        </p:grpSpPr>
        <p:grpSp>
          <p:nvGrpSpPr>
            <p:cNvPr id="208" name="Google Shape;208;p9"/>
            <p:cNvGrpSpPr/>
            <p:nvPr/>
          </p:nvGrpSpPr>
          <p:grpSpPr>
            <a:xfrm>
              <a:off x="-765650" y="3568105"/>
              <a:ext cx="12022874" cy="1578544"/>
              <a:chOff x="-765650" y="3568105"/>
              <a:chExt cx="12022874" cy="1578544"/>
            </a:xfrm>
          </p:grpSpPr>
          <p:grpSp>
            <p:nvGrpSpPr>
              <p:cNvPr id="209" name="Google Shape;209;p9"/>
              <p:cNvGrpSpPr/>
              <p:nvPr/>
            </p:nvGrpSpPr>
            <p:grpSpPr>
              <a:xfrm>
                <a:off x="2022448" y="3706999"/>
                <a:ext cx="9234776" cy="1439649"/>
                <a:chOff x="2022448" y="3706999"/>
                <a:chExt cx="9234776" cy="1439649"/>
              </a:xfrm>
            </p:grpSpPr>
            <p:sp>
              <p:nvSpPr>
                <p:cNvPr id="210" name="Google Shape;210;p9"/>
                <p:cNvSpPr/>
                <p:nvPr/>
              </p:nvSpPr>
              <p:spPr>
                <a:xfrm flipH="1">
                  <a:off x="2022448" y="4479325"/>
                  <a:ext cx="7121552" cy="664175"/>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8430900" y="3706999"/>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9"/>
              <p:cNvGrpSpPr/>
              <p:nvPr/>
            </p:nvGrpSpPr>
            <p:grpSpPr>
              <a:xfrm>
                <a:off x="-765650" y="3568105"/>
                <a:ext cx="5088705" cy="1578460"/>
                <a:chOff x="-765650" y="3568105"/>
                <a:chExt cx="5088705" cy="1578460"/>
              </a:xfrm>
            </p:grpSpPr>
            <p:sp>
              <p:nvSpPr>
                <p:cNvPr id="213" name="Google Shape;213;p9"/>
                <p:cNvSpPr/>
                <p:nvPr/>
              </p:nvSpPr>
              <p:spPr>
                <a:xfrm>
                  <a:off x="-765650" y="3568105"/>
                  <a:ext cx="2826324" cy="1578460"/>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2022450" y="4545325"/>
                  <a:ext cx="2300605" cy="598196"/>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5" name="Google Shape;215;p9"/>
            <p:cNvGrpSpPr/>
            <p:nvPr/>
          </p:nvGrpSpPr>
          <p:grpSpPr>
            <a:xfrm>
              <a:off x="5947136" y="780079"/>
              <a:ext cx="565779" cy="237242"/>
              <a:chOff x="1855275" y="1547350"/>
              <a:chExt cx="154800" cy="64900"/>
            </a:xfrm>
          </p:grpSpPr>
          <p:sp>
            <p:nvSpPr>
              <p:cNvPr id="216" name="Google Shape;216;p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9"/>
            <p:cNvGrpSpPr/>
            <p:nvPr/>
          </p:nvGrpSpPr>
          <p:grpSpPr>
            <a:xfrm>
              <a:off x="6962649" y="885388"/>
              <a:ext cx="1355150" cy="568556"/>
              <a:chOff x="1855275" y="1547350"/>
              <a:chExt cx="154800" cy="64900"/>
            </a:xfrm>
          </p:grpSpPr>
          <p:sp>
            <p:nvSpPr>
              <p:cNvPr id="222" name="Google Shape;222;p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 name="Google Shape;227;p9"/>
            <p:cNvGrpSpPr/>
            <p:nvPr/>
          </p:nvGrpSpPr>
          <p:grpSpPr>
            <a:xfrm>
              <a:off x="7033333" y="411890"/>
              <a:ext cx="425437" cy="178417"/>
              <a:chOff x="1855275" y="1547350"/>
              <a:chExt cx="154800" cy="64900"/>
            </a:xfrm>
          </p:grpSpPr>
          <p:sp>
            <p:nvSpPr>
              <p:cNvPr id="228" name="Google Shape;228;p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3" name="Google Shape;233;p9"/>
            <p:cNvGrpSpPr/>
            <p:nvPr/>
          </p:nvGrpSpPr>
          <p:grpSpPr>
            <a:xfrm>
              <a:off x="8557663" y="245676"/>
              <a:ext cx="2573952" cy="1080676"/>
              <a:chOff x="1855275" y="1547350"/>
              <a:chExt cx="154800" cy="64900"/>
            </a:xfrm>
          </p:grpSpPr>
          <p:sp>
            <p:nvSpPr>
              <p:cNvPr id="234" name="Google Shape;234;p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39" name="Google Shape;239;p9"/>
          <p:cNvSpPr txBox="1">
            <a:spLocks noGrp="1"/>
          </p:cNvSpPr>
          <p:nvPr>
            <p:ph type="title"/>
          </p:nvPr>
        </p:nvSpPr>
        <p:spPr>
          <a:xfrm>
            <a:off x="2288067" y="1832351"/>
            <a:ext cx="6613600" cy="21528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7333">
                <a:solidFill>
                  <a:schemeClr val="accent2"/>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40" name="Google Shape;240;p9"/>
          <p:cNvSpPr txBox="1">
            <a:spLocks noGrp="1"/>
          </p:cNvSpPr>
          <p:nvPr>
            <p:ph type="subTitle" idx="1"/>
          </p:nvPr>
        </p:nvSpPr>
        <p:spPr>
          <a:xfrm>
            <a:off x="2438500" y="3883651"/>
            <a:ext cx="4347200" cy="11420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sz="1867">
                <a:solidFill>
                  <a:schemeClr val="accent1"/>
                </a:solidFill>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610740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241"/>
        <p:cNvGrpSpPr/>
        <p:nvPr/>
      </p:nvGrpSpPr>
      <p:grpSpPr>
        <a:xfrm>
          <a:off x="0" y="0"/>
          <a:ext cx="0" cy="0"/>
          <a:chOff x="0" y="0"/>
          <a:chExt cx="0" cy="0"/>
        </a:xfrm>
      </p:grpSpPr>
      <p:grpSp>
        <p:nvGrpSpPr>
          <p:cNvPr id="242" name="Google Shape;242;p10"/>
          <p:cNvGrpSpPr/>
          <p:nvPr/>
        </p:nvGrpSpPr>
        <p:grpSpPr>
          <a:xfrm>
            <a:off x="3827269" y="445581"/>
            <a:ext cx="11073633" cy="6744743"/>
            <a:chOff x="2870450" y="334184"/>
            <a:chExt cx="8305225" cy="5058557"/>
          </a:xfrm>
        </p:grpSpPr>
        <p:grpSp>
          <p:nvGrpSpPr>
            <p:cNvPr id="243" name="Google Shape;243;p10"/>
            <p:cNvGrpSpPr/>
            <p:nvPr/>
          </p:nvGrpSpPr>
          <p:grpSpPr>
            <a:xfrm>
              <a:off x="7429678" y="334184"/>
              <a:ext cx="2373703" cy="996157"/>
              <a:chOff x="1855275" y="1547350"/>
              <a:chExt cx="154800" cy="64900"/>
            </a:xfrm>
          </p:grpSpPr>
          <p:sp>
            <p:nvSpPr>
              <p:cNvPr id="244" name="Google Shape;244;p10"/>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0"/>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0"/>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0"/>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0"/>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10"/>
            <p:cNvGrpSpPr/>
            <p:nvPr/>
          </p:nvGrpSpPr>
          <p:grpSpPr>
            <a:xfrm>
              <a:off x="2870450" y="3544872"/>
              <a:ext cx="8305225" cy="1847869"/>
              <a:chOff x="2022628" y="3291423"/>
              <a:chExt cx="9445269" cy="2101523"/>
            </a:xfrm>
          </p:grpSpPr>
          <p:sp>
            <p:nvSpPr>
              <p:cNvPr id="250" name="Google Shape;250;p10"/>
              <p:cNvSpPr/>
              <p:nvPr/>
            </p:nvSpPr>
            <p:spPr>
              <a:xfrm flipH="1">
                <a:off x="2022628" y="4072175"/>
                <a:ext cx="8702222" cy="1320736"/>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0"/>
              <p:cNvSpPr/>
              <p:nvPr/>
            </p:nvSpPr>
            <p:spPr>
              <a:xfrm>
                <a:off x="7705000" y="3291423"/>
                <a:ext cx="3762898" cy="2101523"/>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2" name="Google Shape;252;p10"/>
            <p:cNvSpPr/>
            <p:nvPr/>
          </p:nvSpPr>
          <p:spPr>
            <a:xfrm flipH="1">
              <a:off x="6425931" y="4445018"/>
              <a:ext cx="2718069" cy="698442"/>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 name="Google Shape;253;p10"/>
          <p:cNvSpPr txBox="1">
            <a:spLocks noGrp="1"/>
          </p:cNvSpPr>
          <p:nvPr>
            <p:ph type="title"/>
          </p:nvPr>
        </p:nvSpPr>
        <p:spPr>
          <a:xfrm>
            <a:off x="6957652" y="2507000"/>
            <a:ext cx="4401200" cy="18440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1"/>
              </a:buClr>
              <a:buSzPts val="3200"/>
              <a:buNone/>
              <a:defRPr sz="4667">
                <a:solidFill>
                  <a:schemeClr val="accent1"/>
                </a:solidFill>
              </a:defRPr>
            </a:lvl1pPr>
            <a:lvl2pPr lvl="1">
              <a:spcBef>
                <a:spcPts val="0"/>
              </a:spcBef>
              <a:spcAft>
                <a:spcPts val="0"/>
              </a:spcAft>
              <a:buClr>
                <a:schemeClr val="accent1"/>
              </a:buClr>
              <a:buSzPts val="3200"/>
              <a:buNone/>
              <a:defRPr>
                <a:solidFill>
                  <a:schemeClr val="accent1"/>
                </a:solidFill>
                <a:latin typeface="Oxygen"/>
                <a:ea typeface="Oxygen"/>
                <a:cs typeface="Oxygen"/>
                <a:sym typeface="Oxygen"/>
              </a:defRPr>
            </a:lvl2pPr>
            <a:lvl3pPr lvl="2">
              <a:spcBef>
                <a:spcPts val="0"/>
              </a:spcBef>
              <a:spcAft>
                <a:spcPts val="0"/>
              </a:spcAft>
              <a:buClr>
                <a:schemeClr val="accent1"/>
              </a:buClr>
              <a:buSzPts val="3200"/>
              <a:buNone/>
              <a:defRPr>
                <a:solidFill>
                  <a:schemeClr val="accent1"/>
                </a:solidFill>
                <a:latin typeface="Oxygen"/>
                <a:ea typeface="Oxygen"/>
                <a:cs typeface="Oxygen"/>
                <a:sym typeface="Oxygen"/>
              </a:defRPr>
            </a:lvl3pPr>
            <a:lvl4pPr lvl="3">
              <a:spcBef>
                <a:spcPts val="0"/>
              </a:spcBef>
              <a:spcAft>
                <a:spcPts val="0"/>
              </a:spcAft>
              <a:buClr>
                <a:schemeClr val="accent1"/>
              </a:buClr>
              <a:buSzPts val="3200"/>
              <a:buNone/>
              <a:defRPr>
                <a:solidFill>
                  <a:schemeClr val="accent1"/>
                </a:solidFill>
                <a:latin typeface="Oxygen"/>
                <a:ea typeface="Oxygen"/>
                <a:cs typeface="Oxygen"/>
                <a:sym typeface="Oxygen"/>
              </a:defRPr>
            </a:lvl4pPr>
            <a:lvl5pPr lvl="4">
              <a:spcBef>
                <a:spcPts val="0"/>
              </a:spcBef>
              <a:spcAft>
                <a:spcPts val="0"/>
              </a:spcAft>
              <a:buClr>
                <a:schemeClr val="accent1"/>
              </a:buClr>
              <a:buSzPts val="3200"/>
              <a:buNone/>
              <a:defRPr>
                <a:solidFill>
                  <a:schemeClr val="accent1"/>
                </a:solidFill>
                <a:latin typeface="Oxygen"/>
                <a:ea typeface="Oxygen"/>
                <a:cs typeface="Oxygen"/>
                <a:sym typeface="Oxygen"/>
              </a:defRPr>
            </a:lvl5pPr>
            <a:lvl6pPr lvl="5">
              <a:spcBef>
                <a:spcPts val="0"/>
              </a:spcBef>
              <a:spcAft>
                <a:spcPts val="0"/>
              </a:spcAft>
              <a:buClr>
                <a:schemeClr val="accent1"/>
              </a:buClr>
              <a:buSzPts val="3200"/>
              <a:buNone/>
              <a:defRPr>
                <a:solidFill>
                  <a:schemeClr val="accent1"/>
                </a:solidFill>
                <a:latin typeface="Oxygen"/>
                <a:ea typeface="Oxygen"/>
                <a:cs typeface="Oxygen"/>
                <a:sym typeface="Oxygen"/>
              </a:defRPr>
            </a:lvl6pPr>
            <a:lvl7pPr lvl="6">
              <a:spcBef>
                <a:spcPts val="0"/>
              </a:spcBef>
              <a:spcAft>
                <a:spcPts val="0"/>
              </a:spcAft>
              <a:buClr>
                <a:schemeClr val="accent1"/>
              </a:buClr>
              <a:buSzPts val="3200"/>
              <a:buNone/>
              <a:defRPr>
                <a:solidFill>
                  <a:schemeClr val="accent1"/>
                </a:solidFill>
                <a:latin typeface="Oxygen"/>
                <a:ea typeface="Oxygen"/>
                <a:cs typeface="Oxygen"/>
                <a:sym typeface="Oxygen"/>
              </a:defRPr>
            </a:lvl7pPr>
            <a:lvl8pPr lvl="7">
              <a:spcBef>
                <a:spcPts val="0"/>
              </a:spcBef>
              <a:spcAft>
                <a:spcPts val="0"/>
              </a:spcAft>
              <a:buClr>
                <a:schemeClr val="accent1"/>
              </a:buClr>
              <a:buSzPts val="3200"/>
              <a:buNone/>
              <a:defRPr>
                <a:solidFill>
                  <a:schemeClr val="accent1"/>
                </a:solidFill>
                <a:latin typeface="Oxygen"/>
                <a:ea typeface="Oxygen"/>
                <a:cs typeface="Oxygen"/>
                <a:sym typeface="Oxygen"/>
              </a:defRPr>
            </a:lvl8pPr>
            <a:lvl9pPr lvl="8">
              <a:spcBef>
                <a:spcPts val="0"/>
              </a:spcBef>
              <a:spcAft>
                <a:spcPts val="0"/>
              </a:spcAft>
              <a:buClr>
                <a:schemeClr val="accent1"/>
              </a:buClr>
              <a:buSzPts val="3200"/>
              <a:buNone/>
              <a:defRPr>
                <a:solidFill>
                  <a:schemeClr val="accent1"/>
                </a:solidFill>
                <a:latin typeface="Oxygen"/>
                <a:ea typeface="Oxygen"/>
                <a:cs typeface="Oxygen"/>
                <a:sym typeface="Oxygen"/>
              </a:defRPr>
            </a:lvl9pPr>
          </a:lstStyle>
          <a:p>
            <a:endParaRPr/>
          </a:p>
        </p:txBody>
      </p:sp>
    </p:spTree>
    <p:extLst>
      <p:ext uri="{BB962C8B-B14F-4D97-AF65-F5344CB8AC3E}">
        <p14:creationId xmlns:p14="http://schemas.microsoft.com/office/powerpoint/2010/main" val="3055379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254"/>
        <p:cNvGrpSpPr/>
        <p:nvPr/>
      </p:nvGrpSpPr>
      <p:grpSpPr>
        <a:xfrm>
          <a:off x="0" y="0"/>
          <a:ext cx="0" cy="0"/>
          <a:chOff x="0" y="0"/>
          <a:chExt cx="0" cy="0"/>
        </a:xfrm>
      </p:grpSpPr>
      <p:grpSp>
        <p:nvGrpSpPr>
          <p:cNvPr id="255" name="Google Shape;255;p11"/>
          <p:cNvGrpSpPr/>
          <p:nvPr/>
        </p:nvGrpSpPr>
        <p:grpSpPr>
          <a:xfrm>
            <a:off x="-2000469" y="-1729902"/>
            <a:ext cx="16252229" cy="8587923"/>
            <a:chOff x="-1500352" y="-1297426"/>
            <a:chExt cx="12189172" cy="6440942"/>
          </a:xfrm>
        </p:grpSpPr>
        <p:sp>
          <p:nvSpPr>
            <p:cNvPr id="256" name="Google Shape;256;p11"/>
            <p:cNvSpPr/>
            <p:nvPr/>
          </p:nvSpPr>
          <p:spPr>
            <a:xfrm>
              <a:off x="2334649" y="4429025"/>
              <a:ext cx="6809373" cy="71449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1"/>
            <p:cNvSpPr/>
            <p:nvPr/>
          </p:nvSpPr>
          <p:spPr>
            <a:xfrm>
              <a:off x="-1216400" y="-1297426"/>
              <a:ext cx="2555602" cy="2555602"/>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 name="Google Shape;258;p11"/>
            <p:cNvGrpSpPr/>
            <p:nvPr/>
          </p:nvGrpSpPr>
          <p:grpSpPr>
            <a:xfrm>
              <a:off x="-1500352" y="201155"/>
              <a:ext cx="1701360" cy="714504"/>
              <a:chOff x="1855275" y="1547350"/>
              <a:chExt cx="154800" cy="64900"/>
            </a:xfrm>
          </p:grpSpPr>
          <p:sp>
            <p:nvSpPr>
              <p:cNvPr id="259" name="Google Shape;259;p1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 name="Google Shape;264;p11"/>
            <p:cNvGrpSpPr/>
            <p:nvPr/>
          </p:nvGrpSpPr>
          <p:grpSpPr>
            <a:xfrm>
              <a:off x="-280519" y="-97379"/>
              <a:ext cx="1015116" cy="449160"/>
              <a:chOff x="1855275" y="1547350"/>
              <a:chExt cx="154800" cy="64900"/>
            </a:xfrm>
          </p:grpSpPr>
          <p:sp>
            <p:nvSpPr>
              <p:cNvPr id="265" name="Google Shape;265;p1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0" name="Google Shape;270;p11"/>
            <p:cNvSpPr/>
            <p:nvPr/>
          </p:nvSpPr>
          <p:spPr>
            <a:xfrm>
              <a:off x="-964975" y="3824350"/>
              <a:ext cx="1985947" cy="1311747"/>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1" name="Google Shape;271;p11"/>
            <p:cNvGrpSpPr/>
            <p:nvPr/>
          </p:nvGrpSpPr>
          <p:grpSpPr>
            <a:xfrm rot="10800000">
              <a:off x="6522456" y="-15"/>
              <a:ext cx="4166365" cy="1843128"/>
              <a:chOff x="1855275" y="1547350"/>
              <a:chExt cx="154800" cy="64900"/>
            </a:xfrm>
          </p:grpSpPr>
          <p:sp>
            <p:nvSpPr>
              <p:cNvPr id="272" name="Google Shape;272;p1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7" name="Google Shape;277;p11"/>
            <p:cNvGrpSpPr/>
            <p:nvPr/>
          </p:nvGrpSpPr>
          <p:grpSpPr>
            <a:xfrm>
              <a:off x="7804562" y="907043"/>
              <a:ext cx="1252688" cy="584872"/>
              <a:chOff x="1855275" y="1547350"/>
              <a:chExt cx="154800" cy="64900"/>
            </a:xfrm>
          </p:grpSpPr>
          <p:sp>
            <p:nvSpPr>
              <p:cNvPr id="278" name="Google Shape;278;p1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3" name="Google Shape;283;p11"/>
            <p:cNvGrpSpPr/>
            <p:nvPr/>
          </p:nvGrpSpPr>
          <p:grpSpPr>
            <a:xfrm>
              <a:off x="7032652" y="354741"/>
              <a:ext cx="710300" cy="369320"/>
              <a:chOff x="1855275" y="1547350"/>
              <a:chExt cx="154800" cy="64900"/>
            </a:xfrm>
          </p:grpSpPr>
          <p:sp>
            <p:nvSpPr>
              <p:cNvPr id="284" name="Google Shape;284;p1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1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 name="Google Shape;289;p11"/>
            <p:cNvGrpSpPr/>
            <p:nvPr/>
          </p:nvGrpSpPr>
          <p:grpSpPr>
            <a:xfrm>
              <a:off x="8782887" y="139168"/>
              <a:ext cx="1252688" cy="584872"/>
              <a:chOff x="1855275" y="1547350"/>
              <a:chExt cx="154800" cy="64900"/>
            </a:xfrm>
          </p:grpSpPr>
          <p:sp>
            <p:nvSpPr>
              <p:cNvPr id="290" name="Google Shape;290;p1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1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95" name="Google Shape;295;p11"/>
          <p:cNvSpPr txBox="1">
            <a:spLocks noGrp="1"/>
          </p:cNvSpPr>
          <p:nvPr>
            <p:ph type="title" hasCustomPrompt="1"/>
          </p:nvPr>
        </p:nvSpPr>
        <p:spPr>
          <a:xfrm>
            <a:off x="1479600" y="1170033"/>
            <a:ext cx="9232800" cy="261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8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96" name="Google Shape;296;p11"/>
          <p:cNvSpPr txBox="1">
            <a:spLocks noGrp="1"/>
          </p:cNvSpPr>
          <p:nvPr>
            <p:ph type="body" idx="1"/>
          </p:nvPr>
        </p:nvSpPr>
        <p:spPr>
          <a:xfrm>
            <a:off x="1479600" y="3650497"/>
            <a:ext cx="9232800" cy="808000"/>
          </a:xfrm>
          <a:prstGeom prst="rect">
            <a:avLst/>
          </a:prstGeom>
        </p:spPr>
        <p:txBody>
          <a:bodyPr spcFirstLastPara="1" wrap="square" lIns="91425" tIns="91425" rIns="91425" bIns="91425" anchor="t" anchorCtr="0">
            <a:noAutofit/>
          </a:bodyPr>
          <a:lstStyle>
            <a:lvl1pPr marL="609570" lvl="0" indent="-423312" algn="ctr">
              <a:spcBef>
                <a:spcPts val="0"/>
              </a:spcBef>
              <a:spcAft>
                <a:spcPts val="0"/>
              </a:spcAft>
              <a:buSzPts val="1400"/>
              <a:buChar char="●"/>
              <a:defRPr>
                <a:solidFill>
                  <a:schemeClr val="accent1"/>
                </a:solidFill>
              </a:defRPr>
            </a:lvl1pPr>
            <a:lvl2pPr marL="1219140" lvl="1" indent="-423312" algn="ctr">
              <a:spcBef>
                <a:spcPts val="0"/>
              </a:spcBef>
              <a:spcAft>
                <a:spcPts val="0"/>
              </a:spcAft>
              <a:buSzPts val="1400"/>
              <a:buChar char="○"/>
              <a:defRPr/>
            </a:lvl2pPr>
            <a:lvl3pPr marL="1828709" lvl="2" indent="-423312" algn="ctr">
              <a:spcBef>
                <a:spcPts val="0"/>
              </a:spcBef>
              <a:spcAft>
                <a:spcPts val="0"/>
              </a:spcAft>
              <a:buSzPts val="1400"/>
              <a:buChar char="■"/>
              <a:defRPr/>
            </a:lvl3pPr>
            <a:lvl4pPr marL="2438278" lvl="3" indent="-423312" algn="ctr">
              <a:spcBef>
                <a:spcPts val="0"/>
              </a:spcBef>
              <a:spcAft>
                <a:spcPts val="0"/>
              </a:spcAft>
              <a:buSzPts val="1400"/>
              <a:buChar char="●"/>
              <a:defRPr/>
            </a:lvl4pPr>
            <a:lvl5pPr marL="3047848" lvl="4" indent="-423312" algn="ctr">
              <a:spcBef>
                <a:spcPts val="0"/>
              </a:spcBef>
              <a:spcAft>
                <a:spcPts val="0"/>
              </a:spcAft>
              <a:buSzPts val="1400"/>
              <a:buChar char="○"/>
              <a:defRPr/>
            </a:lvl5pPr>
            <a:lvl6pPr marL="3657418" lvl="5" indent="-423312" algn="ctr">
              <a:spcBef>
                <a:spcPts val="0"/>
              </a:spcBef>
              <a:spcAft>
                <a:spcPts val="0"/>
              </a:spcAft>
              <a:buSzPts val="1400"/>
              <a:buChar char="■"/>
              <a:defRPr/>
            </a:lvl6pPr>
            <a:lvl7pPr marL="4266987" lvl="6" indent="-423312" algn="ctr">
              <a:spcBef>
                <a:spcPts val="0"/>
              </a:spcBef>
              <a:spcAft>
                <a:spcPts val="0"/>
              </a:spcAft>
              <a:buSzPts val="1400"/>
              <a:buChar char="●"/>
              <a:defRPr/>
            </a:lvl7pPr>
            <a:lvl8pPr marL="4876557" lvl="7" indent="-423312" algn="ctr">
              <a:spcBef>
                <a:spcPts val="0"/>
              </a:spcBef>
              <a:spcAft>
                <a:spcPts val="0"/>
              </a:spcAft>
              <a:buSzPts val="1400"/>
              <a:buChar char="○"/>
              <a:defRPr/>
            </a:lvl8pPr>
            <a:lvl9pPr marL="5486126" lvl="8" indent="-423312"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3998885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7"/>
        <p:cNvGrpSpPr/>
        <p:nvPr/>
      </p:nvGrpSpPr>
      <p:grpSpPr>
        <a:xfrm>
          <a:off x="0" y="0"/>
          <a:ext cx="0" cy="0"/>
          <a:chOff x="0" y="0"/>
          <a:chExt cx="0" cy="0"/>
        </a:xfrm>
      </p:grpSpPr>
    </p:spTree>
    <p:extLst>
      <p:ext uri="{BB962C8B-B14F-4D97-AF65-F5344CB8AC3E}">
        <p14:creationId xmlns:p14="http://schemas.microsoft.com/office/powerpoint/2010/main" val="20863541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lt1"/>
        </a:solidFill>
        <a:effectLst/>
      </p:bgPr>
    </p:bg>
    <p:spTree>
      <p:nvGrpSpPr>
        <p:cNvPr id="1" name="Shape 298"/>
        <p:cNvGrpSpPr/>
        <p:nvPr/>
      </p:nvGrpSpPr>
      <p:grpSpPr>
        <a:xfrm>
          <a:off x="0" y="0"/>
          <a:ext cx="0" cy="0"/>
          <a:chOff x="0" y="0"/>
          <a:chExt cx="0" cy="0"/>
        </a:xfrm>
      </p:grpSpPr>
      <p:grpSp>
        <p:nvGrpSpPr>
          <p:cNvPr id="299" name="Google Shape;299;p13"/>
          <p:cNvGrpSpPr/>
          <p:nvPr/>
        </p:nvGrpSpPr>
        <p:grpSpPr>
          <a:xfrm>
            <a:off x="-1578016" y="327568"/>
            <a:ext cx="3431936" cy="1440901"/>
            <a:chOff x="1855275" y="1547350"/>
            <a:chExt cx="154800" cy="64900"/>
          </a:xfrm>
        </p:grpSpPr>
        <p:sp>
          <p:nvSpPr>
            <p:cNvPr id="300" name="Google Shape;300;p13"/>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3"/>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3"/>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3"/>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3"/>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 name="Google Shape;305;p13"/>
          <p:cNvGrpSpPr/>
          <p:nvPr/>
        </p:nvGrpSpPr>
        <p:grpSpPr>
          <a:xfrm>
            <a:off x="10483750" y="1040105"/>
            <a:ext cx="754372" cy="316323"/>
            <a:chOff x="1855275" y="1547350"/>
            <a:chExt cx="154800" cy="64900"/>
          </a:xfrm>
        </p:grpSpPr>
        <p:sp>
          <p:nvSpPr>
            <p:cNvPr id="306" name="Google Shape;306;p13"/>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3"/>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3"/>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3"/>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3"/>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1" name="Google Shape;311;p13"/>
          <p:cNvGrpSpPr/>
          <p:nvPr/>
        </p:nvGrpSpPr>
        <p:grpSpPr>
          <a:xfrm>
            <a:off x="11837765" y="1180517"/>
            <a:ext cx="1806867" cy="758075"/>
            <a:chOff x="1855275" y="1547350"/>
            <a:chExt cx="154800" cy="64900"/>
          </a:xfrm>
        </p:grpSpPr>
        <p:sp>
          <p:nvSpPr>
            <p:cNvPr id="312" name="Google Shape;312;p13"/>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3"/>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3"/>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3"/>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7" name="Google Shape;317;p13"/>
          <p:cNvGrpSpPr/>
          <p:nvPr/>
        </p:nvGrpSpPr>
        <p:grpSpPr>
          <a:xfrm>
            <a:off x="11932013" y="549189"/>
            <a:ext cx="567249" cy="237889"/>
            <a:chOff x="1855275" y="1547350"/>
            <a:chExt cx="154800" cy="64900"/>
          </a:xfrm>
        </p:grpSpPr>
        <p:sp>
          <p:nvSpPr>
            <p:cNvPr id="318" name="Google Shape;318;p13"/>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3"/>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3"/>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3"/>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3"/>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3" name="Google Shape;323;p13"/>
          <p:cNvSpPr txBox="1">
            <a:spLocks noGrp="1"/>
          </p:cNvSpPr>
          <p:nvPr>
            <p:ph type="subTitle" idx="1"/>
          </p:nvPr>
        </p:nvSpPr>
        <p:spPr>
          <a:xfrm>
            <a:off x="3638033" y="2248931"/>
            <a:ext cx="2860400" cy="344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
        <p:nvSpPr>
          <p:cNvPr id="324" name="Google Shape;324;p13"/>
          <p:cNvSpPr txBox="1">
            <a:spLocks noGrp="1"/>
          </p:cNvSpPr>
          <p:nvPr>
            <p:ph type="subTitle" idx="2"/>
          </p:nvPr>
        </p:nvSpPr>
        <p:spPr>
          <a:xfrm>
            <a:off x="3642000" y="2549100"/>
            <a:ext cx="2860400" cy="9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325" name="Google Shape;325;p13"/>
          <p:cNvSpPr txBox="1">
            <a:spLocks noGrp="1"/>
          </p:cNvSpPr>
          <p:nvPr>
            <p:ph type="title" hasCustomPrompt="1"/>
          </p:nvPr>
        </p:nvSpPr>
        <p:spPr>
          <a:xfrm>
            <a:off x="1691733" y="2229152"/>
            <a:ext cx="2001200" cy="97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6000"/>
              <a:buNone/>
              <a:defRPr sz="9333">
                <a:solidFill>
                  <a:schemeClr val="accent1"/>
                </a:solidFill>
              </a:defRPr>
            </a:lvl1pPr>
            <a:lvl2pPr lvl="1" rtl="0">
              <a:spcBef>
                <a:spcPts val="0"/>
              </a:spcBef>
              <a:spcAft>
                <a:spcPts val="0"/>
              </a:spcAft>
              <a:buClr>
                <a:schemeClr val="accent1"/>
              </a:buClr>
              <a:buSzPts val="6000"/>
              <a:buNone/>
              <a:defRPr sz="8000">
                <a:solidFill>
                  <a:schemeClr val="accent1"/>
                </a:solidFill>
              </a:defRPr>
            </a:lvl2pPr>
            <a:lvl3pPr lvl="2" rtl="0">
              <a:spcBef>
                <a:spcPts val="0"/>
              </a:spcBef>
              <a:spcAft>
                <a:spcPts val="0"/>
              </a:spcAft>
              <a:buClr>
                <a:schemeClr val="accent1"/>
              </a:buClr>
              <a:buSzPts val="6000"/>
              <a:buNone/>
              <a:defRPr sz="8000">
                <a:solidFill>
                  <a:schemeClr val="accent1"/>
                </a:solidFill>
              </a:defRPr>
            </a:lvl3pPr>
            <a:lvl4pPr lvl="3" rtl="0">
              <a:spcBef>
                <a:spcPts val="0"/>
              </a:spcBef>
              <a:spcAft>
                <a:spcPts val="0"/>
              </a:spcAft>
              <a:buClr>
                <a:schemeClr val="accent1"/>
              </a:buClr>
              <a:buSzPts val="6000"/>
              <a:buNone/>
              <a:defRPr sz="8000">
                <a:solidFill>
                  <a:schemeClr val="accent1"/>
                </a:solidFill>
              </a:defRPr>
            </a:lvl4pPr>
            <a:lvl5pPr lvl="4" rtl="0">
              <a:spcBef>
                <a:spcPts val="0"/>
              </a:spcBef>
              <a:spcAft>
                <a:spcPts val="0"/>
              </a:spcAft>
              <a:buClr>
                <a:schemeClr val="accent1"/>
              </a:buClr>
              <a:buSzPts val="6000"/>
              <a:buNone/>
              <a:defRPr sz="8000">
                <a:solidFill>
                  <a:schemeClr val="accent1"/>
                </a:solidFill>
              </a:defRPr>
            </a:lvl5pPr>
            <a:lvl6pPr lvl="5" rtl="0">
              <a:spcBef>
                <a:spcPts val="0"/>
              </a:spcBef>
              <a:spcAft>
                <a:spcPts val="0"/>
              </a:spcAft>
              <a:buClr>
                <a:schemeClr val="accent1"/>
              </a:buClr>
              <a:buSzPts val="6000"/>
              <a:buNone/>
              <a:defRPr sz="8000">
                <a:solidFill>
                  <a:schemeClr val="accent1"/>
                </a:solidFill>
              </a:defRPr>
            </a:lvl6pPr>
            <a:lvl7pPr lvl="6" rtl="0">
              <a:spcBef>
                <a:spcPts val="0"/>
              </a:spcBef>
              <a:spcAft>
                <a:spcPts val="0"/>
              </a:spcAft>
              <a:buClr>
                <a:schemeClr val="accent1"/>
              </a:buClr>
              <a:buSzPts val="6000"/>
              <a:buNone/>
              <a:defRPr sz="8000">
                <a:solidFill>
                  <a:schemeClr val="accent1"/>
                </a:solidFill>
              </a:defRPr>
            </a:lvl7pPr>
            <a:lvl8pPr lvl="7" rtl="0">
              <a:spcBef>
                <a:spcPts val="0"/>
              </a:spcBef>
              <a:spcAft>
                <a:spcPts val="0"/>
              </a:spcAft>
              <a:buClr>
                <a:schemeClr val="accent1"/>
              </a:buClr>
              <a:buSzPts val="6000"/>
              <a:buNone/>
              <a:defRPr sz="8000">
                <a:solidFill>
                  <a:schemeClr val="accent1"/>
                </a:solidFill>
              </a:defRPr>
            </a:lvl8pPr>
            <a:lvl9pPr lvl="8" rtl="0">
              <a:spcBef>
                <a:spcPts val="0"/>
              </a:spcBef>
              <a:spcAft>
                <a:spcPts val="0"/>
              </a:spcAft>
              <a:buClr>
                <a:schemeClr val="accent1"/>
              </a:buClr>
              <a:buSzPts val="6000"/>
              <a:buNone/>
              <a:defRPr sz="8000">
                <a:solidFill>
                  <a:schemeClr val="accent1"/>
                </a:solidFill>
              </a:defRPr>
            </a:lvl9pPr>
          </a:lstStyle>
          <a:p>
            <a:r>
              <a:t>xx%</a:t>
            </a:r>
          </a:p>
        </p:txBody>
      </p:sp>
      <p:sp>
        <p:nvSpPr>
          <p:cNvPr id="326" name="Google Shape;326;p13"/>
          <p:cNvSpPr txBox="1">
            <a:spLocks noGrp="1"/>
          </p:cNvSpPr>
          <p:nvPr>
            <p:ph type="subTitle" idx="3"/>
          </p:nvPr>
        </p:nvSpPr>
        <p:spPr>
          <a:xfrm>
            <a:off x="8143900" y="2248931"/>
            <a:ext cx="2860400" cy="344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
        <p:nvSpPr>
          <p:cNvPr id="327" name="Google Shape;327;p13"/>
          <p:cNvSpPr txBox="1">
            <a:spLocks noGrp="1"/>
          </p:cNvSpPr>
          <p:nvPr>
            <p:ph type="subTitle" idx="4"/>
          </p:nvPr>
        </p:nvSpPr>
        <p:spPr>
          <a:xfrm>
            <a:off x="8147867" y="2549100"/>
            <a:ext cx="2860400" cy="9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328" name="Google Shape;328;p13"/>
          <p:cNvSpPr txBox="1">
            <a:spLocks noGrp="1"/>
          </p:cNvSpPr>
          <p:nvPr>
            <p:ph type="title" idx="5" hasCustomPrompt="1"/>
          </p:nvPr>
        </p:nvSpPr>
        <p:spPr>
          <a:xfrm>
            <a:off x="6197600" y="2229152"/>
            <a:ext cx="2001200" cy="97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6000"/>
              <a:buNone/>
              <a:defRPr sz="9333">
                <a:solidFill>
                  <a:schemeClr val="accent1"/>
                </a:solidFill>
              </a:defRPr>
            </a:lvl1pPr>
            <a:lvl2pPr lvl="1" rtl="0">
              <a:spcBef>
                <a:spcPts val="0"/>
              </a:spcBef>
              <a:spcAft>
                <a:spcPts val="0"/>
              </a:spcAft>
              <a:buClr>
                <a:schemeClr val="accent1"/>
              </a:buClr>
              <a:buSzPts val="6000"/>
              <a:buNone/>
              <a:defRPr sz="8000">
                <a:solidFill>
                  <a:schemeClr val="accent1"/>
                </a:solidFill>
              </a:defRPr>
            </a:lvl2pPr>
            <a:lvl3pPr lvl="2" rtl="0">
              <a:spcBef>
                <a:spcPts val="0"/>
              </a:spcBef>
              <a:spcAft>
                <a:spcPts val="0"/>
              </a:spcAft>
              <a:buClr>
                <a:schemeClr val="accent1"/>
              </a:buClr>
              <a:buSzPts val="6000"/>
              <a:buNone/>
              <a:defRPr sz="8000">
                <a:solidFill>
                  <a:schemeClr val="accent1"/>
                </a:solidFill>
              </a:defRPr>
            </a:lvl3pPr>
            <a:lvl4pPr lvl="3" rtl="0">
              <a:spcBef>
                <a:spcPts val="0"/>
              </a:spcBef>
              <a:spcAft>
                <a:spcPts val="0"/>
              </a:spcAft>
              <a:buClr>
                <a:schemeClr val="accent1"/>
              </a:buClr>
              <a:buSzPts val="6000"/>
              <a:buNone/>
              <a:defRPr sz="8000">
                <a:solidFill>
                  <a:schemeClr val="accent1"/>
                </a:solidFill>
              </a:defRPr>
            </a:lvl4pPr>
            <a:lvl5pPr lvl="4" rtl="0">
              <a:spcBef>
                <a:spcPts val="0"/>
              </a:spcBef>
              <a:spcAft>
                <a:spcPts val="0"/>
              </a:spcAft>
              <a:buClr>
                <a:schemeClr val="accent1"/>
              </a:buClr>
              <a:buSzPts val="6000"/>
              <a:buNone/>
              <a:defRPr sz="8000">
                <a:solidFill>
                  <a:schemeClr val="accent1"/>
                </a:solidFill>
              </a:defRPr>
            </a:lvl5pPr>
            <a:lvl6pPr lvl="5" rtl="0">
              <a:spcBef>
                <a:spcPts val="0"/>
              </a:spcBef>
              <a:spcAft>
                <a:spcPts val="0"/>
              </a:spcAft>
              <a:buClr>
                <a:schemeClr val="accent1"/>
              </a:buClr>
              <a:buSzPts val="6000"/>
              <a:buNone/>
              <a:defRPr sz="8000">
                <a:solidFill>
                  <a:schemeClr val="accent1"/>
                </a:solidFill>
              </a:defRPr>
            </a:lvl6pPr>
            <a:lvl7pPr lvl="6" rtl="0">
              <a:spcBef>
                <a:spcPts val="0"/>
              </a:spcBef>
              <a:spcAft>
                <a:spcPts val="0"/>
              </a:spcAft>
              <a:buClr>
                <a:schemeClr val="accent1"/>
              </a:buClr>
              <a:buSzPts val="6000"/>
              <a:buNone/>
              <a:defRPr sz="8000">
                <a:solidFill>
                  <a:schemeClr val="accent1"/>
                </a:solidFill>
              </a:defRPr>
            </a:lvl7pPr>
            <a:lvl8pPr lvl="7" rtl="0">
              <a:spcBef>
                <a:spcPts val="0"/>
              </a:spcBef>
              <a:spcAft>
                <a:spcPts val="0"/>
              </a:spcAft>
              <a:buClr>
                <a:schemeClr val="accent1"/>
              </a:buClr>
              <a:buSzPts val="6000"/>
              <a:buNone/>
              <a:defRPr sz="8000">
                <a:solidFill>
                  <a:schemeClr val="accent1"/>
                </a:solidFill>
              </a:defRPr>
            </a:lvl8pPr>
            <a:lvl9pPr lvl="8" rtl="0">
              <a:spcBef>
                <a:spcPts val="0"/>
              </a:spcBef>
              <a:spcAft>
                <a:spcPts val="0"/>
              </a:spcAft>
              <a:buClr>
                <a:schemeClr val="accent1"/>
              </a:buClr>
              <a:buSzPts val="6000"/>
              <a:buNone/>
              <a:defRPr sz="8000">
                <a:solidFill>
                  <a:schemeClr val="accent1"/>
                </a:solidFill>
              </a:defRPr>
            </a:lvl9pPr>
          </a:lstStyle>
          <a:p>
            <a:r>
              <a:t>xx%</a:t>
            </a:r>
          </a:p>
        </p:txBody>
      </p:sp>
      <p:sp>
        <p:nvSpPr>
          <p:cNvPr id="329" name="Google Shape;329;p13"/>
          <p:cNvSpPr txBox="1">
            <a:spLocks noGrp="1"/>
          </p:cNvSpPr>
          <p:nvPr>
            <p:ph type="subTitle" idx="6"/>
          </p:nvPr>
        </p:nvSpPr>
        <p:spPr>
          <a:xfrm>
            <a:off x="3638033" y="4042331"/>
            <a:ext cx="2860400" cy="344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
        <p:nvSpPr>
          <p:cNvPr id="330" name="Google Shape;330;p13"/>
          <p:cNvSpPr txBox="1">
            <a:spLocks noGrp="1"/>
          </p:cNvSpPr>
          <p:nvPr>
            <p:ph type="subTitle" idx="7"/>
          </p:nvPr>
        </p:nvSpPr>
        <p:spPr>
          <a:xfrm>
            <a:off x="3642000" y="4342500"/>
            <a:ext cx="2860400" cy="9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331" name="Google Shape;331;p13"/>
          <p:cNvSpPr txBox="1">
            <a:spLocks noGrp="1"/>
          </p:cNvSpPr>
          <p:nvPr>
            <p:ph type="title" idx="8" hasCustomPrompt="1"/>
          </p:nvPr>
        </p:nvSpPr>
        <p:spPr>
          <a:xfrm>
            <a:off x="1691733" y="4022552"/>
            <a:ext cx="2001200" cy="97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6000"/>
              <a:buNone/>
              <a:defRPr sz="9333">
                <a:solidFill>
                  <a:schemeClr val="accent1"/>
                </a:solidFill>
              </a:defRPr>
            </a:lvl1pPr>
            <a:lvl2pPr lvl="1" rtl="0">
              <a:spcBef>
                <a:spcPts val="0"/>
              </a:spcBef>
              <a:spcAft>
                <a:spcPts val="0"/>
              </a:spcAft>
              <a:buClr>
                <a:schemeClr val="accent1"/>
              </a:buClr>
              <a:buSzPts val="6000"/>
              <a:buNone/>
              <a:defRPr sz="8000">
                <a:solidFill>
                  <a:schemeClr val="accent1"/>
                </a:solidFill>
              </a:defRPr>
            </a:lvl2pPr>
            <a:lvl3pPr lvl="2" rtl="0">
              <a:spcBef>
                <a:spcPts val="0"/>
              </a:spcBef>
              <a:spcAft>
                <a:spcPts val="0"/>
              </a:spcAft>
              <a:buClr>
                <a:schemeClr val="accent1"/>
              </a:buClr>
              <a:buSzPts val="6000"/>
              <a:buNone/>
              <a:defRPr sz="8000">
                <a:solidFill>
                  <a:schemeClr val="accent1"/>
                </a:solidFill>
              </a:defRPr>
            </a:lvl3pPr>
            <a:lvl4pPr lvl="3" rtl="0">
              <a:spcBef>
                <a:spcPts val="0"/>
              </a:spcBef>
              <a:spcAft>
                <a:spcPts val="0"/>
              </a:spcAft>
              <a:buClr>
                <a:schemeClr val="accent1"/>
              </a:buClr>
              <a:buSzPts val="6000"/>
              <a:buNone/>
              <a:defRPr sz="8000">
                <a:solidFill>
                  <a:schemeClr val="accent1"/>
                </a:solidFill>
              </a:defRPr>
            </a:lvl4pPr>
            <a:lvl5pPr lvl="4" rtl="0">
              <a:spcBef>
                <a:spcPts val="0"/>
              </a:spcBef>
              <a:spcAft>
                <a:spcPts val="0"/>
              </a:spcAft>
              <a:buClr>
                <a:schemeClr val="accent1"/>
              </a:buClr>
              <a:buSzPts val="6000"/>
              <a:buNone/>
              <a:defRPr sz="8000">
                <a:solidFill>
                  <a:schemeClr val="accent1"/>
                </a:solidFill>
              </a:defRPr>
            </a:lvl5pPr>
            <a:lvl6pPr lvl="5" rtl="0">
              <a:spcBef>
                <a:spcPts val="0"/>
              </a:spcBef>
              <a:spcAft>
                <a:spcPts val="0"/>
              </a:spcAft>
              <a:buClr>
                <a:schemeClr val="accent1"/>
              </a:buClr>
              <a:buSzPts val="6000"/>
              <a:buNone/>
              <a:defRPr sz="8000">
                <a:solidFill>
                  <a:schemeClr val="accent1"/>
                </a:solidFill>
              </a:defRPr>
            </a:lvl6pPr>
            <a:lvl7pPr lvl="6" rtl="0">
              <a:spcBef>
                <a:spcPts val="0"/>
              </a:spcBef>
              <a:spcAft>
                <a:spcPts val="0"/>
              </a:spcAft>
              <a:buClr>
                <a:schemeClr val="accent1"/>
              </a:buClr>
              <a:buSzPts val="6000"/>
              <a:buNone/>
              <a:defRPr sz="8000">
                <a:solidFill>
                  <a:schemeClr val="accent1"/>
                </a:solidFill>
              </a:defRPr>
            </a:lvl7pPr>
            <a:lvl8pPr lvl="7" rtl="0">
              <a:spcBef>
                <a:spcPts val="0"/>
              </a:spcBef>
              <a:spcAft>
                <a:spcPts val="0"/>
              </a:spcAft>
              <a:buClr>
                <a:schemeClr val="accent1"/>
              </a:buClr>
              <a:buSzPts val="6000"/>
              <a:buNone/>
              <a:defRPr sz="8000">
                <a:solidFill>
                  <a:schemeClr val="accent1"/>
                </a:solidFill>
              </a:defRPr>
            </a:lvl8pPr>
            <a:lvl9pPr lvl="8" rtl="0">
              <a:spcBef>
                <a:spcPts val="0"/>
              </a:spcBef>
              <a:spcAft>
                <a:spcPts val="0"/>
              </a:spcAft>
              <a:buClr>
                <a:schemeClr val="accent1"/>
              </a:buClr>
              <a:buSzPts val="6000"/>
              <a:buNone/>
              <a:defRPr sz="8000">
                <a:solidFill>
                  <a:schemeClr val="accent1"/>
                </a:solidFill>
              </a:defRPr>
            </a:lvl9pPr>
          </a:lstStyle>
          <a:p>
            <a:r>
              <a:t>xx%</a:t>
            </a:r>
          </a:p>
        </p:txBody>
      </p:sp>
      <p:sp>
        <p:nvSpPr>
          <p:cNvPr id="332" name="Google Shape;332;p13"/>
          <p:cNvSpPr txBox="1">
            <a:spLocks noGrp="1"/>
          </p:cNvSpPr>
          <p:nvPr>
            <p:ph type="subTitle" idx="9"/>
          </p:nvPr>
        </p:nvSpPr>
        <p:spPr>
          <a:xfrm>
            <a:off x="8143900" y="4042331"/>
            <a:ext cx="2860400" cy="344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
        <p:nvSpPr>
          <p:cNvPr id="333" name="Google Shape;333;p13"/>
          <p:cNvSpPr txBox="1">
            <a:spLocks noGrp="1"/>
          </p:cNvSpPr>
          <p:nvPr>
            <p:ph type="subTitle" idx="13"/>
          </p:nvPr>
        </p:nvSpPr>
        <p:spPr>
          <a:xfrm>
            <a:off x="8147867" y="4342500"/>
            <a:ext cx="2860400" cy="97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334" name="Google Shape;334;p13"/>
          <p:cNvSpPr txBox="1">
            <a:spLocks noGrp="1"/>
          </p:cNvSpPr>
          <p:nvPr>
            <p:ph type="title" idx="14" hasCustomPrompt="1"/>
          </p:nvPr>
        </p:nvSpPr>
        <p:spPr>
          <a:xfrm>
            <a:off x="6197600" y="4022552"/>
            <a:ext cx="2001200" cy="977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1"/>
              </a:buClr>
              <a:buSzPts val="6000"/>
              <a:buNone/>
              <a:defRPr sz="9333">
                <a:solidFill>
                  <a:schemeClr val="accent1"/>
                </a:solidFill>
              </a:defRPr>
            </a:lvl1pPr>
            <a:lvl2pPr lvl="1" rtl="0">
              <a:spcBef>
                <a:spcPts val="0"/>
              </a:spcBef>
              <a:spcAft>
                <a:spcPts val="0"/>
              </a:spcAft>
              <a:buClr>
                <a:schemeClr val="accent1"/>
              </a:buClr>
              <a:buSzPts val="6000"/>
              <a:buNone/>
              <a:defRPr sz="8000">
                <a:solidFill>
                  <a:schemeClr val="accent1"/>
                </a:solidFill>
              </a:defRPr>
            </a:lvl2pPr>
            <a:lvl3pPr lvl="2" rtl="0">
              <a:spcBef>
                <a:spcPts val="0"/>
              </a:spcBef>
              <a:spcAft>
                <a:spcPts val="0"/>
              </a:spcAft>
              <a:buClr>
                <a:schemeClr val="accent1"/>
              </a:buClr>
              <a:buSzPts val="6000"/>
              <a:buNone/>
              <a:defRPr sz="8000">
                <a:solidFill>
                  <a:schemeClr val="accent1"/>
                </a:solidFill>
              </a:defRPr>
            </a:lvl3pPr>
            <a:lvl4pPr lvl="3" rtl="0">
              <a:spcBef>
                <a:spcPts val="0"/>
              </a:spcBef>
              <a:spcAft>
                <a:spcPts val="0"/>
              </a:spcAft>
              <a:buClr>
                <a:schemeClr val="accent1"/>
              </a:buClr>
              <a:buSzPts val="6000"/>
              <a:buNone/>
              <a:defRPr sz="8000">
                <a:solidFill>
                  <a:schemeClr val="accent1"/>
                </a:solidFill>
              </a:defRPr>
            </a:lvl4pPr>
            <a:lvl5pPr lvl="4" rtl="0">
              <a:spcBef>
                <a:spcPts val="0"/>
              </a:spcBef>
              <a:spcAft>
                <a:spcPts val="0"/>
              </a:spcAft>
              <a:buClr>
                <a:schemeClr val="accent1"/>
              </a:buClr>
              <a:buSzPts val="6000"/>
              <a:buNone/>
              <a:defRPr sz="8000">
                <a:solidFill>
                  <a:schemeClr val="accent1"/>
                </a:solidFill>
              </a:defRPr>
            </a:lvl5pPr>
            <a:lvl6pPr lvl="5" rtl="0">
              <a:spcBef>
                <a:spcPts val="0"/>
              </a:spcBef>
              <a:spcAft>
                <a:spcPts val="0"/>
              </a:spcAft>
              <a:buClr>
                <a:schemeClr val="accent1"/>
              </a:buClr>
              <a:buSzPts val="6000"/>
              <a:buNone/>
              <a:defRPr sz="8000">
                <a:solidFill>
                  <a:schemeClr val="accent1"/>
                </a:solidFill>
              </a:defRPr>
            </a:lvl6pPr>
            <a:lvl7pPr lvl="6" rtl="0">
              <a:spcBef>
                <a:spcPts val="0"/>
              </a:spcBef>
              <a:spcAft>
                <a:spcPts val="0"/>
              </a:spcAft>
              <a:buClr>
                <a:schemeClr val="accent1"/>
              </a:buClr>
              <a:buSzPts val="6000"/>
              <a:buNone/>
              <a:defRPr sz="8000">
                <a:solidFill>
                  <a:schemeClr val="accent1"/>
                </a:solidFill>
              </a:defRPr>
            </a:lvl7pPr>
            <a:lvl8pPr lvl="7" rtl="0">
              <a:spcBef>
                <a:spcPts val="0"/>
              </a:spcBef>
              <a:spcAft>
                <a:spcPts val="0"/>
              </a:spcAft>
              <a:buClr>
                <a:schemeClr val="accent1"/>
              </a:buClr>
              <a:buSzPts val="6000"/>
              <a:buNone/>
              <a:defRPr sz="8000">
                <a:solidFill>
                  <a:schemeClr val="accent1"/>
                </a:solidFill>
              </a:defRPr>
            </a:lvl8pPr>
            <a:lvl9pPr lvl="8" rtl="0">
              <a:spcBef>
                <a:spcPts val="0"/>
              </a:spcBef>
              <a:spcAft>
                <a:spcPts val="0"/>
              </a:spcAft>
              <a:buClr>
                <a:schemeClr val="accent1"/>
              </a:buClr>
              <a:buSzPts val="6000"/>
              <a:buNone/>
              <a:defRPr sz="8000">
                <a:solidFill>
                  <a:schemeClr val="accent1"/>
                </a:solidFill>
              </a:defRPr>
            </a:lvl9pPr>
          </a:lstStyle>
          <a:p>
            <a:r>
              <a:t>xx%</a:t>
            </a:r>
          </a:p>
        </p:txBody>
      </p:sp>
      <p:sp>
        <p:nvSpPr>
          <p:cNvPr id="335" name="Google Shape;335;p13"/>
          <p:cNvSpPr txBox="1">
            <a:spLocks noGrp="1"/>
          </p:cNvSpPr>
          <p:nvPr>
            <p:ph type="title" idx="15"/>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Tree>
    <p:extLst>
      <p:ext uri="{BB962C8B-B14F-4D97-AF65-F5344CB8AC3E}">
        <p14:creationId xmlns:p14="http://schemas.microsoft.com/office/powerpoint/2010/main" val="3781779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336"/>
        <p:cNvGrpSpPr/>
        <p:nvPr/>
      </p:nvGrpSpPr>
      <p:grpSpPr>
        <a:xfrm>
          <a:off x="0" y="0"/>
          <a:ext cx="0" cy="0"/>
          <a:chOff x="0" y="0"/>
          <a:chExt cx="0" cy="0"/>
        </a:xfrm>
      </p:grpSpPr>
      <p:sp>
        <p:nvSpPr>
          <p:cNvPr id="337" name="Google Shape;337;p14"/>
          <p:cNvSpPr txBox="1">
            <a:spLocks noGrp="1"/>
          </p:cNvSpPr>
          <p:nvPr>
            <p:ph type="title"/>
          </p:nvPr>
        </p:nvSpPr>
        <p:spPr>
          <a:xfrm>
            <a:off x="4132384" y="3759267"/>
            <a:ext cx="5367200" cy="796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1"/>
              </a:buClr>
              <a:buSzPts val="3200"/>
              <a:buNone/>
              <a:defRPr sz="2933">
                <a:solidFill>
                  <a:schemeClr val="accent2"/>
                </a:solidFill>
              </a:defRPr>
            </a:lvl1pPr>
            <a:lvl2pPr lvl="1">
              <a:spcBef>
                <a:spcPts val="0"/>
              </a:spcBef>
              <a:spcAft>
                <a:spcPts val="0"/>
              </a:spcAft>
              <a:buClr>
                <a:schemeClr val="accent1"/>
              </a:buClr>
              <a:buSzPts val="3200"/>
              <a:buNone/>
              <a:defRPr>
                <a:solidFill>
                  <a:schemeClr val="accent1"/>
                </a:solidFill>
                <a:latin typeface="Oxygen"/>
                <a:ea typeface="Oxygen"/>
                <a:cs typeface="Oxygen"/>
                <a:sym typeface="Oxygen"/>
              </a:defRPr>
            </a:lvl2pPr>
            <a:lvl3pPr lvl="2">
              <a:spcBef>
                <a:spcPts val="0"/>
              </a:spcBef>
              <a:spcAft>
                <a:spcPts val="0"/>
              </a:spcAft>
              <a:buClr>
                <a:schemeClr val="accent1"/>
              </a:buClr>
              <a:buSzPts val="3200"/>
              <a:buNone/>
              <a:defRPr>
                <a:solidFill>
                  <a:schemeClr val="accent1"/>
                </a:solidFill>
                <a:latin typeface="Oxygen"/>
                <a:ea typeface="Oxygen"/>
                <a:cs typeface="Oxygen"/>
                <a:sym typeface="Oxygen"/>
              </a:defRPr>
            </a:lvl3pPr>
            <a:lvl4pPr lvl="3">
              <a:spcBef>
                <a:spcPts val="0"/>
              </a:spcBef>
              <a:spcAft>
                <a:spcPts val="0"/>
              </a:spcAft>
              <a:buClr>
                <a:schemeClr val="accent1"/>
              </a:buClr>
              <a:buSzPts val="3200"/>
              <a:buNone/>
              <a:defRPr>
                <a:solidFill>
                  <a:schemeClr val="accent1"/>
                </a:solidFill>
                <a:latin typeface="Oxygen"/>
                <a:ea typeface="Oxygen"/>
                <a:cs typeface="Oxygen"/>
                <a:sym typeface="Oxygen"/>
              </a:defRPr>
            </a:lvl4pPr>
            <a:lvl5pPr lvl="4">
              <a:spcBef>
                <a:spcPts val="0"/>
              </a:spcBef>
              <a:spcAft>
                <a:spcPts val="0"/>
              </a:spcAft>
              <a:buClr>
                <a:schemeClr val="accent1"/>
              </a:buClr>
              <a:buSzPts val="3200"/>
              <a:buNone/>
              <a:defRPr>
                <a:solidFill>
                  <a:schemeClr val="accent1"/>
                </a:solidFill>
                <a:latin typeface="Oxygen"/>
                <a:ea typeface="Oxygen"/>
                <a:cs typeface="Oxygen"/>
                <a:sym typeface="Oxygen"/>
              </a:defRPr>
            </a:lvl5pPr>
            <a:lvl6pPr lvl="5">
              <a:spcBef>
                <a:spcPts val="0"/>
              </a:spcBef>
              <a:spcAft>
                <a:spcPts val="0"/>
              </a:spcAft>
              <a:buClr>
                <a:schemeClr val="accent1"/>
              </a:buClr>
              <a:buSzPts val="3200"/>
              <a:buNone/>
              <a:defRPr>
                <a:solidFill>
                  <a:schemeClr val="accent1"/>
                </a:solidFill>
                <a:latin typeface="Oxygen"/>
                <a:ea typeface="Oxygen"/>
                <a:cs typeface="Oxygen"/>
                <a:sym typeface="Oxygen"/>
              </a:defRPr>
            </a:lvl6pPr>
            <a:lvl7pPr lvl="6">
              <a:spcBef>
                <a:spcPts val="0"/>
              </a:spcBef>
              <a:spcAft>
                <a:spcPts val="0"/>
              </a:spcAft>
              <a:buClr>
                <a:schemeClr val="accent1"/>
              </a:buClr>
              <a:buSzPts val="3200"/>
              <a:buNone/>
              <a:defRPr>
                <a:solidFill>
                  <a:schemeClr val="accent1"/>
                </a:solidFill>
                <a:latin typeface="Oxygen"/>
                <a:ea typeface="Oxygen"/>
                <a:cs typeface="Oxygen"/>
                <a:sym typeface="Oxygen"/>
              </a:defRPr>
            </a:lvl7pPr>
            <a:lvl8pPr lvl="7">
              <a:spcBef>
                <a:spcPts val="0"/>
              </a:spcBef>
              <a:spcAft>
                <a:spcPts val="0"/>
              </a:spcAft>
              <a:buClr>
                <a:schemeClr val="accent1"/>
              </a:buClr>
              <a:buSzPts val="3200"/>
              <a:buNone/>
              <a:defRPr>
                <a:solidFill>
                  <a:schemeClr val="accent1"/>
                </a:solidFill>
                <a:latin typeface="Oxygen"/>
                <a:ea typeface="Oxygen"/>
                <a:cs typeface="Oxygen"/>
                <a:sym typeface="Oxygen"/>
              </a:defRPr>
            </a:lvl8pPr>
            <a:lvl9pPr lvl="8">
              <a:spcBef>
                <a:spcPts val="0"/>
              </a:spcBef>
              <a:spcAft>
                <a:spcPts val="0"/>
              </a:spcAft>
              <a:buClr>
                <a:schemeClr val="accent1"/>
              </a:buClr>
              <a:buSzPts val="3200"/>
              <a:buNone/>
              <a:defRPr>
                <a:solidFill>
                  <a:schemeClr val="accent1"/>
                </a:solidFill>
                <a:latin typeface="Oxygen"/>
                <a:ea typeface="Oxygen"/>
                <a:cs typeface="Oxygen"/>
                <a:sym typeface="Oxygen"/>
              </a:defRPr>
            </a:lvl9pPr>
          </a:lstStyle>
          <a:p>
            <a:endParaRPr/>
          </a:p>
        </p:txBody>
      </p:sp>
      <p:sp>
        <p:nvSpPr>
          <p:cNvPr id="338" name="Google Shape;338;p14"/>
          <p:cNvSpPr txBox="1">
            <a:spLocks noGrp="1"/>
          </p:cNvSpPr>
          <p:nvPr>
            <p:ph type="subTitle" idx="1"/>
          </p:nvPr>
        </p:nvSpPr>
        <p:spPr>
          <a:xfrm>
            <a:off x="2391233" y="1892167"/>
            <a:ext cx="7409200" cy="2057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1400"/>
              <a:buNone/>
              <a:defRPr sz="3333">
                <a:solidFill>
                  <a:schemeClr val="accent1"/>
                </a:solidFill>
              </a:defRPr>
            </a:lvl1pPr>
            <a:lvl2pPr lvl="1" algn="ctr">
              <a:spcBef>
                <a:spcPts val="0"/>
              </a:spcBef>
              <a:spcAft>
                <a:spcPts val="0"/>
              </a:spcAft>
              <a:buClr>
                <a:schemeClr val="accent1"/>
              </a:buClr>
              <a:buSzPts val="1400"/>
              <a:buNone/>
              <a:defRPr>
                <a:solidFill>
                  <a:schemeClr val="accent1"/>
                </a:solidFill>
              </a:defRPr>
            </a:lvl2pPr>
            <a:lvl3pPr lvl="2" algn="ctr">
              <a:spcBef>
                <a:spcPts val="0"/>
              </a:spcBef>
              <a:spcAft>
                <a:spcPts val="0"/>
              </a:spcAft>
              <a:buClr>
                <a:schemeClr val="accent1"/>
              </a:buClr>
              <a:buSzPts val="1400"/>
              <a:buNone/>
              <a:defRPr>
                <a:solidFill>
                  <a:schemeClr val="accent1"/>
                </a:solidFill>
              </a:defRPr>
            </a:lvl3pPr>
            <a:lvl4pPr lvl="3" algn="ctr">
              <a:spcBef>
                <a:spcPts val="0"/>
              </a:spcBef>
              <a:spcAft>
                <a:spcPts val="0"/>
              </a:spcAft>
              <a:buClr>
                <a:schemeClr val="accent1"/>
              </a:buClr>
              <a:buSzPts val="1400"/>
              <a:buNone/>
              <a:defRPr>
                <a:solidFill>
                  <a:schemeClr val="accent1"/>
                </a:solidFill>
              </a:defRPr>
            </a:lvl4pPr>
            <a:lvl5pPr lvl="4" algn="ctr">
              <a:spcBef>
                <a:spcPts val="0"/>
              </a:spcBef>
              <a:spcAft>
                <a:spcPts val="0"/>
              </a:spcAft>
              <a:buClr>
                <a:schemeClr val="accent1"/>
              </a:buClr>
              <a:buSzPts val="1400"/>
              <a:buNone/>
              <a:defRPr>
                <a:solidFill>
                  <a:schemeClr val="accent1"/>
                </a:solidFill>
              </a:defRPr>
            </a:lvl5pPr>
            <a:lvl6pPr lvl="5" algn="ctr">
              <a:spcBef>
                <a:spcPts val="0"/>
              </a:spcBef>
              <a:spcAft>
                <a:spcPts val="0"/>
              </a:spcAft>
              <a:buClr>
                <a:schemeClr val="accent1"/>
              </a:buClr>
              <a:buSzPts val="1400"/>
              <a:buNone/>
              <a:defRPr>
                <a:solidFill>
                  <a:schemeClr val="accent1"/>
                </a:solidFill>
              </a:defRPr>
            </a:lvl6pPr>
            <a:lvl7pPr lvl="6" algn="ctr">
              <a:spcBef>
                <a:spcPts val="0"/>
              </a:spcBef>
              <a:spcAft>
                <a:spcPts val="0"/>
              </a:spcAft>
              <a:buClr>
                <a:schemeClr val="accent1"/>
              </a:buClr>
              <a:buSzPts val="1400"/>
              <a:buNone/>
              <a:defRPr>
                <a:solidFill>
                  <a:schemeClr val="accent1"/>
                </a:solidFill>
              </a:defRPr>
            </a:lvl7pPr>
            <a:lvl8pPr lvl="7" algn="ctr">
              <a:spcBef>
                <a:spcPts val="0"/>
              </a:spcBef>
              <a:spcAft>
                <a:spcPts val="0"/>
              </a:spcAft>
              <a:buClr>
                <a:schemeClr val="accent1"/>
              </a:buClr>
              <a:buSzPts val="1400"/>
              <a:buNone/>
              <a:defRPr>
                <a:solidFill>
                  <a:schemeClr val="accent1"/>
                </a:solidFill>
              </a:defRPr>
            </a:lvl8pPr>
            <a:lvl9pPr lvl="8" algn="ctr">
              <a:spcBef>
                <a:spcPts val="0"/>
              </a:spcBef>
              <a:spcAft>
                <a:spcPts val="0"/>
              </a:spcAft>
              <a:buClr>
                <a:schemeClr val="accent1"/>
              </a:buClr>
              <a:buSzPts val="1400"/>
              <a:buNone/>
              <a:defRPr>
                <a:solidFill>
                  <a:schemeClr val="accent1"/>
                </a:solidFill>
              </a:defRPr>
            </a:lvl9pPr>
          </a:lstStyle>
          <a:p>
            <a:endParaRPr/>
          </a:p>
        </p:txBody>
      </p:sp>
      <p:grpSp>
        <p:nvGrpSpPr>
          <p:cNvPr id="339" name="Google Shape;339;p14"/>
          <p:cNvGrpSpPr/>
          <p:nvPr/>
        </p:nvGrpSpPr>
        <p:grpSpPr>
          <a:xfrm>
            <a:off x="-1820182" y="418938"/>
            <a:ext cx="16651148" cy="6679627"/>
            <a:chOff x="-1365138" y="314204"/>
            <a:chExt cx="12488361" cy="5009720"/>
          </a:xfrm>
        </p:grpSpPr>
        <p:grpSp>
          <p:nvGrpSpPr>
            <p:cNvPr id="340" name="Google Shape;340;p14"/>
            <p:cNvGrpSpPr/>
            <p:nvPr/>
          </p:nvGrpSpPr>
          <p:grpSpPr>
            <a:xfrm>
              <a:off x="-1365138" y="3555204"/>
              <a:ext cx="5045596" cy="1283085"/>
              <a:chOff x="4939527" y="4919710"/>
              <a:chExt cx="3620029" cy="920566"/>
            </a:xfrm>
          </p:grpSpPr>
          <p:grpSp>
            <p:nvGrpSpPr>
              <p:cNvPr id="341" name="Google Shape;341;p14"/>
              <p:cNvGrpSpPr/>
              <p:nvPr/>
            </p:nvGrpSpPr>
            <p:grpSpPr>
              <a:xfrm>
                <a:off x="4939527" y="5053655"/>
                <a:ext cx="3620029" cy="786616"/>
                <a:chOff x="1855275" y="1578600"/>
                <a:chExt cx="154800" cy="33650"/>
              </a:xfrm>
            </p:grpSpPr>
            <p:sp>
              <p:nvSpPr>
                <p:cNvPr id="342" name="Google Shape;342;p1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6" name="Google Shape;346;p14"/>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7" name="Google Shape;347;p14"/>
            <p:cNvGrpSpPr/>
            <p:nvPr/>
          </p:nvGrpSpPr>
          <p:grpSpPr>
            <a:xfrm>
              <a:off x="5283600" y="3773750"/>
              <a:ext cx="1264015" cy="1020051"/>
              <a:chOff x="7048175" y="3773750"/>
              <a:chExt cx="1264015" cy="1020051"/>
            </a:xfrm>
          </p:grpSpPr>
          <p:sp>
            <p:nvSpPr>
              <p:cNvPr id="348" name="Google Shape;348;p14"/>
              <p:cNvSpPr/>
              <p:nvPr/>
            </p:nvSpPr>
            <p:spPr>
              <a:xfrm>
                <a:off x="7283672" y="4199168"/>
                <a:ext cx="863779" cy="594633"/>
              </a:xfrm>
              <a:custGeom>
                <a:avLst/>
                <a:gdLst/>
                <a:ahLst/>
                <a:cxnLst/>
                <a:rect l="l" t="t" r="r" b="b"/>
                <a:pathLst>
                  <a:path w="27029" h="18607" extrusionOk="0">
                    <a:moveTo>
                      <a:pt x="26701" y="0"/>
                    </a:moveTo>
                    <a:cubicBezTo>
                      <a:pt x="26537" y="0"/>
                      <a:pt x="26373" y="107"/>
                      <a:pt x="26373" y="322"/>
                    </a:cubicBezTo>
                    <a:cubicBezTo>
                      <a:pt x="26361" y="2119"/>
                      <a:pt x="25171" y="3679"/>
                      <a:pt x="23444" y="4144"/>
                    </a:cubicBezTo>
                    <a:cubicBezTo>
                      <a:pt x="24111" y="3322"/>
                      <a:pt x="24480" y="2286"/>
                      <a:pt x="24480" y="1226"/>
                    </a:cubicBezTo>
                    <a:cubicBezTo>
                      <a:pt x="24480" y="1006"/>
                      <a:pt x="24317" y="896"/>
                      <a:pt x="24153" y="896"/>
                    </a:cubicBezTo>
                    <a:cubicBezTo>
                      <a:pt x="23989" y="896"/>
                      <a:pt x="23825" y="1006"/>
                      <a:pt x="23825" y="1226"/>
                    </a:cubicBezTo>
                    <a:cubicBezTo>
                      <a:pt x="23825" y="2417"/>
                      <a:pt x="23290" y="3536"/>
                      <a:pt x="22361" y="4286"/>
                    </a:cubicBezTo>
                    <a:cubicBezTo>
                      <a:pt x="22254" y="4298"/>
                      <a:pt x="22147" y="4382"/>
                      <a:pt x="22099" y="4489"/>
                    </a:cubicBezTo>
                    <a:cubicBezTo>
                      <a:pt x="21647" y="4798"/>
                      <a:pt x="21111" y="5025"/>
                      <a:pt x="20563" y="5120"/>
                    </a:cubicBezTo>
                    <a:cubicBezTo>
                      <a:pt x="21111" y="4048"/>
                      <a:pt x="21397" y="2870"/>
                      <a:pt x="21397" y="1679"/>
                    </a:cubicBezTo>
                    <a:cubicBezTo>
                      <a:pt x="21379" y="1471"/>
                      <a:pt x="21218" y="1366"/>
                      <a:pt x="21059" y="1366"/>
                    </a:cubicBezTo>
                    <a:cubicBezTo>
                      <a:pt x="20899" y="1366"/>
                      <a:pt x="20742" y="1471"/>
                      <a:pt x="20730" y="1679"/>
                    </a:cubicBezTo>
                    <a:cubicBezTo>
                      <a:pt x="20730" y="2917"/>
                      <a:pt x="20396" y="4132"/>
                      <a:pt x="19765" y="5203"/>
                    </a:cubicBezTo>
                    <a:cubicBezTo>
                      <a:pt x="19634" y="5239"/>
                      <a:pt x="19539" y="5370"/>
                      <a:pt x="19539" y="5513"/>
                    </a:cubicBezTo>
                    <a:cubicBezTo>
                      <a:pt x="19527" y="5525"/>
                      <a:pt x="19527" y="5548"/>
                      <a:pt x="19539" y="5560"/>
                    </a:cubicBezTo>
                    <a:cubicBezTo>
                      <a:pt x="18884" y="6513"/>
                      <a:pt x="18015" y="7299"/>
                      <a:pt x="16991" y="7834"/>
                    </a:cubicBezTo>
                    <a:cubicBezTo>
                      <a:pt x="17706" y="7037"/>
                      <a:pt x="18087" y="6025"/>
                      <a:pt x="18087" y="4965"/>
                    </a:cubicBezTo>
                    <a:cubicBezTo>
                      <a:pt x="18087" y="4745"/>
                      <a:pt x="17923" y="4635"/>
                      <a:pt x="17759" y="4635"/>
                    </a:cubicBezTo>
                    <a:cubicBezTo>
                      <a:pt x="17595" y="4635"/>
                      <a:pt x="17432" y="4745"/>
                      <a:pt x="17432" y="4965"/>
                    </a:cubicBezTo>
                    <a:cubicBezTo>
                      <a:pt x="17432" y="6989"/>
                      <a:pt x="15801" y="8620"/>
                      <a:pt x="13777" y="8620"/>
                    </a:cubicBezTo>
                    <a:lnTo>
                      <a:pt x="13705" y="8620"/>
                    </a:lnTo>
                    <a:cubicBezTo>
                      <a:pt x="11776" y="8716"/>
                      <a:pt x="10205" y="10216"/>
                      <a:pt x="10026" y="12144"/>
                    </a:cubicBezTo>
                    <a:cubicBezTo>
                      <a:pt x="8776" y="12073"/>
                      <a:pt x="7621" y="11478"/>
                      <a:pt x="6835" y="10513"/>
                    </a:cubicBezTo>
                    <a:cubicBezTo>
                      <a:pt x="9085" y="10168"/>
                      <a:pt x="10752" y="8239"/>
                      <a:pt x="10776" y="5965"/>
                    </a:cubicBezTo>
                    <a:cubicBezTo>
                      <a:pt x="10776" y="5745"/>
                      <a:pt x="10609" y="5635"/>
                      <a:pt x="10443" y="5635"/>
                    </a:cubicBezTo>
                    <a:cubicBezTo>
                      <a:pt x="10276" y="5635"/>
                      <a:pt x="10109" y="5745"/>
                      <a:pt x="10109" y="5965"/>
                    </a:cubicBezTo>
                    <a:cubicBezTo>
                      <a:pt x="10109" y="8049"/>
                      <a:pt x="8502" y="9775"/>
                      <a:pt x="6418" y="9918"/>
                    </a:cubicBezTo>
                    <a:cubicBezTo>
                      <a:pt x="6037" y="9239"/>
                      <a:pt x="5835" y="8477"/>
                      <a:pt x="5835" y="7715"/>
                    </a:cubicBezTo>
                    <a:cubicBezTo>
                      <a:pt x="5823" y="7507"/>
                      <a:pt x="5665" y="7403"/>
                      <a:pt x="5508" y="7403"/>
                    </a:cubicBezTo>
                    <a:cubicBezTo>
                      <a:pt x="5350" y="7403"/>
                      <a:pt x="5192" y="7507"/>
                      <a:pt x="5180" y="7715"/>
                    </a:cubicBezTo>
                    <a:cubicBezTo>
                      <a:pt x="5180" y="8108"/>
                      <a:pt x="5228" y="8513"/>
                      <a:pt x="5323" y="8906"/>
                    </a:cubicBezTo>
                    <a:cubicBezTo>
                      <a:pt x="2680" y="8668"/>
                      <a:pt x="656" y="6465"/>
                      <a:pt x="656" y="3810"/>
                    </a:cubicBezTo>
                    <a:cubicBezTo>
                      <a:pt x="656" y="3596"/>
                      <a:pt x="492" y="3489"/>
                      <a:pt x="328" y="3489"/>
                    </a:cubicBezTo>
                    <a:cubicBezTo>
                      <a:pt x="165" y="3489"/>
                      <a:pt x="1" y="3596"/>
                      <a:pt x="1" y="3810"/>
                    </a:cubicBezTo>
                    <a:cubicBezTo>
                      <a:pt x="1" y="6906"/>
                      <a:pt x="2442" y="9454"/>
                      <a:pt x="5537" y="9573"/>
                    </a:cubicBezTo>
                    <a:cubicBezTo>
                      <a:pt x="5621" y="9787"/>
                      <a:pt x="5716" y="10001"/>
                      <a:pt x="5835" y="10204"/>
                    </a:cubicBezTo>
                    <a:cubicBezTo>
                      <a:pt x="5835" y="10216"/>
                      <a:pt x="5835" y="10228"/>
                      <a:pt x="5835" y="10251"/>
                    </a:cubicBezTo>
                    <a:cubicBezTo>
                      <a:pt x="5835" y="10394"/>
                      <a:pt x="5930" y="10513"/>
                      <a:pt x="6061" y="10561"/>
                    </a:cubicBezTo>
                    <a:cubicBezTo>
                      <a:pt x="6954" y="11883"/>
                      <a:pt x="8419" y="12716"/>
                      <a:pt x="10014" y="12811"/>
                    </a:cubicBezTo>
                    <a:lnTo>
                      <a:pt x="10014" y="18276"/>
                    </a:lnTo>
                    <a:cubicBezTo>
                      <a:pt x="10014" y="18496"/>
                      <a:pt x="10178" y="18607"/>
                      <a:pt x="10342" y="18607"/>
                    </a:cubicBezTo>
                    <a:cubicBezTo>
                      <a:pt x="10505" y="18607"/>
                      <a:pt x="10669" y="18496"/>
                      <a:pt x="10669" y="18276"/>
                    </a:cubicBezTo>
                    <a:lnTo>
                      <a:pt x="10669" y="12514"/>
                    </a:lnTo>
                    <a:lnTo>
                      <a:pt x="10669" y="12454"/>
                    </a:lnTo>
                    <a:cubicBezTo>
                      <a:pt x="10704" y="10690"/>
                      <a:pt x="12133" y="9286"/>
                      <a:pt x="13889" y="9286"/>
                    </a:cubicBezTo>
                    <a:cubicBezTo>
                      <a:pt x="13911" y="9286"/>
                      <a:pt x="13933" y="9287"/>
                      <a:pt x="13955" y="9287"/>
                    </a:cubicBezTo>
                    <a:lnTo>
                      <a:pt x="13991" y="9287"/>
                    </a:lnTo>
                    <a:cubicBezTo>
                      <a:pt x="16491" y="9204"/>
                      <a:pt x="18789" y="7918"/>
                      <a:pt x="20146" y="5834"/>
                    </a:cubicBezTo>
                    <a:cubicBezTo>
                      <a:pt x="21027" y="5775"/>
                      <a:pt x="21885" y="5465"/>
                      <a:pt x="22599" y="4941"/>
                    </a:cubicBezTo>
                    <a:cubicBezTo>
                      <a:pt x="25076" y="4834"/>
                      <a:pt x="27028" y="2798"/>
                      <a:pt x="27028" y="322"/>
                    </a:cubicBezTo>
                    <a:cubicBezTo>
                      <a:pt x="27028" y="107"/>
                      <a:pt x="26864" y="0"/>
                      <a:pt x="26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4"/>
              <p:cNvSpPr/>
              <p:nvPr/>
            </p:nvSpPr>
            <p:spPr>
              <a:xfrm>
                <a:off x="7556879" y="3773750"/>
                <a:ext cx="670852" cy="331463"/>
              </a:xfrm>
              <a:custGeom>
                <a:avLst/>
                <a:gdLst/>
                <a:ahLst/>
                <a:cxnLst/>
                <a:rect l="l" t="t" r="r" b="b"/>
                <a:pathLst>
                  <a:path w="20992" h="10372" extrusionOk="0">
                    <a:moveTo>
                      <a:pt x="10490" y="1"/>
                    </a:moveTo>
                    <a:cubicBezTo>
                      <a:pt x="4751" y="1"/>
                      <a:pt x="60" y="4621"/>
                      <a:pt x="1" y="10371"/>
                    </a:cubicBezTo>
                    <a:lnTo>
                      <a:pt x="20991" y="10371"/>
                    </a:lnTo>
                    <a:cubicBezTo>
                      <a:pt x="20920" y="4621"/>
                      <a:pt x="16241" y="1"/>
                      <a:pt x="10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4"/>
              <p:cNvSpPr/>
              <p:nvPr/>
            </p:nvSpPr>
            <p:spPr>
              <a:xfrm>
                <a:off x="7048175" y="3937244"/>
                <a:ext cx="1264015" cy="459038"/>
              </a:xfrm>
              <a:custGeom>
                <a:avLst/>
                <a:gdLst/>
                <a:ahLst/>
                <a:cxnLst/>
                <a:rect l="l" t="t" r="r" b="b"/>
                <a:pathLst>
                  <a:path w="39553" h="14364" extrusionOk="0">
                    <a:moveTo>
                      <a:pt x="29054" y="0"/>
                    </a:moveTo>
                    <a:cubicBezTo>
                      <a:pt x="25569" y="0"/>
                      <a:pt x="22228" y="1749"/>
                      <a:pt x="20253" y="4791"/>
                    </a:cubicBezTo>
                    <a:cubicBezTo>
                      <a:pt x="18919" y="4183"/>
                      <a:pt x="17472" y="3862"/>
                      <a:pt x="16022" y="3862"/>
                    </a:cubicBezTo>
                    <a:cubicBezTo>
                      <a:pt x="15995" y="3862"/>
                      <a:pt x="15969" y="3862"/>
                      <a:pt x="15942" y="3862"/>
                    </a:cubicBezTo>
                    <a:cubicBezTo>
                      <a:pt x="15692" y="3862"/>
                      <a:pt x="15454" y="3874"/>
                      <a:pt x="15216" y="3886"/>
                    </a:cubicBezTo>
                    <a:cubicBezTo>
                      <a:pt x="13661" y="1497"/>
                      <a:pt x="11032" y="124"/>
                      <a:pt x="8289" y="124"/>
                    </a:cubicBezTo>
                    <a:cubicBezTo>
                      <a:pt x="7504" y="124"/>
                      <a:pt x="6710" y="236"/>
                      <a:pt x="5929" y="469"/>
                    </a:cubicBezTo>
                    <a:cubicBezTo>
                      <a:pt x="2417" y="1517"/>
                      <a:pt x="0" y="4743"/>
                      <a:pt x="0" y="8410"/>
                    </a:cubicBezTo>
                    <a:lnTo>
                      <a:pt x="7299" y="8410"/>
                    </a:lnTo>
                    <a:cubicBezTo>
                      <a:pt x="6084" y="10149"/>
                      <a:pt x="5441" y="12232"/>
                      <a:pt x="5453" y="14364"/>
                    </a:cubicBezTo>
                    <a:lnTo>
                      <a:pt x="26444" y="14364"/>
                    </a:lnTo>
                    <a:cubicBezTo>
                      <a:pt x="26444" y="13042"/>
                      <a:pt x="26194" y="11732"/>
                      <a:pt x="25706" y="10506"/>
                    </a:cubicBezTo>
                    <a:lnTo>
                      <a:pt x="39553" y="10494"/>
                    </a:lnTo>
                    <a:cubicBezTo>
                      <a:pt x="39553" y="5839"/>
                      <a:pt x="36493" y="1755"/>
                      <a:pt x="32028" y="433"/>
                    </a:cubicBezTo>
                    <a:cubicBezTo>
                      <a:pt x="31043" y="141"/>
                      <a:pt x="30043" y="0"/>
                      <a:pt x="290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 name="Google Shape;351;p14"/>
            <p:cNvGrpSpPr/>
            <p:nvPr/>
          </p:nvGrpSpPr>
          <p:grpSpPr>
            <a:xfrm>
              <a:off x="2891688" y="3994663"/>
              <a:ext cx="535800" cy="790575"/>
              <a:chOff x="4917188" y="4160225"/>
              <a:chExt cx="535800" cy="790575"/>
            </a:xfrm>
          </p:grpSpPr>
          <p:sp>
            <p:nvSpPr>
              <p:cNvPr id="352" name="Google Shape;352;p14"/>
              <p:cNvSpPr/>
              <p:nvPr/>
            </p:nvSpPr>
            <p:spPr>
              <a:xfrm>
                <a:off x="4991888" y="4342075"/>
                <a:ext cx="369425" cy="608725"/>
              </a:xfrm>
              <a:custGeom>
                <a:avLst/>
                <a:gdLst/>
                <a:ahLst/>
                <a:cxnLst/>
                <a:rect l="l" t="t" r="r" b="b"/>
                <a:pathLst>
                  <a:path w="14777" h="24349" extrusionOk="0">
                    <a:moveTo>
                      <a:pt x="13967" y="1"/>
                    </a:moveTo>
                    <a:cubicBezTo>
                      <a:pt x="13955" y="3489"/>
                      <a:pt x="11193" y="6359"/>
                      <a:pt x="7692" y="6478"/>
                    </a:cubicBezTo>
                    <a:lnTo>
                      <a:pt x="7692" y="203"/>
                    </a:lnTo>
                    <a:lnTo>
                      <a:pt x="6882" y="203"/>
                    </a:lnTo>
                    <a:lnTo>
                      <a:pt x="6882" y="8264"/>
                    </a:lnTo>
                    <a:cubicBezTo>
                      <a:pt x="3477" y="8037"/>
                      <a:pt x="822" y="5216"/>
                      <a:pt x="822" y="1799"/>
                    </a:cubicBezTo>
                    <a:lnTo>
                      <a:pt x="1" y="1799"/>
                    </a:lnTo>
                    <a:cubicBezTo>
                      <a:pt x="1" y="5668"/>
                      <a:pt x="3025" y="8859"/>
                      <a:pt x="6882" y="9073"/>
                    </a:cubicBezTo>
                    <a:lnTo>
                      <a:pt x="6882" y="20622"/>
                    </a:lnTo>
                    <a:cubicBezTo>
                      <a:pt x="4192" y="20408"/>
                      <a:pt x="2120" y="18158"/>
                      <a:pt x="2120" y="15467"/>
                    </a:cubicBezTo>
                    <a:lnTo>
                      <a:pt x="1298" y="15467"/>
                    </a:lnTo>
                    <a:cubicBezTo>
                      <a:pt x="1298" y="18610"/>
                      <a:pt x="3739" y="21230"/>
                      <a:pt x="6882" y="21444"/>
                    </a:cubicBezTo>
                    <a:lnTo>
                      <a:pt x="6882" y="24349"/>
                    </a:lnTo>
                    <a:lnTo>
                      <a:pt x="7704" y="24349"/>
                    </a:lnTo>
                    <a:lnTo>
                      <a:pt x="7704" y="18062"/>
                    </a:lnTo>
                    <a:cubicBezTo>
                      <a:pt x="11633" y="17943"/>
                      <a:pt x="14764" y="14717"/>
                      <a:pt x="14764" y="10776"/>
                    </a:cubicBezTo>
                    <a:lnTo>
                      <a:pt x="13955" y="10776"/>
                    </a:lnTo>
                    <a:cubicBezTo>
                      <a:pt x="13943" y="14264"/>
                      <a:pt x="11181" y="17122"/>
                      <a:pt x="7704" y="17241"/>
                    </a:cubicBezTo>
                    <a:lnTo>
                      <a:pt x="7704" y="7287"/>
                    </a:lnTo>
                    <a:cubicBezTo>
                      <a:pt x="11633" y="7168"/>
                      <a:pt x="14776" y="3942"/>
                      <a:pt x="14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4"/>
              <p:cNvSpPr/>
              <p:nvPr/>
            </p:nvSpPr>
            <p:spPr>
              <a:xfrm>
                <a:off x="4917188" y="4160225"/>
                <a:ext cx="533725" cy="266700"/>
              </a:xfrm>
              <a:custGeom>
                <a:avLst/>
                <a:gdLst/>
                <a:ahLst/>
                <a:cxnLst/>
                <a:rect l="l" t="t" r="r" b="b"/>
                <a:pathLst>
                  <a:path w="21349" h="10668" extrusionOk="0">
                    <a:moveTo>
                      <a:pt x="10680" y="0"/>
                    </a:moveTo>
                    <a:cubicBezTo>
                      <a:pt x="4786" y="0"/>
                      <a:pt x="0" y="4774"/>
                      <a:pt x="12" y="10668"/>
                    </a:cubicBezTo>
                    <a:lnTo>
                      <a:pt x="21348" y="10668"/>
                    </a:lnTo>
                    <a:cubicBezTo>
                      <a:pt x="21348" y="4774"/>
                      <a:pt x="16574" y="0"/>
                      <a:pt x="10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4"/>
              <p:cNvSpPr/>
              <p:nvPr/>
            </p:nvSpPr>
            <p:spPr>
              <a:xfrm>
                <a:off x="5248463" y="4516500"/>
                <a:ext cx="204525" cy="102425"/>
              </a:xfrm>
              <a:custGeom>
                <a:avLst/>
                <a:gdLst/>
                <a:ahLst/>
                <a:cxnLst/>
                <a:rect l="l" t="t" r="r" b="b"/>
                <a:pathLst>
                  <a:path w="8181" h="4097" extrusionOk="0">
                    <a:moveTo>
                      <a:pt x="4097" y="1"/>
                    </a:moveTo>
                    <a:cubicBezTo>
                      <a:pt x="1834" y="1"/>
                      <a:pt x="1" y="1834"/>
                      <a:pt x="1" y="4097"/>
                    </a:cubicBezTo>
                    <a:lnTo>
                      <a:pt x="8180" y="4097"/>
                    </a:lnTo>
                    <a:cubicBezTo>
                      <a:pt x="8180" y="1834"/>
                      <a:pt x="6347" y="1"/>
                      <a:pt x="4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4"/>
              <p:cNvSpPr/>
              <p:nvPr/>
            </p:nvSpPr>
            <p:spPr>
              <a:xfrm>
                <a:off x="4962138" y="4657300"/>
                <a:ext cx="147350" cy="73850"/>
              </a:xfrm>
              <a:custGeom>
                <a:avLst/>
                <a:gdLst/>
                <a:ahLst/>
                <a:cxnLst/>
                <a:rect l="l" t="t" r="r" b="b"/>
                <a:pathLst>
                  <a:path w="5894" h="2954" extrusionOk="0">
                    <a:moveTo>
                      <a:pt x="2941" y="0"/>
                    </a:moveTo>
                    <a:cubicBezTo>
                      <a:pt x="1310" y="0"/>
                      <a:pt x="0" y="1322"/>
                      <a:pt x="0" y="2953"/>
                    </a:cubicBezTo>
                    <a:lnTo>
                      <a:pt x="5894" y="2953"/>
                    </a:lnTo>
                    <a:cubicBezTo>
                      <a:pt x="5894" y="1322"/>
                      <a:pt x="4572" y="0"/>
                      <a:pt x="2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6" name="Google Shape;356;p14"/>
            <p:cNvGrpSpPr/>
            <p:nvPr/>
          </p:nvGrpSpPr>
          <p:grpSpPr>
            <a:xfrm>
              <a:off x="6518929" y="934475"/>
              <a:ext cx="953258" cy="399719"/>
              <a:chOff x="1855275" y="1547350"/>
              <a:chExt cx="154800" cy="64900"/>
            </a:xfrm>
          </p:grpSpPr>
          <p:sp>
            <p:nvSpPr>
              <p:cNvPr id="357" name="Google Shape;357;p1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1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1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 name="Google Shape;362;p14"/>
            <p:cNvGrpSpPr/>
            <p:nvPr/>
          </p:nvGrpSpPr>
          <p:grpSpPr>
            <a:xfrm>
              <a:off x="-641918" y="885445"/>
              <a:ext cx="2233191" cy="936935"/>
              <a:chOff x="1855275" y="1547350"/>
              <a:chExt cx="154800" cy="64900"/>
            </a:xfrm>
          </p:grpSpPr>
          <p:sp>
            <p:nvSpPr>
              <p:cNvPr id="363" name="Google Shape;363;p1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8" name="Google Shape;368;p14"/>
            <p:cNvGrpSpPr/>
            <p:nvPr/>
          </p:nvGrpSpPr>
          <p:grpSpPr>
            <a:xfrm>
              <a:off x="1252442" y="331073"/>
              <a:ext cx="1180814" cy="495181"/>
              <a:chOff x="1855275" y="1547350"/>
              <a:chExt cx="154800" cy="64900"/>
            </a:xfrm>
          </p:grpSpPr>
          <p:sp>
            <p:nvSpPr>
              <p:cNvPr id="369" name="Google Shape;369;p1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4" name="Google Shape;374;p14"/>
            <p:cNvGrpSpPr/>
            <p:nvPr/>
          </p:nvGrpSpPr>
          <p:grpSpPr>
            <a:xfrm>
              <a:off x="7597279" y="314204"/>
              <a:ext cx="1261156" cy="528916"/>
              <a:chOff x="1855275" y="1547350"/>
              <a:chExt cx="154800" cy="64900"/>
            </a:xfrm>
          </p:grpSpPr>
          <p:sp>
            <p:nvSpPr>
              <p:cNvPr id="375" name="Google Shape;375;p1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0" name="Google Shape;380;p14"/>
            <p:cNvSpPr/>
            <p:nvPr/>
          </p:nvSpPr>
          <p:spPr>
            <a:xfrm>
              <a:off x="0" y="4226450"/>
              <a:ext cx="4824742" cy="920139"/>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4"/>
            <p:cNvSpPr/>
            <p:nvPr/>
          </p:nvSpPr>
          <p:spPr>
            <a:xfrm>
              <a:off x="-960525" y="3706999"/>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2" name="Google Shape;382;p14"/>
            <p:cNvGrpSpPr/>
            <p:nvPr/>
          </p:nvGrpSpPr>
          <p:grpSpPr>
            <a:xfrm>
              <a:off x="-92" y="3884274"/>
              <a:ext cx="11123316" cy="1439649"/>
              <a:chOff x="-92" y="3884274"/>
              <a:chExt cx="11123316" cy="1439649"/>
            </a:xfrm>
          </p:grpSpPr>
          <p:sp>
            <p:nvSpPr>
              <p:cNvPr id="383" name="Google Shape;383;p14"/>
              <p:cNvSpPr/>
              <p:nvPr/>
            </p:nvSpPr>
            <p:spPr>
              <a:xfrm flipH="1">
                <a:off x="-92" y="4682325"/>
                <a:ext cx="9144092" cy="461491"/>
              </a:xfrm>
              <a:custGeom>
                <a:avLst/>
                <a:gdLst/>
                <a:ahLst/>
                <a:cxnLst/>
                <a:rect l="l" t="t" r="r" b="b"/>
                <a:pathLst>
                  <a:path w="195251" h="32374" extrusionOk="0">
                    <a:moveTo>
                      <a:pt x="0" y="4442"/>
                    </a:moveTo>
                    <a:cubicBezTo>
                      <a:pt x="0" y="4442"/>
                      <a:pt x="43517" y="1"/>
                      <a:pt x="100596" y="12883"/>
                    </a:cubicBezTo>
                    <a:cubicBezTo>
                      <a:pt x="140863" y="21980"/>
                      <a:pt x="178522" y="7847"/>
                      <a:pt x="195251" y="7847"/>
                    </a:cubicBezTo>
                    <a:lnTo>
                      <a:pt x="195251" y="32374"/>
                    </a:lnTo>
                    <a:lnTo>
                      <a:pt x="0" y="3237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4"/>
              <p:cNvSpPr/>
              <p:nvPr/>
            </p:nvSpPr>
            <p:spPr>
              <a:xfrm>
                <a:off x="8296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1803407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385"/>
        <p:cNvGrpSpPr/>
        <p:nvPr/>
      </p:nvGrpSpPr>
      <p:grpSpPr>
        <a:xfrm>
          <a:off x="0" y="0"/>
          <a:ext cx="0" cy="0"/>
          <a:chOff x="0" y="0"/>
          <a:chExt cx="0" cy="0"/>
        </a:xfrm>
      </p:grpSpPr>
      <p:grpSp>
        <p:nvGrpSpPr>
          <p:cNvPr id="386" name="Google Shape;386;p15"/>
          <p:cNvGrpSpPr/>
          <p:nvPr/>
        </p:nvGrpSpPr>
        <p:grpSpPr>
          <a:xfrm>
            <a:off x="-4061368" y="-925935"/>
            <a:ext cx="16253368" cy="8123237"/>
            <a:chOff x="-3046026" y="-694451"/>
            <a:chExt cx="12190026" cy="6092428"/>
          </a:xfrm>
        </p:grpSpPr>
        <p:sp>
          <p:nvSpPr>
            <p:cNvPr id="387" name="Google Shape;387;p15"/>
            <p:cNvSpPr/>
            <p:nvPr/>
          </p:nvSpPr>
          <p:spPr>
            <a:xfrm>
              <a:off x="-3046026" y="-694451"/>
              <a:ext cx="3665448" cy="3665448"/>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8" name="Google Shape;388;p15"/>
            <p:cNvGrpSpPr/>
            <p:nvPr/>
          </p:nvGrpSpPr>
          <p:grpSpPr>
            <a:xfrm>
              <a:off x="-929250" y="453872"/>
              <a:ext cx="2075558" cy="870854"/>
              <a:chOff x="1855275" y="1547350"/>
              <a:chExt cx="154800" cy="64900"/>
            </a:xfrm>
          </p:grpSpPr>
          <p:sp>
            <p:nvSpPr>
              <p:cNvPr id="389" name="Google Shape;389;p1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4" name="Google Shape;394;p15"/>
            <p:cNvSpPr/>
            <p:nvPr/>
          </p:nvSpPr>
          <p:spPr>
            <a:xfrm flipH="1">
              <a:off x="2022448" y="4479325"/>
              <a:ext cx="7121552" cy="664175"/>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5" name="Google Shape;395;p15"/>
            <p:cNvGrpSpPr/>
            <p:nvPr/>
          </p:nvGrpSpPr>
          <p:grpSpPr>
            <a:xfrm flipH="1">
              <a:off x="-2637073" y="4477410"/>
              <a:ext cx="3620029" cy="920566"/>
              <a:chOff x="4939527" y="4919710"/>
              <a:chExt cx="3620029" cy="920566"/>
            </a:xfrm>
          </p:grpSpPr>
          <p:grpSp>
            <p:nvGrpSpPr>
              <p:cNvPr id="396" name="Google Shape;396;p15"/>
              <p:cNvGrpSpPr/>
              <p:nvPr/>
            </p:nvGrpSpPr>
            <p:grpSpPr>
              <a:xfrm>
                <a:off x="4939527" y="5053655"/>
                <a:ext cx="3620029" cy="786616"/>
                <a:chOff x="1855275" y="1578600"/>
                <a:chExt cx="154800" cy="33650"/>
              </a:xfrm>
            </p:grpSpPr>
            <p:sp>
              <p:nvSpPr>
                <p:cNvPr id="397" name="Google Shape;397;p1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1" name="Google Shape;401;p15"/>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02" name="Google Shape;402;p15"/>
          <p:cNvSpPr txBox="1">
            <a:spLocks noGrp="1"/>
          </p:cNvSpPr>
          <p:nvPr>
            <p:ph type="subTitle" idx="1"/>
          </p:nvPr>
        </p:nvSpPr>
        <p:spPr>
          <a:xfrm>
            <a:off x="1154000" y="2232633"/>
            <a:ext cx="7860000" cy="28616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400"/>
              <a:buChar char="●"/>
              <a:defRPr sz="1867">
                <a:solidFill>
                  <a:schemeClr val="accent1"/>
                </a:solidFill>
              </a:defRPr>
            </a:lvl1pPr>
            <a:lvl2pPr lvl="1">
              <a:spcBef>
                <a:spcPts val="0"/>
              </a:spcBef>
              <a:spcAft>
                <a:spcPts val="0"/>
              </a:spcAft>
              <a:buClr>
                <a:schemeClr val="accent1"/>
              </a:buClr>
              <a:buSzPts val="1400"/>
              <a:buChar char="○"/>
              <a:defRPr>
                <a:solidFill>
                  <a:schemeClr val="accent1"/>
                </a:solidFill>
              </a:defRPr>
            </a:lvl2pPr>
            <a:lvl3pPr lvl="2">
              <a:spcBef>
                <a:spcPts val="0"/>
              </a:spcBef>
              <a:spcAft>
                <a:spcPts val="0"/>
              </a:spcAft>
              <a:buClr>
                <a:schemeClr val="accent1"/>
              </a:buClr>
              <a:buSzPts val="1400"/>
              <a:buChar char="■"/>
              <a:defRPr>
                <a:solidFill>
                  <a:schemeClr val="accent1"/>
                </a:solidFill>
              </a:defRPr>
            </a:lvl3pPr>
            <a:lvl4pPr lvl="3">
              <a:spcBef>
                <a:spcPts val="0"/>
              </a:spcBef>
              <a:spcAft>
                <a:spcPts val="0"/>
              </a:spcAft>
              <a:buClr>
                <a:schemeClr val="accent1"/>
              </a:buClr>
              <a:buSzPts val="1400"/>
              <a:buChar char="●"/>
              <a:defRPr>
                <a:solidFill>
                  <a:schemeClr val="accent1"/>
                </a:solidFill>
              </a:defRPr>
            </a:lvl4pPr>
            <a:lvl5pPr lvl="4">
              <a:spcBef>
                <a:spcPts val="0"/>
              </a:spcBef>
              <a:spcAft>
                <a:spcPts val="0"/>
              </a:spcAft>
              <a:buClr>
                <a:schemeClr val="accent1"/>
              </a:buClr>
              <a:buSzPts val="1400"/>
              <a:buChar char="○"/>
              <a:defRPr>
                <a:solidFill>
                  <a:schemeClr val="accent1"/>
                </a:solidFill>
              </a:defRPr>
            </a:lvl5pPr>
            <a:lvl6pPr lvl="5">
              <a:spcBef>
                <a:spcPts val="0"/>
              </a:spcBef>
              <a:spcAft>
                <a:spcPts val="0"/>
              </a:spcAft>
              <a:buClr>
                <a:schemeClr val="accent1"/>
              </a:buClr>
              <a:buSzPts val="1400"/>
              <a:buChar char="■"/>
              <a:defRPr>
                <a:solidFill>
                  <a:schemeClr val="accent1"/>
                </a:solidFill>
              </a:defRPr>
            </a:lvl6pPr>
            <a:lvl7pPr lvl="6">
              <a:spcBef>
                <a:spcPts val="0"/>
              </a:spcBef>
              <a:spcAft>
                <a:spcPts val="0"/>
              </a:spcAft>
              <a:buClr>
                <a:schemeClr val="accent1"/>
              </a:buClr>
              <a:buSzPts val="1400"/>
              <a:buChar char="●"/>
              <a:defRPr>
                <a:solidFill>
                  <a:schemeClr val="accent1"/>
                </a:solidFill>
              </a:defRPr>
            </a:lvl7pPr>
            <a:lvl8pPr lvl="7">
              <a:spcBef>
                <a:spcPts val="0"/>
              </a:spcBef>
              <a:spcAft>
                <a:spcPts val="0"/>
              </a:spcAft>
              <a:buClr>
                <a:schemeClr val="accent1"/>
              </a:buClr>
              <a:buSzPts val="1400"/>
              <a:buChar char="○"/>
              <a:defRPr>
                <a:solidFill>
                  <a:schemeClr val="accent1"/>
                </a:solidFill>
              </a:defRPr>
            </a:lvl8pPr>
            <a:lvl9pPr lvl="8">
              <a:spcBef>
                <a:spcPts val="0"/>
              </a:spcBef>
              <a:spcAft>
                <a:spcPts val="0"/>
              </a:spcAft>
              <a:buClr>
                <a:schemeClr val="accent1"/>
              </a:buClr>
              <a:buSzPts val="1400"/>
              <a:buChar char="■"/>
              <a:defRPr>
                <a:solidFill>
                  <a:schemeClr val="accent1"/>
                </a:solidFill>
              </a:defRPr>
            </a:lvl9pPr>
          </a:lstStyle>
          <a:p>
            <a:endParaRPr/>
          </a:p>
        </p:txBody>
      </p:sp>
      <p:sp>
        <p:nvSpPr>
          <p:cNvPr id="403" name="Google Shape;403;p15"/>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274348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404"/>
        <p:cNvGrpSpPr/>
        <p:nvPr/>
      </p:nvGrpSpPr>
      <p:grpSpPr>
        <a:xfrm>
          <a:off x="0" y="0"/>
          <a:ext cx="0" cy="0"/>
          <a:chOff x="0" y="0"/>
          <a:chExt cx="0" cy="0"/>
        </a:xfrm>
      </p:grpSpPr>
      <p:grpSp>
        <p:nvGrpSpPr>
          <p:cNvPr id="405" name="Google Shape;405;p16"/>
          <p:cNvGrpSpPr/>
          <p:nvPr/>
        </p:nvGrpSpPr>
        <p:grpSpPr>
          <a:xfrm>
            <a:off x="-2022766" y="-441568"/>
            <a:ext cx="4047924" cy="3826088"/>
            <a:chOff x="-1517075" y="-331176"/>
            <a:chExt cx="3035943" cy="2869566"/>
          </a:xfrm>
        </p:grpSpPr>
        <p:sp>
          <p:nvSpPr>
            <p:cNvPr id="406" name="Google Shape;406;p16"/>
            <p:cNvSpPr/>
            <p:nvPr/>
          </p:nvSpPr>
          <p:spPr>
            <a:xfrm>
              <a:off x="-1517075" y="-331176"/>
              <a:ext cx="2555602" cy="2555602"/>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1119940" y="85853"/>
              <a:ext cx="398929" cy="329503"/>
            </a:xfrm>
            <a:custGeom>
              <a:avLst/>
              <a:gdLst/>
              <a:ahLst/>
              <a:cxnLst/>
              <a:rect l="l" t="t" r="r" b="b"/>
              <a:pathLst>
                <a:path w="14848" h="12264" extrusionOk="0">
                  <a:moveTo>
                    <a:pt x="11835" y="7263"/>
                  </a:moveTo>
                  <a:cubicBezTo>
                    <a:pt x="13133" y="8132"/>
                    <a:pt x="14847" y="7108"/>
                    <a:pt x="14716" y="5560"/>
                  </a:cubicBezTo>
                  <a:cubicBezTo>
                    <a:pt x="14573" y="4001"/>
                    <a:pt x="12704" y="3298"/>
                    <a:pt x="11573" y="4382"/>
                  </a:cubicBezTo>
                  <a:cubicBezTo>
                    <a:pt x="10597" y="1608"/>
                    <a:pt x="7703" y="0"/>
                    <a:pt x="4834" y="619"/>
                  </a:cubicBezTo>
                  <a:cubicBezTo>
                    <a:pt x="1953" y="1239"/>
                    <a:pt x="0" y="3906"/>
                    <a:pt x="262" y="6834"/>
                  </a:cubicBezTo>
                  <a:cubicBezTo>
                    <a:pt x="524" y="9775"/>
                    <a:pt x="2917" y="12049"/>
                    <a:pt x="5858" y="12157"/>
                  </a:cubicBezTo>
                  <a:cubicBezTo>
                    <a:pt x="8799" y="12264"/>
                    <a:pt x="11359" y="10168"/>
                    <a:pt x="11835" y="72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291478" y="2116436"/>
              <a:ext cx="421632" cy="421954"/>
            </a:xfrm>
            <a:custGeom>
              <a:avLst/>
              <a:gdLst/>
              <a:ahLst/>
              <a:cxnLst/>
              <a:rect l="l" t="t" r="r" b="b"/>
              <a:pathLst>
                <a:path w="15693" h="15705" extrusionOk="0">
                  <a:moveTo>
                    <a:pt x="14229" y="5203"/>
                  </a:moveTo>
                  <a:cubicBezTo>
                    <a:pt x="15693" y="8728"/>
                    <a:pt x="14026" y="12776"/>
                    <a:pt x="10490" y="14240"/>
                  </a:cubicBezTo>
                  <a:cubicBezTo>
                    <a:pt x="6966" y="15705"/>
                    <a:pt x="2918" y="14026"/>
                    <a:pt x="1453" y="10502"/>
                  </a:cubicBezTo>
                  <a:cubicBezTo>
                    <a:pt x="1" y="6966"/>
                    <a:pt x="1667" y="2929"/>
                    <a:pt x="5204" y="1465"/>
                  </a:cubicBezTo>
                  <a:cubicBezTo>
                    <a:pt x="8728" y="0"/>
                    <a:pt x="12776" y="1679"/>
                    <a:pt x="14229" y="52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676783" y="1970644"/>
              <a:ext cx="72650" cy="72650"/>
            </a:xfrm>
            <a:custGeom>
              <a:avLst/>
              <a:gdLst/>
              <a:ahLst/>
              <a:cxnLst/>
              <a:rect l="l" t="t" r="r" b="b"/>
              <a:pathLst>
                <a:path w="2704" h="2704" extrusionOk="0">
                  <a:moveTo>
                    <a:pt x="2703" y="1548"/>
                  </a:moveTo>
                  <a:cubicBezTo>
                    <a:pt x="2703" y="512"/>
                    <a:pt x="1453" y="0"/>
                    <a:pt x="727" y="727"/>
                  </a:cubicBezTo>
                  <a:cubicBezTo>
                    <a:pt x="1" y="1453"/>
                    <a:pt x="513" y="2691"/>
                    <a:pt x="1549" y="2703"/>
                  </a:cubicBezTo>
                  <a:cubicBezTo>
                    <a:pt x="2180" y="2703"/>
                    <a:pt x="2703" y="2179"/>
                    <a:pt x="2703" y="154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0" name="Google Shape;410;p16"/>
          <p:cNvGrpSpPr/>
          <p:nvPr/>
        </p:nvGrpSpPr>
        <p:grpSpPr>
          <a:xfrm>
            <a:off x="-2112273" y="882807"/>
            <a:ext cx="2268480" cy="952672"/>
            <a:chOff x="1855275" y="1547350"/>
            <a:chExt cx="154800" cy="64900"/>
          </a:xfrm>
        </p:grpSpPr>
        <p:sp>
          <p:nvSpPr>
            <p:cNvPr id="411" name="Google Shape;411;p1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 name="Google Shape;416;p16"/>
          <p:cNvGrpSpPr/>
          <p:nvPr/>
        </p:nvGrpSpPr>
        <p:grpSpPr>
          <a:xfrm>
            <a:off x="-393829" y="283928"/>
            <a:ext cx="1353488" cy="598880"/>
            <a:chOff x="1855275" y="1547350"/>
            <a:chExt cx="154800" cy="64900"/>
          </a:xfrm>
        </p:grpSpPr>
        <p:sp>
          <p:nvSpPr>
            <p:cNvPr id="417" name="Google Shape;417;p1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2" name="Google Shape;422;p16"/>
          <p:cNvGrpSpPr/>
          <p:nvPr/>
        </p:nvGrpSpPr>
        <p:grpSpPr>
          <a:xfrm>
            <a:off x="2696839" y="4388566"/>
            <a:ext cx="12593692" cy="2802031"/>
            <a:chOff x="2022628" y="3291423"/>
            <a:chExt cx="9445269" cy="2101523"/>
          </a:xfrm>
        </p:grpSpPr>
        <p:sp>
          <p:nvSpPr>
            <p:cNvPr id="423" name="Google Shape;423;p16"/>
            <p:cNvSpPr/>
            <p:nvPr/>
          </p:nvSpPr>
          <p:spPr>
            <a:xfrm flipH="1">
              <a:off x="2022628" y="4072175"/>
              <a:ext cx="8702222" cy="1320736"/>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6"/>
            <p:cNvSpPr/>
            <p:nvPr/>
          </p:nvSpPr>
          <p:spPr>
            <a:xfrm>
              <a:off x="7705000" y="3291423"/>
              <a:ext cx="3762898" cy="2101523"/>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5" name="Google Shape;425;p16"/>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426" name="Google Shape;426;p16"/>
          <p:cNvSpPr txBox="1">
            <a:spLocks noGrp="1"/>
          </p:cNvSpPr>
          <p:nvPr>
            <p:ph type="subTitle" idx="1"/>
          </p:nvPr>
        </p:nvSpPr>
        <p:spPr>
          <a:xfrm>
            <a:off x="874900" y="3667683"/>
            <a:ext cx="30964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27" name="Google Shape;427;p16"/>
          <p:cNvSpPr txBox="1">
            <a:spLocks noGrp="1"/>
          </p:cNvSpPr>
          <p:nvPr>
            <p:ph type="subTitle" idx="2"/>
          </p:nvPr>
        </p:nvSpPr>
        <p:spPr>
          <a:xfrm>
            <a:off x="4547900" y="3667683"/>
            <a:ext cx="30964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28" name="Google Shape;428;p16"/>
          <p:cNvSpPr txBox="1">
            <a:spLocks noGrp="1"/>
          </p:cNvSpPr>
          <p:nvPr>
            <p:ph type="subTitle" idx="3"/>
          </p:nvPr>
        </p:nvSpPr>
        <p:spPr>
          <a:xfrm>
            <a:off x="8221100" y="3667683"/>
            <a:ext cx="30960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29" name="Google Shape;429;p16"/>
          <p:cNvSpPr txBox="1">
            <a:spLocks noGrp="1"/>
          </p:cNvSpPr>
          <p:nvPr>
            <p:ph type="subTitle" idx="4"/>
          </p:nvPr>
        </p:nvSpPr>
        <p:spPr>
          <a:xfrm>
            <a:off x="874919" y="3177215"/>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1"/>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430" name="Google Shape;430;p16"/>
          <p:cNvSpPr txBox="1">
            <a:spLocks noGrp="1"/>
          </p:cNvSpPr>
          <p:nvPr>
            <p:ph type="subTitle" idx="5"/>
          </p:nvPr>
        </p:nvSpPr>
        <p:spPr>
          <a:xfrm>
            <a:off x="4547905" y="3177215"/>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1"/>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431" name="Google Shape;431;p16"/>
          <p:cNvSpPr txBox="1">
            <a:spLocks noGrp="1"/>
          </p:cNvSpPr>
          <p:nvPr>
            <p:ph type="subTitle" idx="6"/>
          </p:nvPr>
        </p:nvSpPr>
        <p:spPr>
          <a:xfrm>
            <a:off x="8220900" y="3177215"/>
            <a:ext cx="3096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1"/>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9895660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bg>
      <p:bgPr>
        <a:solidFill>
          <a:schemeClr val="lt1"/>
        </a:solidFill>
        <a:effectLst/>
      </p:bgPr>
    </p:bg>
    <p:spTree>
      <p:nvGrpSpPr>
        <p:cNvPr id="1" name="Shape 432"/>
        <p:cNvGrpSpPr/>
        <p:nvPr/>
      </p:nvGrpSpPr>
      <p:grpSpPr>
        <a:xfrm>
          <a:off x="0" y="0"/>
          <a:ext cx="0" cy="0"/>
          <a:chOff x="0" y="0"/>
          <a:chExt cx="0" cy="0"/>
        </a:xfrm>
      </p:grpSpPr>
      <p:grpSp>
        <p:nvGrpSpPr>
          <p:cNvPr id="433" name="Google Shape;433;p17"/>
          <p:cNvGrpSpPr/>
          <p:nvPr/>
        </p:nvGrpSpPr>
        <p:grpSpPr>
          <a:xfrm>
            <a:off x="-2411233" y="4657758"/>
            <a:ext cx="8710433" cy="2532953"/>
            <a:chOff x="-1808425" y="3493317"/>
            <a:chExt cx="6532825" cy="1899715"/>
          </a:xfrm>
        </p:grpSpPr>
        <p:sp>
          <p:nvSpPr>
            <p:cNvPr id="434" name="Google Shape;434;p17"/>
            <p:cNvSpPr/>
            <p:nvPr/>
          </p:nvSpPr>
          <p:spPr>
            <a:xfrm flipH="1">
              <a:off x="-51" y="4207899"/>
              <a:ext cx="4724451" cy="1185115"/>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1808425" y="3493317"/>
              <a:ext cx="3401550" cy="1899715"/>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6" name="Google Shape;436;p17"/>
          <p:cNvSpPr txBox="1">
            <a:spLocks noGrp="1"/>
          </p:cNvSpPr>
          <p:nvPr>
            <p:ph type="body" idx="1"/>
          </p:nvPr>
        </p:nvSpPr>
        <p:spPr>
          <a:xfrm>
            <a:off x="1458800" y="4045800"/>
            <a:ext cx="4067200" cy="1180800"/>
          </a:xfrm>
          <a:prstGeom prst="rect">
            <a:avLst/>
          </a:prstGeom>
        </p:spPr>
        <p:txBody>
          <a:bodyPr spcFirstLastPara="1" wrap="square" lIns="91425" tIns="91425" rIns="91425" bIns="91425" anchor="t" anchorCtr="0">
            <a:noAutofit/>
          </a:bodyPr>
          <a:lstStyle>
            <a:lvl1pPr marL="609570" lvl="0" indent="-423312" rtl="0">
              <a:lnSpc>
                <a:spcPct val="100000"/>
              </a:lnSpc>
              <a:spcBef>
                <a:spcPts val="0"/>
              </a:spcBef>
              <a:spcAft>
                <a:spcPts val="0"/>
              </a:spcAft>
              <a:buSzPts val="1400"/>
              <a:buChar char="●"/>
              <a:defRPr>
                <a:solidFill>
                  <a:schemeClr val="accent1"/>
                </a:solidFill>
              </a:defRPr>
            </a:lvl1pPr>
            <a:lvl2pPr marL="1219140" lvl="1" indent="-423312" rtl="0">
              <a:lnSpc>
                <a:spcPct val="100000"/>
              </a:lnSpc>
              <a:spcBef>
                <a:spcPts val="0"/>
              </a:spcBef>
              <a:spcAft>
                <a:spcPts val="0"/>
              </a:spcAft>
              <a:buSzPts val="1400"/>
              <a:buChar char="○"/>
              <a:defRPr>
                <a:solidFill>
                  <a:schemeClr val="accent1"/>
                </a:solidFill>
              </a:defRPr>
            </a:lvl2pPr>
            <a:lvl3pPr marL="1828709" lvl="2" indent="-423312" rtl="0">
              <a:lnSpc>
                <a:spcPct val="100000"/>
              </a:lnSpc>
              <a:spcBef>
                <a:spcPts val="0"/>
              </a:spcBef>
              <a:spcAft>
                <a:spcPts val="0"/>
              </a:spcAft>
              <a:buSzPts val="1400"/>
              <a:buChar char="■"/>
              <a:defRPr>
                <a:solidFill>
                  <a:schemeClr val="accent1"/>
                </a:solidFill>
              </a:defRPr>
            </a:lvl3pPr>
            <a:lvl4pPr marL="2438278" lvl="3" indent="-423312" rtl="0">
              <a:lnSpc>
                <a:spcPct val="100000"/>
              </a:lnSpc>
              <a:spcBef>
                <a:spcPts val="0"/>
              </a:spcBef>
              <a:spcAft>
                <a:spcPts val="0"/>
              </a:spcAft>
              <a:buSzPts val="1400"/>
              <a:buChar char="●"/>
              <a:defRPr>
                <a:solidFill>
                  <a:schemeClr val="accent1"/>
                </a:solidFill>
              </a:defRPr>
            </a:lvl4pPr>
            <a:lvl5pPr marL="3047848" lvl="4" indent="-423312" rtl="0">
              <a:lnSpc>
                <a:spcPct val="100000"/>
              </a:lnSpc>
              <a:spcBef>
                <a:spcPts val="0"/>
              </a:spcBef>
              <a:spcAft>
                <a:spcPts val="0"/>
              </a:spcAft>
              <a:buSzPts val="1400"/>
              <a:buChar char="○"/>
              <a:defRPr>
                <a:solidFill>
                  <a:schemeClr val="accent1"/>
                </a:solidFill>
              </a:defRPr>
            </a:lvl5pPr>
            <a:lvl6pPr marL="3657418" lvl="5" indent="-423312" rtl="0">
              <a:lnSpc>
                <a:spcPct val="100000"/>
              </a:lnSpc>
              <a:spcBef>
                <a:spcPts val="0"/>
              </a:spcBef>
              <a:spcAft>
                <a:spcPts val="0"/>
              </a:spcAft>
              <a:buSzPts val="1400"/>
              <a:buChar char="■"/>
              <a:defRPr>
                <a:solidFill>
                  <a:schemeClr val="accent1"/>
                </a:solidFill>
              </a:defRPr>
            </a:lvl6pPr>
            <a:lvl7pPr marL="4266987" lvl="6" indent="-423312" rtl="0">
              <a:lnSpc>
                <a:spcPct val="100000"/>
              </a:lnSpc>
              <a:spcBef>
                <a:spcPts val="0"/>
              </a:spcBef>
              <a:spcAft>
                <a:spcPts val="0"/>
              </a:spcAft>
              <a:buSzPts val="1400"/>
              <a:buChar char="●"/>
              <a:defRPr>
                <a:solidFill>
                  <a:schemeClr val="accent1"/>
                </a:solidFill>
              </a:defRPr>
            </a:lvl7pPr>
            <a:lvl8pPr marL="4876557" lvl="7" indent="-423312" rtl="0">
              <a:lnSpc>
                <a:spcPct val="100000"/>
              </a:lnSpc>
              <a:spcBef>
                <a:spcPts val="0"/>
              </a:spcBef>
              <a:spcAft>
                <a:spcPts val="0"/>
              </a:spcAft>
              <a:buSzPts val="1400"/>
              <a:buChar char="○"/>
              <a:defRPr>
                <a:solidFill>
                  <a:schemeClr val="accent1"/>
                </a:solidFill>
              </a:defRPr>
            </a:lvl8pPr>
            <a:lvl9pPr marL="5486126" lvl="8" indent="-423312" rtl="0">
              <a:lnSpc>
                <a:spcPct val="100000"/>
              </a:lnSpc>
              <a:spcBef>
                <a:spcPts val="0"/>
              </a:spcBef>
              <a:spcAft>
                <a:spcPts val="0"/>
              </a:spcAft>
              <a:buSzPts val="1400"/>
              <a:buChar char="■"/>
              <a:defRPr>
                <a:solidFill>
                  <a:schemeClr val="accent1"/>
                </a:solidFill>
              </a:defRPr>
            </a:lvl9pPr>
          </a:lstStyle>
          <a:p>
            <a:endParaRPr/>
          </a:p>
        </p:txBody>
      </p:sp>
      <p:sp>
        <p:nvSpPr>
          <p:cNvPr id="437" name="Google Shape;437;p17"/>
          <p:cNvSpPr txBox="1">
            <a:spLocks noGrp="1"/>
          </p:cNvSpPr>
          <p:nvPr>
            <p:ph type="title"/>
          </p:nvPr>
        </p:nvSpPr>
        <p:spPr>
          <a:xfrm>
            <a:off x="1458800" y="1631400"/>
            <a:ext cx="4535200" cy="2414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200"/>
              <a:buNone/>
              <a:defRPr sz="5067">
                <a:solidFill>
                  <a:schemeClr val="accent2"/>
                </a:solidFill>
              </a:defRPr>
            </a:lvl1pPr>
            <a:lvl2pPr lvl="1" rtl="0">
              <a:spcBef>
                <a:spcPts val="0"/>
              </a:spcBef>
              <a:spcAft>
                <a:spcPts val="0"/>
              </a:spcAft>
              <a:buSzPts val="3200"/>
              <a:buNone/>
              <a:defRPr>
                <a:latin typeface="Oxygen"/>
                <a:ea typeface="Oxygen"/>
                <a:cs typeface="Oxygen"/>
                <a:sym typeface="Oxygen"/>
              </a:defRPr>
            </a:lvl2pPr>
            <a:lvl3pPr lvl="2" rtl="0">
              <a:spcBef>
                <a:spcPts val="0"/>
              </a:spcBef>
              <a:spcAft>
                <a:spcPts val="0"/>
              </a:spcAft>
              <a:buSzPts val="3200"/>
              <a:buNone/>
              <a:defRPr>
                <a:latin typeface="Oxygen"/>
                <a:ea typeface="Oxygen"/>
                <a:cs typeface="Oxygen"/>
                <a:sym typeface="Oxygen"/>
              </a:defRPr>
            </a:lvl3pPr>
            <a:lvl4pPr lvl="3" rtl="0">
              <a:spcBef>
                <a:spcPts val="0"/>
              </a:spcBef>
              <a:spcAft>
                <a:spcPts val="0"/>
              </a:spcAft>
              <a:buSzPts val="3200"/>
              <a:buNone/>
              <a:defRPr>
                <a:latin typeface="Oxygen"/>
                <a:ea typeface="Oxygen"/>
                <a:cs typeface="Oxygen"/>
                <a:sym typeface="Oxygen"/>
              </a:defRPr>
            </a:lvl4pPr>
            <a:lvl5pPr lvl="4" rtl="0">
              <a:spcBef>
                <a:spcPts val="0"/>
              </a:spcBef>
              <a:spcAft>
                <a:spcPts val="0"/>
              </a:spcAft>
              <a:buSzPts val="3200"/>
              <a:buNone/>
              <a:defRPr>
                <a:latin typeface="Oxygen"/>
                <a:ea typeface="Oxygen"/>
                <a:cs typeface="Oxygen"/>
                <a:sym typeface="Oxygen"/>
              </a:defRPr>
            </a:lvl5pPr>
            <a:lvl6pPr lvl="5" rtl="0">
              <a:spcBef>
                <a:spcPts val="0"/>
              </a:spcBef>
              <a:spcAft>
                <a:spcPts val="0"/>
              </a:spcAft>
              <a:buSzPts val="3200"/>
              <a:buNone/>
              <a:defRPr>
                <a:latin typeface="Oxygen"/>
                <a:ea typeface="Oxygen"/>
                <a:cs typeface="Oxygen"/>
                <a:sym typeface="Oxygen"/>
              </a:defRPr>
            </a:lvl6pPr>
            <a:lvl7pPr lvl="6" rtl="0">
              <a:spcBef>
                <a:spcPts val="0"/>
              </a:spcBef>
              <a:spcAft>
                <a:spcPts val="0"/>
              </a:spcAft>
              <a:buSzPts val="3200"/>
              <a:buNone/>
              <a:defRPr>
                <a:latin typeface="Oxygen"/>
                <a:ea typeface="Oxygen"/>
                <a:cs typeface="Oxygen"/>
                <a:sym typeface="Oxygen"/>
              </a:defRPr>
            </a:lvl7pPr>
            <a:lvl8pPr lvl="7" rtl="0">
              <a:spcBef>
                <a:spcPts val="0"/>
              </a:spcBef>
              <a:spcAft>
                <a:spcPts val="0"/>
              </a:spcAft>
              <a:buSzPts val="3200"/>
              <a:buNone/>
              <a:defRPr>
                <a:latin typeface="Oxygen"/>
                <a:ea typeface="Oxygen"/>
                <a:cs typeface="Oxygen"/>
                <a:sym typeface="Oxygen"/>
              </a:defRPr>
            </a:lvl8pPr>
            <a:lvl9pPr lvl="8" rtl="0">
              <a:spcBef>
                <a:spcPts val="0"/>
              </a:spcBef>
              <a:spcAft>
                <a:spcPts val="0"/>
              </a:spcAft>
              <a:buSzPts val="3200"/>
              <a:buNone/>
              <a:defRPr>
                <a:latin typeface="Oxygen"/>
                <a:ea typeface="Oxygen"/>
                <a:cs typeface="Oxygen"/>
                <a:sym typeface="Oxygen"/>
              </a:defRPr>
            </a:lvl9pPr>
          </a:lstStyle>
          <a:p>
            <a:endParaRPr/>
          </a:p>
        </p:txBody>
      </p:sp>
    </p:spTree>
    <p:extLst>
      <p:ext uri="{BB962C8B-B14F-4D97-AF65-F5344CB8AC3E}">
        <p14:creationId xmlns:p14="http://schemas.microsoft.com/office/powerpoint/2010/main" val="40170020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438"/>
        <p:cNvGrpSpPr/>
        <p:nvPr/>
      </p:nvGrpSpPr>
      <p:grpSpPr>
        <a:xfrm>
          <a:off x="0" y="0"/>
          <a:ext cx="0" cy="0"/>
          <a:chOff x="0" y="0"/>
          <a:chExt cx="0" cy="0"/>
        </a:xfrm>
      </p:grpSpPr>
      <p:grpSp>
        <p:nvGrpSpPr>
          <p:cNvPr id="439" name="Google Shape;439;p18"/>
          <p:cNvGrpSpPr/>
          <p:nvPr/>
        </p:nvGrpSpPr>
        <p:grpSpPr>
          <a:xfrm>
            <a:off x="-2648433" y="-441566"/>
            <a:ext cx="16699008" cy="7540132"/>
            <a:chOff x="-1986325" y="-331176"/>
            <a:chExt cx="12524256" cy="5655099"/>
          </a:xfrm>
        </p:grpSpPr>
        <p:sp>
          <p:nvSpPr>
            <p:cNvPr id="440" name="Google Shape;440;p18"/>
            <p:cNvSpPr/>
            <p:nvPr/>
          </p:nvSpPr>
          <p:spPr>
            <a:xfrm>
              <a:off x="2046151" y="4664025"/>
              <a:ext cx="7097849" cy="659886"/>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8"/>
            <p:cNvSpPr/>
            <p:nvPr/>
          </p:nvSpPr>
          <p:spPr>
            <a:xfrm>
              <a:off x="-1986325"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8"/>
            <p:cNvSpPr/>
            <p:nvPr/>
          </p:nvSpPr>
          <p:spPr>
            <a:xfrm flipH="1">
              <a:off x="529326" y="4664025"/>
              <a:ext cx="7097849" cy="659886"/>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8"/>
            <p:cNvSpPr/>
            <p:nvPr/>
          </p:nvSpPr>
          <p:spPr>
            <a:xfrm>
              <a:off x="-1791925" y="-331176"/>
              <a:ext cx="2555602" cy="2555602"/>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4" name="Google Shape;444;p18"/>
            <p:cNvGrpSpPr/>
            <p:nvPr/>
          </p:nvGrpSpPr>
          <p:grpSpPr>
            <a:xfrm>
              <a:off x="-678319" y="212946"/>
              <a:ext cx="1015116" cy="449160"/>
              <a:chOff x="1855275" y="1547350"/>
              <a:chExt cx="154800" cy="64900"/>
            </a:xfrm>
          </p:grpSpPr>
          <p:sp>
            <p:nvSpPr>
              <p:cNvPr id="445" name="Google Shape;445;p1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0" name="Google Shape;450;p18"/>
            <p:cNvGrpSpPr/>
            <p:nvPr/>
          </p:nvGrpSpPr>
          <p:grpSpPr>
            <a:xfrm>
              <a:off x="-122276" y="903861"/>
              <a:ext cx="1229545" cy="543972"/>
              <a:chOff x="1855275" y="1547350"/>
              <a:chExt cx="154800" cy="64900"/>
            </a:xfrm>
          </p:grpSpPr>
          <p:sp>
            <p:nvSpPr>
              <p:cNvPr id="451" name="Google Shape;451;p1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 name="Google Shape;456;p18"/>
            <p:cNvGrpSpPr/>
            <p:nvPr/>
          </p:nvGrpSpPr>
          <p:grpSpPr>
            <a:xfrm rot="10800000" flipH="1">
              <a:off x="7353355" y="54"/>
              <a:ext cx="3184577" cy="1408784"/>
              <a:chOff x="1855275" y="1547350"/>
              <a:chExt cx="154800" cy="64900"/>
            </a:xfrm>
          </p:grpSpPr>
          <p:sp>
            <p:nvSpPr>
              <p:cNvPr id="457" name="Google Shape;457;p1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2" name="Google Shape;462;p18"/>
            <p:cNvGrpSpPr/>
            <p:nvPr/>
          </p:nvGrpSpPr>
          <p:grpSpPr>
            <a:xfrm>
              <a:off x="8487824" y="584936"/>
              <a:ext cx="1229545" cy="543972"/>
              <a:chOff x="1855275" y="1547350"/>
              <a:chExt cx="154800" cy="64900"/>
            </a:xfrm>
          </p:grpSpPr>
          <p:sp>
            <p:nvSpPr>
              <p:cNvPr id="463" name="Google Shape;463;p1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68" name="Google Shape;468;p18"/>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469" name="Google Shape;469;p18"/>
          <p:cNvSpPr txBox="1">
            <a:spLocks noGrp="1"/>
          </p:cNvSpPr>
          <p:nvPr>
            <p:ph type="subTitle" idx="1"/>
          </p:nvPr>
        </p:nvSpPr>
        <p:spPr>
          <a:xfrm>
            <a:off x="874900" y="2743239"/>
            <a:ext cx="3096400" cy="101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70" name="Google Shape;470;p18"/>
          <p:cNvSpPr txBox="1">
            <a:spLocks noGrp="1"/>
          </p:cNvSpPr>
          <p:nvPr>
            <p:ph type="subTitle" idx="2"/>
          </p:nvPr>
        </p:nvSpPr>
        <p:spPr>
          <a:xfrm>
            <a:off x="4547900" y="2743239"/>
            <a:ext cx="3096400" cy="101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71" name="Google Shape;471;p18"/>
          <p:cNvSpPr txBox="1">
            <a:spLocks noGrp="1"/>
          </p:cNvSpPr>
          <p:nvPr>
            <p:ph type="subTitle" idx="3"/>
          </p:nvPr>
        </p:nvSpPr>
        <p:spPr>
          <a:xfrm>
            <a:off x="8221100" y="2743239"/>
            <a:ext cx="3096000" cy="101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72" name="Google Shape;472;p18"/>
          <p:cNvSpPr txBox="1">
            <a:spLocks noGrp="1"/>
          </p:cNvSpPr>
          <p:nvPr>
            <p:ph type="subTitle" idx="4"/>
          </p:nvPr>
        </p:nvSpPr>
        <p:spPr>
          <a:xfrm>
            <a:off x="874919" y="2252781"/>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473" name="Google Shape;473;p18"/>
          <p:cNvSpPr txBox="1">
            <a:spLocks noGrp="1"/>
          </p:cNvSpPr>
          <p:nvPr>
            <p:ph type="subTitle" idx="5"/>
          </p:nvPr>
        </p:nvSpPr>
        <p:spPr>
          <a:xfrm>
            <a:off x="4547905" y="2252781"/>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474" name="Google Shape;474;p18"/>
          <p:cNvSpPr txBox="1">
            <a:spLocks noGrp="1"/>
          </p:cNvSpPr>
          <p:nvPr>
            <p:ph type="subTitle" idx="6"/>
          </p:nvPr>
        </p:nvSpPr>
        <p:spPr>
          <a:xfrm>
            <a:off x="8220900" y="2252781"/>
            <a:ext cx="3096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475" name="Google Shape;475;p18"/>
          <p:cNvSpPr txBox="1">
            <a:spLocks noGrp="1"/>
          </p:cNvSpPr>
          <p:nvPr>
            <p:ph type="subTitle" idx="7"/>
          </p:nvPr>
        </p:nvSpPr>
        <p:spPr>
          <a:xfrm>
            <a:off x="874900" y="4689305"/>
            <a:ext cx="3096400" cy="101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76" name="Google Shape;476;p18"/>
          <p:cNvSpPr txBox="1">
            <a:spLocks noGrp="1"/>
          </p:cNvSpPr>
          <p:nvPr>
            <p:ph type="subTitle" idx="8"/>
          </p:nvPr>
        </p:nvSpPr>
        <p:spPr>
          <a:xfrm>
            <a:off x="4547900" y="4689305"/>
            <a:ext cx="3096400" cy="101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77" name="Google Shape;477;p18"/>
          <p:cNvSpPr txBox="1">
            <a:spLocks noGrp="1"/>
          </p:cNvSpPr>
          <p:nvPr>
            <p:ph type="subTitle" idx="9"/>
          </p:nvPr>
        </p:nvSpPr>
        <p:spPr>
          <a:xfrm>
            <a:off x="8221100" y="4689305"/>
            <a:ext cx="3096000" cy="101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78" name="Google Shape;478;p18"/>
          <p:cNvSpPr txBox="1">
            <a:spLocks noGrp="1"/>
          </p:cNvSpPr>
          <p:nvPr>
            <p:ph type="subTitle" idx="13"/>
          </p:nvPr>
        </p:nvSpPr>
        <p:spPr>
          <a:xfrm>
            <a:off x="874919" y="4198848"/>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479" name="Google Shape;479;p18"/>
          <p:cNvSpPr txBox="1">
            <a:spLocks noGrp="1"/>
          </p:cNvSpPr>
          <p:nvPr>
            <p:ph type="subTitle" idx="14"/>
          </p:nvPr>
        </p:nvSpPr>
        <p:spPr>
          <a:xfrm>
            <a:off x="4547905" y="4198848"/>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480" name="Google Shape;480;p18"/>
          <p:cNvSpPr txBox="1">
            <a:spLocks noGrp="1"/>
          </p:cNvSpPr>
          <p:nvPr>
            <p:ph type="subTitle" idx="15"/>
          </p:nvPr>
        </p:nvSpPr>
        <p:spPr>
          <a:xfrm>
            <a:off x="8220900" y="4198848"/>
            <a:ext cx="3096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707058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p:txBody>
          <a:bodyPr/>
          <a:lstStyle/>
          <a:p>
            <a:fld id="{E69B9EE9-F3BF-4B40-83E7-C9BC68FDDB0E}" type="datetimeFigureOut">
              <a:rPr lang="en-US" smtClean="0"/>
              <a:t>8/21/21</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5721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1"/>
        </a:solidFill>
        <a:effectLst/>
      </p:bgPr>
    </p:bg>
    <p:spTree>
      <p:nvGrpSpPr>
        <p:cNvPr id="1" name="Shape 481"/>
        <p:cNvGrpSpPr/>
        <p:nvPr/>
      </p:nvGrpSpPr>
      <p:grpSpPr>
        <a:xfrm>
          <a:off x="0" y="0"/>
          <a:ext cx="0" cy="0"/>
          <a:chOff x="0" y="0"/>
          <a:chExt cx="0" cy="0"/>
        </a:xfrm>
      </p:grpSpPr>
      <p:grpSp>
        <p:nvGrpSpPr>
          <p:cNvPr id="482" name="Google Shape;482;p19"/>
          <p:cNvGrpSpPr/>
          <p:nvPr/>
        </p:nvGrpSpPr>
        <p:grpSpPr>
          <a:xfrm>
            <a:off x="-2373613" y="-269377"/>
            <a:ext cx="15169772" cy="7367927"/>
            <a:chOff x="-1780210" y="-202034"/>
            <a:chExt cx="11377329" cy="5525945"/>
          </a:xfrm>
        </p:grpSpPr>
        <p:sp>
          <p:nvSpPr>
            <p:cNvPr id="483" name="Google Shape;483;p19"/>
            <p:cNvSpPr/>
            <p:nvPr/>
          </p:nvSpPr>
          <p:spPr>
            <a:xfrm flipH="1">
              <a:off x="1" y="4664025"/>
              <a:ext cx="7097849" cy="659886"/>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4" name="Google Shape;484;p19"/>
            <p:cNvGrpSpPr/>
            <p:nvPr/>
          </p:nvGrpSpPr>
          <p:grpSpPr>
            <a:xfrm rot="10800000" flipH="1">
              <a:off x="-1780210" y="-202034"/>
              <a:ext cx="3448201" cy="1609702"/>
              <a:chOff x="1855275" y="1547350"/>
              <a:chExt cx="154800" cy="64900"/>
            </a:xfrm>
          </p:grpSpPr>
          <p:sp>
            <p:nvSpPr>
              <p:cNvPr id="485" name="Google Shape;485;p1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 name="Google Shape;490;p19"/>
            <p:cNvGrpSpPr/>
            <p:nvPr/>
          </p:nvGrpSpPr>
          <p:grpSpPr>
            <a:xfrm>
              <a:off x="-670876" y="584936"/>
              <a:ext cx="1229545" cy="543972"/>
              <a:chOff x="1855275" y="1547350"/>
              <a:chExt cx="154800" cy="64900"/>
            </a:xfrm>
          </p:grpSpPr>
          <p:sp>
            <p:nvSpPr>
              <p:cNvPr id="491" name="Google Shape;491;p1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6" name="Google Shape;496;p19"/>
            <p:cNvGrpSpPr/>
            <p:nvPr/>
          </p:nvGrpSpPr>
          <p:grpSpPr>
            <a:xfrm>
              <a:off x="8367574" y="584936"/>
              <a:ext cx="1229545" cy="543972"/>
              <a:chOff x="1855275" y="1547350"/>
              <a:chExt cx="154800" cy="64900"/>
            </a:xfrm>
          </p:grpSpPr>
          <p:sp>
            <p:nvSpPr>
              <p:cNvPr id="497" name="Google Shape;497;p1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2" name="Google Shape;502;p19"/>
            <p:cNvGrpSpPr/>
            <p:nvPr/>
          </p:nvGrpSpPr>
          <p:grpSpPr>
            <a:xfrm>
              <a:off x="7719943" y="253009"/>
              <a:ext cx="710950" cy="331918"/>
              <a:chOff x="1855275" y="1547350"/>
              <a:chExt cx="154800" cy="64900"/>
            </a:xfrm>
          </p:grpSpPr>
          <p:sp>
            <p:nvSpPr>
              <p:cNvPr id="503" name="Google Shape;503;p1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8" name="Google Shape;508;p19"/>
            <p:cNvGrpSpPr/>
            <p:nvPr/>
          </p:nvGrpSpPr>
          <p:grpSpPr>
            <a:xfrm>
              <a:off x="7509572" y="790682"/>
              <a:ext cx="491769" cy="229558"/>
              <a:chOff x="1855275" y="1547350"/>
              <a:chExt cx="154800" cy="64900"/>
            </a:xfrm>
          </p:grpSpPr>
          <p:sp>
            <p:nvSpPr>
              <p:cNvPr id="509" name="Google Shape;509;p1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4" name="Google Shape;514;p19"/>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4205324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lt1"/>
        </a:solidFill>
        <a:effectLst/>
      </p:bgPr>
    </p:bg>
    <p:spTree>
      <p:nvGrpSpPr>
        <p:cNvPr id="1" name="Shape 515"/>
        <p:cNvGrpSpPr/>
        <p:nvPr/>
      </p:nvGrpSpPr>
      <p:grpSpPr>
        <a:xfrm>
          <a:off x="0" y="0"/>
          <a:ext cx="0" cy="0"/>
          <a:chOff x="0" y="0"/>
          <a:chExt cx="0" cy="0"/>
        </a:xfrm>
      </p:grpSpPr>
      <p:grpSp>
        <p:nvGrpSpPr>
          <p:cNvPr id="516" name="Google Shape;516;p20"/>
          <p:cNvGrpSpPr/>
          <p:nvPr/>
        </p:nvGrpSpPr>
        <p:grpSpPr>
          <a:xfrm>
            <a:off x="-2601455" y="72"/>
            <a:ext cx="16652029" cy="7098728"/>
            <a:chOff x="-1951091" y="54"/>
            <a:chExt cx="12489022" cy="5324046"/>
          </a:xfrm>
        </p:grpSpPr>
        <p:grpSp>
          <p:nvGrpSpPr>
            <p:cNvPr id="517" name="Google Shape;517;p20"/>
            <p:cNvGrpSpPr/>
            <p:nvPr/>
          </p:nvGrpSpPr>
          <p:grpSpPr>
            <a:xfrm flipH="1">
              <a:off x="6143539" y="4521549"/>
              <a:ext cx="3620029" cy="802550"/>
              <a:chOff x="4939527" y="4919710"/>
              <a:chExt cx="3620029" cy="920566"/>
            </a:xfrm>
          </p:grpSpPr>
          <p:grpSp>
            <p:nvGrpSpPr>
              <p:cNvPr id="518" name="Google Shape;518;p20"/>
              <p:cNvGrpSpPr/>
              <p:nvPr/>
            </p:nvGrpSpPr>
            <p:grpSpPr>
              <a:xfrm>
                <a:off x="4939527" y="5053655"/>
                <a:ext cx="3620029" cy="786616"/>
                <a:chOff x="1855275" y="1578600"/>
                <a:chExt cx="154800" cy="33650"/>
              </a:xfrm>
            </p:grpSpPr>
            <p:sp>
              <p:nvSpPr>
                <p:cNvPr id="519" name="Google Shape;519;p20"/>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0"/>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0"/>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0"/>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3" name="Google Shape;523;p20"/>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4" name="Google Shape;524;p20"/>
            <p:cNvGrpSpPr/>
            <p:nvPr/>
          </p:nvGrpSpPr>
          <p:grpSpPr>
            <a:xfrm>
              <a:off x="-1951091" y="54"/>
              <a:ext cx="12489022" cy="5324046"/>
              <a:chOff x="-1951091" y="54"/>
              <a:chExt cx="12489022" cy="5324046"/>
            </a:xfrm>
          </p:grpSpPr>
          <p:grpSp>
            <p:nvGrpSpPr>
              <p:cNvPr id="525" name="Google Shape;525;p20"/>
              <p:cNvGrpSpPr/>
              <p:nvPr/>
            </p:nvGrpSpPr>
            <p:grpSpPr>
              <a:xfrm>
                <a:off x="-1951091" y="3681827"/>
                <a:ext cx="3485260" cy="1461146"/>
                <a:chOff x="1855275" y="1547350"/>
                <a:chExt cx="154800" cy="64900"/>
              </a:xfrm>
            </p:grpSpPr>
            <p:sp>
              <p:nvSpPr>
                <p:cNvPr id="526" name="Google Shape;526;p20"/>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0"/>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0"/>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0"/>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0"/>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1" name="Google Shape;531;p20"/>
              <p:cNvGrpSpPr/>
              <p:nvPr/>
            </p:nvGrpSpPr>
            <p:grpSpPr>
              <a:xfrm>
                <a:off x="-1282595" y="624574"/>
                <a:ext cx="2047354" cy="859146"/>
                <a:chOff x="1855275" y="1547350"/>
                <a:chExt cx="154800" cy="64900"/>
              </a:xfrm>
            </p:grpSpPr>
            <p:sp>
              <p:nvSpPr>
                <p:cNvPr id="532" name="Google Shape;532;p20"/>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0"/>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0"/>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0"/>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0"/>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 name="Google Shape;537;p20"/>
              <p:cNvGrpSpPr/>
              <p:nvPr/>
            </p:nvGrpSpPr>
            <p:grpSpPr>
              <a:xfrm rot="10800000" flipH="1">
                <a:off x="7353355" y="54"/>
                <a:ext cx="3184577" cy="1408784"/>
                <a:chOff x="1855275" y="1547350"/>
                <a:chExt cx="154800" cy="64900"/>
              </a:xfrm>
            </p:grpSpPr>
            <p:sp>
              <p:nvSpPr>
                <p:cNvPr id="538" name="Google Shape;538;p20"/>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0"/>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0"/>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0"/>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0"/>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3" name="Google Shape;543;p20"/>
              <p:cNvGrpSpPr/>
              <p:nvPr/>
            </p:nvGrpSpPr>
            <p:grpSpPr>
              <a:xfrm>
                <a:off x="8487824" y="584936"/>
                <a:ext cx="1229545" cy="543972"/>
                <a:chOff x="1855275" y="1547350"/>
                <a:chExt cx="154800" cy="64900"/>
              </a:xfrm>
            </p:grpSpPr>
            <p:sp>
              <p:nvSpPr>
                <p:cNvPr id="544" name="Google Shape;544;p20"/>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20"/>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0"/>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0"/>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0"/>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9" name="Google Shape;549;p20"/>
              <p:cNvGrpSpPr/>
              <p:nvPr/>
            </p:nvGrpSpPr>
            <p:grpSpPr>
              <a:xfrm>
                <a:off x="5881405" y="4312603"/>
                <a:ext cx="4316282" cy="1011498"/>
                <a:chOff x="3836925" y="3884274"/>
                <a:chExt cx="6143299" cy="1439649"/>
              </a:xfrm>
            </p:grpSpPr>
            <p:sp>
              <p:nvSpPr>
                <p:cNvPr id="550" name="Google Shape;550;p20"/>
                <p:cNvSpPr/>
                <p:nvPr/>
              </p:nvSpPr>
              <p:spPr>
                <a:xfrm>
                  <a:off x="7153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20"/>
                <p:cNvSpPr/>
                <p:nvPr/>
              </p:nvSpPr>
              <p:spPr>
                <a:xfrm>
                  <a:off x="3836925" y="4516304"/>
                  <a:ext cx="4040698" cy="79406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552" name="Google Shape;552;p20"/>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7919010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lt1"/>
        </a:solidFill>
        <a:effectLst/>
      </p:bgPr>
    </p:bg>
    <p:spTree>
      <p:nvGrpSpPr>
        <p:cNvPr id="1" name="Shape 553"/>
        <p:cNvGrpSpPr/>
        <p:nvPr/>
      </p:nvGrpSpPr>
      <p:grpSpPr>
        <a:xfrm>
          <a:off x="0" y="0"/>
          <a:ext cx="0" cy="0"/>
          <a:chOff x="0" y="0"/>
          <a:chExt cx="0" cy="0"/>
        </a:xfrm>
      </p:grpSpPr>
      <p:grpSp>
        <p:nvGrpSpPr>
          <p:cNvPr id="554" name="Google Shape;554;p21"/>
          <p:cNvGrpSpPr/>
          <p:nvPr/>
        </p:nvGrpSpPr>
        <p:grpSpPr>
          <a:xfrm>
            <a:off x="-1687234" y="-259039"/>
            <a:ext cx="15938996" cy="7687315"/>
            <a:chOff x="-1265427" y="-194279"/>
            <a:chExt cx="11954247" cy="5765486"/>
          </a:xfrm>
        </p:grpSpPr>
        <p:grpSp>
          <p:nvGrpSpPr>
            <p:cNvPr id="555" name="Google Shape;555;p21"/>
            <p:cNvGrpSpPr/>
            <p:nvPr/>
          </p:nvGrpSpPr>
          <p:grpSpPr>
            <a:xfrm>
              <a:off x="-1265427" y="254880"/>
              <a:ext cx="1701360" cy="714504"/>
              <a:chOff x="1855275" y="1547350"/>
              <a:chExt cx="154800" cy="64900"/>
            </a:xfrm>
          </p:grpSpPr>
          <p:sp>
            <p:nvSpPr>
              <p:cNvPr id="556" name="Google Shape;556;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1" name="Google Shape;561;p21"/>
            <p:cNvGrpSpPr/>
            <p:nvPr/>
          </p:nvGrpSpPr>
          <p:grpSpPr>
            <a:xfrm>
              <a:off x="23406" y="-194279"/>
              <a:ext cx="1015116" cy="449160"/>
              <a:chOff x="1855275" y="1547350"/>
              <a:chExt cx="154800" cy="64900"/>
            </a:xfrm>
          </p:grpSpPr>
          <p:sp>
            <p:nvSpPr>
              <p:cNvPr id="562" name="Google Shape;562;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 name="Google Shape;567;p21"/>
            <p:cNvGrpSpPr/>
            <p:nvPr/>
          </p:nvGrpSpPr>
          <p:grpSpPr>
            <a:xfrm>
              <a:off x="-1226394" y="3864424"/>
              <a:ext cx="3169437" cy="1333293"/>
              <a:chOff x="1855275" y="1547350"/>
              <a:chExt cx="154800" cy="64900"/>
            </a:xfrm>
          </p:grpSpPr>
          <p:sp>
            <p:nvSpPr>
              <p:cNvPr id="568" name="Google Shape;568;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21"/>
            <p:cNvGrpSpPr/>
            <p:nvPr/>
          </p:nvGrpSpPr>
          <p:grpSpPr>
            <a:xfrm>
              <a:off x="7707068" y="4439151"/>
              <a:ext cx="1797135" cy="758571"/>
              <a:chOff x="1855275" y="1547350"/>
              <a:chExt cx="154800" cy="64900"/>
            </a:xfrm>
          </p:grpSpPr>
          <p:sp>
            <p:nvSpPr>
              <p:cNvPr id="574" name="Google Shape;574;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9" name="Google Shape;579;p21"/>
            <p:cNvGrpSpPr/>
            <p:nvPr/>
          </p:nvGrpSpPr>
          <p:grpSpPr>
            <a:xfrm>
              <a:off x="7043216" y="4310169"/>
              <a:ext cx="778118" cy="330678"/>
              <a:chOff x="1855275" y="1547350"/>
              <a:chExt cx="154800" cy="64900"/>
            </a:xfrm>
          </p:grpSpPr>
          <p:sp>
            <p:nvSpPr>
              <p:cNvPr id="580" name="Google Shape;580;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5" name="Google Shape;585;p21"/>
            <p:cNvGrpSpPr/>
            <p:nvPr/>
          </p:nvGrpSpPr>
          <p:grpSpPr>
            <a:xfrm rot="10800000">
              <a:off x="6522456" y="-15"/>
              <a:ext cx="4166365" cy="1843128"/>
              <a:chOff x="1855275" y="1547350"/>
              <a:chExt cx="154800" cy="64900"/>
            </a:xfrm>
          </p:grpSpPr>
          <p:sp>
            <p:nvSpPr>
              <p:cNvPr id="586" name="Google Shape;586;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1" name="Google Shape;591;p21"/>
            <p:cNvGrpSpPr/>
            <p:nvPr/>
          </p:nvGrpSpPr>
          <p:grpSpPr>
            <a:xfrm>
              <a:off x="7804562" y="907043"/>
              <a:ext cx="1252688" cy="584872"/>
              <a:chOff x="1855275" y="1547350"/>
              <a:chExt cx="154800" cy="64900"/>
            </a:xfrm>
          </p:grpSpPr>
          <p:sp>
            <p:nvSpPr>
              <p:cNvPr id="592" name="Google Shape;592;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 name="Google Shape;597;p21"/>
            <p:cNvGrpSpPr/>
            <p:nvPr/>
          </p:nvGrpSpPr>
          <p:grpSpPr>
            <a:xfrm>
              <a:off x="7032652" y="354741"/>
              <a:ext cx="710300" cy="369320"/>
              <a:chOff x="1855275" y="1547350"/>
              <a:chExt cx="154800" cy="64900"/>
            </a:xfrm>
          </p:grpSpPr>
          <p:sp>
            <p:nvSpPr>
              <p:cNvPr id="598" name="Google Shape;598;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21"/>
            <p:cNvGrpSpPr/>
            <p:nvPr/>
          </p:nvGrpSpPr>
          <p:grpSpPr>
            <a:xfrm>
              <a:off x="8782887" y="139168"/>
              <a:ext cx="1252688" cy="584872"/>
              <a:chOff x="1855275" y="1547350"/>
              <a:chExt cx="154800" cy="64900"/>
            </a:xfrm>
          </p:grpSpPr>
          <p:sp>
            <p:nvSpPr>
              <p:cNvPr id="604" name="Google Shape;604;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 name="Google Shape;609;p21"/>
            <p:cNvGrpSpPr/>
            <p:nvPr/>
          </p:nvGrpSpPr>
          <p:grpSpPr>
            <a:xfrm>
              <a:off x="2991652" y="4681295"/>
              <a:ext cx="3499482" cy="889912"/>
              <a:chOff x="4939527" y="4919710"/>
              <a:chExt cx="3620029" cy="920566"/>
            </a:xfrm>
          </p:grpSpPr>
          <p:grpSp>
            <p:nvGrpSpPr>
              <p:cNvPr id="610" name="Google Shape;610;p21"/>
              <p:cNvGrpSpPr/>
              <p:nvPr/>
            </p:nvGrpSpPr>
            <p:grpSpPr>
              <a:xfrm>
                <a:off x="4939527" y="5053655"/>
                <a:ext cx="3620029" cy="786616"/>
                <a:chOff x="1855275" y="1578600"/>
                <a:chExt cx="154800" cy="33650"/>
              </a:xfrm>
            </p:grpSpPr>
            <p:sp>
              <p:nvSpPr>
                <p:cNvPr id="611" name="Google Shape;611;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5" name="Google Shape;615;p21"/>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16" name="Google Shape;616;p21"/>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353930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lt1"/>
        </a:solidFill>
        <a:effectLst/>
      </p:bgPr>
    </p:bg>
    <p:spTree>
      <p:nvGrpSpPr>
        <p:cNvPr id="1" name="Shape 617"/>
        <p:cNvGrpSpPr/>
        <p:nvPr/>
      </p:nvGrpSpPr>
      <p:grpSpPr>
        <a:xfrm>
          <a:off x="0" y="0"/>
          <a:ext cx="0" cy="0"/>
          <a:chOff x="0" y="0"/>
          <a:chExt cx="0" cy="0"/>
        </a:xfrm>
      </p:grpSpPr>
      <p:grpSp>
        <p:nvGrpSpPr>
          <p:cNvPr id="618" name="Google Shape;618;p22"/>
          <p:cNvGrpSpPr/>
          <p:nvPr/>
        </p:nvGrpSpPr>
        <p:grpSpPr>
          <a:xfrm>
            <a:off x="-3934825" y="-1729900"/>
            <a:ext cx="17934661" cy="8828703"/>
            <a:chOff x="-2951119" y="-1297426"/>
            <a:chExt cx="13450996" cy="6621527"/>
          </a:xfrm>
        </p:grpSpPr>
        <p:grpSp>
          <p:nvGrpSpPr>
            <p:cNvPr id="619" name="Google Shape;619;p22"/>
            <p:cNvGrpSpPr/>
            <p:nvPr/>
          </p:nvGrpSpPr>
          <p:grpSpPr>
            <a:xfrm rot="10800000">
              <a:off x="-2951119" y="-15"/>
              <a:ext cx="4166365" cy="1843128"/>
              <a:chOff x="1855275" y="1547350"/>
              <a:chExt cx="154800" cy="64900"/>
            </a:xfrm>
          </p:grpSpPr>
          <p:sp>
            <p:nvSpPr>
              <p:cNvPr id="620" name="Google Shape;620;p2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5" name="Google Shape;625;p22"/>
            <p:cNvGrpSpPr/>
            <p:nvPr/>
          </p:nvGrpSpPr>
          <p:grpSpPr>
            <a:xfrm>
              <a:off x="-690688" y="139168"/>
              <a:ext cx="1252688" cy="584872"/>
              <a:chOff x="1855275" y="1547350"/>
              <a:chExt cx="154800" cy="64900"/>
            </a:xfrm>
          </p:grpSpPr>
          <p:sp>
            <p:nvSpPr>
              <p:cNvPr id="626" name="Google Shape;626;p2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 name="Google Shape;631;p22"/>
            <p:cNvGrpSpPr/>
            <p:nvPr/>
          </p:nvGrpSpPr>
          <p:grpSpPr>
            <a:xfrm>
              <a:off x="-1235132" y="4439151"/>
              <a:ext cx="1797135" cy="758571"/>
              <a:chOff x="1855275" y="1547350"/>
              <a:chExt cx="154800" cy="64900"/>
            </a:xfrm>
          </p:grpSpPr>
          <p:sp>
            <p:nvSpPr>
              <p:cNvPr id="632" name="Google Shape;632;p2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2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2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7" name="Google Shape;637;p22"/>
            <p:cNvGrpSpPr/>
            <p:nvPr/>
          </p:nvGrpSpPr>
          <p:grpSpPr>
            <a:xfrm>
              <a:off x="5881405" y="4312603"/>
              <a:ext cx="4316282" cy="1011498"/>
              <a:chOff x="3836925" y="3884274"/>
              <a:chExt cx="6143299" cy="1439649"/>
            </a:xfrm>
          </p:grpSpPr>
          <p:sp>
            <p:nvSpPr>
              <p:cNvPr id="638" name="Google Shape;638;p22"/>
              <p:cNvSpPr/>
              <p:nvPr/>
            </p:nvSpPr>
            <p:spPr>
              <a:xfrm>
                <a:off x="7153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2"/>
              <p:cNvSpPr/>
              <p:nvPr/>
            </p:nvSpPr>
            <p:spPr>
              <a:xfrm>
                <a:off x="3836925" y="4516304"/>
                <a:ext cx="4040698" cy="79406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0" name="Google Shape;640;p22"/>
            <p:cNvSpPr/>
            <p:nvPr/>
          </p:nvSpPr>
          <p:spPr>
            <a:xfrm>
              <a:off x="7944275" y="-1297426"/>
              <a:ext cx="2555602" cy="2555602"/>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1" name="Google Shape;641;p22"/>
            <p:cNvGrpSpPr/>
            <p:nvPr/>
          </p:nvGrpSpPr>
          <p:grpSpPr>
            <a:xfrm>
              <a:off x="7660323" y="201155"/>
              <a:ext cx="1701360" cy="714504"/>
              <a:chOff x="1855275" y="1547350"/>
              <a:chExt cx="154800" cy="64900"/>
            </a:xfrm>
          </p:grpSpPr>
          <p:sp>
            <p:nvSpPr>
              <p:cNvPr id="642" name="Google Shape;642;p2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2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7" name="Google Shape;647;p22"/>
            <p:cNvGrpSpPr/>
            <p:nvPr/>
          </p:nvGrpSpPr>
          <p:grpSpPr>
            <a:xfrm>
              <a:off x="8880156" y="-97379"/>
              <a:ext cx="1015116" cy="449160"/>
              <a:chOff x="1855275" y="1547350"/>
              <a:chExt cx="154800" cy="64900"/>
            </a:xfrm>
          </p:grpSpPr>
          <p:sp>
            <p:nvSpPr>
              <p:cNvPr id="648" name="Google Shape;648;p2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2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2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53" name="Google Shape;653;p22"/>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022406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7">
  <p:cSld name="Title only 7">
    <p:bg>
      <p:bgPr>
        <a:solidFill>
          <a:schemeClr val="lt1"/>
        </a:solidFill>
        <a:effectLst/>
      </p:bgPr>
    </p:bg>
    <p:spTree>
      <p:nvGrpSpPr>
        <p:cNvPr id="1" name="Shape 670"/>
        <p:cNvGrpSpPr/>
        <p:nvPr/>
      </p:nvGrpSpPr>
      <p:grpSpPr>
        <a:xfrm>
          <a:off x="0" y="0"/>
          <a:ext cx="0" cy="0"/>
          <a:chOff x="0" y="0"/>
          <a:chExt cx="0" cy="0"/>
        </a:xfrm>
      </p:grpSpPr>
      <p:grpSp>
        <p:nvGrpSpPr>
          <p:cNvPr id="671" name="Google Shape;671;p24"/>
          <p:cNvGrpSpPr/>
          <p:nvPr/>
        </p:nvGrpSpPr>
        <p:grpSpPr>
          <a:xfrm>
            <a:off x="-16312" y="5778056"/>
            <a:ext cx="13323599" cy="1384744"/>
            <a:chOff x="-12235" y="4333542"/>
            <a:chExt cx="9992699" cy="1038558"/>
          </a:xfrm>
        </p:grpSpPr>
        <p:grpSp>
          <p:nvGrpSpPr>
            <p:cNvPr id="672" name="Google Shape;672;p24"/>
            <p:cNvGrpSpPr/>
            <p:nvPr/>
          </p:nvGrpSpPr>
          <p:grpSpPr>
            <a:xfrm flipH="1">
              <a:off x="7070039" y="4487995"/>
              <a:ext cx="1799878" cy="457706"/>
              <a:chOff x="4939527" y="4919710"/>
              <a:chExt cx="3620029" cy="920566"/>
            </a:xfrm>
          </p:grpSpPr>
          <p:grpSp>
            <p:nvGrpSpPr>
              <p:cNvPr id="673" name="Google Shape;673;p24"/>
              <p:cNvGrpSpPr/>
              <p:nvPr/>
            </p:nvGrpSpPr>
            <p:grpSpPr>
              <a:xfrm>
                <a:off x="4939527" y="5053655"/>
                <a:ext cx="3620029" cy="786616"/>
                <a:chOff x="1855275" y="1578600"/>
                <a:chExt cx="154800" cy="33650"/>
              </a:xfrm>
            </p:grpSpPr>
            <p:sp>
              <p:nvSpPr>
                <p:cNvPr id="674" name="Google Shape;674;p2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8" name="Google Shape;678;p24"/>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9" name="Google Shape;679;p24"/>
            <p:cNvGrpSpPr/>
            <p:nvPr/>
          </p:nvGrpSpPr>
          <p:grpSpPr>
            <a:xfrm>
              <a:off x="6237967" y="4333542"/>
              <a:ext cx="3742498" cy="877034"/>
              <a:chOff x="3836925" y="3884274"/>
              <a:chExt cx="6143299" cy="1439649"/>
            </a:xfrm>
          </p:grpSpPr>
          <p:sp>
            <p:nvSpPr>
              <p:cNvPr id="680" name="Google Shape;680;p24"/>
              <p:cNvSpPr/>
              <p:nvPr/>
            </p:nvSpPr>
            <p:spPr>
              <a:xfrm>
                <a:off x="7153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4"/>
              <p:cNvSpPr/>
              <p:nvPr/>
            </p:nvSpPr>
            <p:spPr>
              <a:xfrm>
                <a:off x="3836925" y="4516304"/>
                <a:ext cx="4040698" cy="79406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2" name="Google Shape;682;p24"/>
            <p:cNvSpPr/>
            <p:nvPr/>
          </p:nvSpPr>
          <p:spPr>
            <a:xfrm>
              <a:off x="-12235" y="4707925"/>
              <a:ext cx="7121552" cy="664175"/>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3" name="Google Shape;683;p24"/>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67689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684"/>
        <p:cNvGrpSpPr/>
        <p:nvPr/>
      </p:nvGrpSpPr>
      <p:grpSpPr>
        <a:xfrm>
          <a:off x="0" y="0"/>
          <a:ext cx="0" cy="0"/>
          <a:chOff x="0" y="0"/>
          <a:chExt cx="0" cy="0"/>
        </a:xfrm>
      </p:grpSpPr>
      <p:grpSp>
        <p:nvGrpSpPr>
          <p:cNvPr id="685" name="Google Shape;685;p25"/>
          <p:cNvGrpSpPr/>
          <p:nvPr/>
        </p:nvGrpSpPr>
        <p:grpSpPr>
          <a:xfrm>
            <a:off x="-3223625" y="-20"/>
            <a:ext cx="16432204" cy="6857995"/>
            <a:chOff x="-2417719" y="-15"/>
            <a:chExt cx="12324153" cy="5143496"/>
          </a:xfrm>
        </p:grpSpPr>
        <p:grpSp>
          <p:nvGrpSpPr>
            <p:cNvPr id="686" name="Google Shape;686;p25"/>
            <p:cNvGrpSpPr/>
            <p:nvPr/>
          </p:nvGrpSpPr>
          <p:grpSpPr>
            <a:xfrm rot="10800000">
              <a:off x="-2417719" y="-15"/>
              <a:ext cx="4166365" cy="1843128"/>
              <a:chOff x="1855275" y="1547350"/>
              <a:chExt cx="154800" cy="64900"/>
            </a:xfrm>
          </p:grpSpPr>
          <p:sp>
            <p:nvSpPr>
              <p:cNvPr id="687" name="Google Shape;687;p2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2" name="Google Shape;692;p25"/>
            <p:cNvGrpSpPr/>
            <p:nvPr/>
          </p:nvGrpSpPr>
          <p:grpSpPr>
            <a:xfrm>
              <a:off x="2285342" y="336387"/>
              <a:ext cx="1550694" cy="724109"/>
              <a:chOff x="1855275" y="1547350"/>
              <a:chExt cx="154800" cy="64900"/>
            </a:xfrm>
          </p:grpSpPr>
          <p:sp>
            <p:nvSpPr>
              <p:cNvPr id="693" name="Google Shape;693;p2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8" name="Google Shape;698;p25"/>
            <p:cNvGrpSpPr/>
            <p:nvPr/>
          </p:nvGrpSpPr>
          <p:grpSpPr>
            <a:xfrm>
              <a:off x="-1649661" y="3824350"/>
              <a:ext cx="3263786" cy="1319131"/>
              <a:chOff x="-1649661" y="3824350"/>
              <a:chExt cx="3263786" cy="1319131"/>
            </a:xfrm>
          </p:grpSpPr>
          <p:sp>
            <p:nvSpPr>
              <p:cNvPr id="699" name="Google Shape;699;p25"/>
              <p:cNvSpPr/>
              <p:nvPr/>
            </p:nvSpPr>
            <p:spPr>
              <a:xfrm>
                <a:off x="-1304425" y="3824350"/>
                <a:ext cx="1985947" cy="1311747"/>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5"/>
              <p:cNvSpPr/>
              <p:nvPr/>
            </p:nvSpPr>
            <p:spPr>
              <a:xfrm flipH="1">
                <a:off x="-1649661" y="4308551"/>
                <a:ext cx="3263786" cy="834930"/>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1" name="Google Shape;701;p25"/>
            <p:cNvGrpSpPr/>
            <p:nvPr/>
          </p:nvGrpSpPr>
          <p:grpSpPr>
            <a:xfrm>
              <a:off x="8205073" y="201155"/>
              <a:ext cx="1701360" cy="714504"/>
              <a:chOff x="1855275" y="1547350"/>
              <a:chExt cx="154800" cy="64900"/>
            </a:xfrm>
          </p:grpSpPr>
          <p:sp>
            <p:nvSpPr>
              <p:cNvPr id="702" name="Google Shape;702;p2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7" name="Google Shape;707;p25"/>
            <p:cNvGrpSpPr/>
            <p:nvPr/>
          </p:nvGrpSpPr>
          <p:grpSpPr>
            <a:xfrm>
              <a:off x="8891306" y="1192246"/>
              <a:ext cx="1015116" cy="449160"/>
              <a:chOff x="1855275" y="1547350"/>
              <a:chExt cx="154800" cy="64900"/>
            </a:xfrm>
          </p:grpSpPr>
          <p:sp>
            <p:nvSpPr>
              <p:cNvPr id="708" name="Google Shape;708;p2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13" name="Google Shape;713;p25"/>
          <p:cNvSpPr txBox="1">
            <a:spLocks noGrp="1"/>
          </p:cNvSpPr>
          <p:nvPr>
            <p:ph type="title" hasCustomPrompt="1"/>
          </p:nvPr>
        </p:nvSpPr>
        <p:spPr>
          <a:xfrm>
            <a:off x="4901180" y="624633"/>
            <a:ext cx="6400800" cy="1388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7200"/>
              <a:buNone/>
              <a:defRPr sz="9600">
                <a:solidFill>
                  <a:schemeClr val="accent1"/>
                </a:solidFill>
              </a:defRPr>
            </a:lvl1pPr>
            <a:lvl2pPr lvl="1" rtl="0">
              <a:spcBef>
                <a:spcPts val="0"/>
              </a:spcBef>
              <a:spcAft>
                <a:spcPts val="0"/>
              </a:spcAft>
              <a:buClr>
                <a:schemeClr val="accent1"/>
              </a:buClr>
              <a:buSzPts val="7200"/>
              <a:buNone/>
              <a:defRPr sz="9600">
                <a:solidFill>
                  <a:schemeClr val="accent1"/>
                </a:solidFill>
              </a:defRPr>
            </a:lvl2pPr>
            <a:lvl3pPr lvl="2" rtl="0">
              <a:spcBef>
                <a:spcPts val="0"/>
              </a:spcBef>
              <a:spcAft>
                <a:spcPts val="0"/>
              </a:spcAft>
              <a:buClr>
                <a:schemeClr val="accent1"/>
              </a:buClr>
              <a:buSzPts val="7200"/>
              <a:buNone/>
              <a:defRPr sz="9600">
                <a:solidFill>
                  <a:schemeClr val="accent1"/>
                </a:solidFill>
              </a:defRPr>
            </a:lvl3pPr>
            <a:lvl4pPr lvl="3" rtl="0">
              <a:spcBef>
                <a:spcPts val="0"/>
              </a:spcBef>
              <a:spcAft>
                <a:spcPts val="0"/>
              </a:spcAft>
              <a:buClr>
                <a:schemeClr val="accent1"/>
              </a:buClr>
              <a:buSzPts val="7200"/>
              <a:buNone/>
              <a:defRPr sz="9600">
                <a:solidFill>
                  <a:schemeClr val="accent1"/>
                </a:solidFill>
              </a:defRPr>
            </a:lvl4pPr>
            <a:lvl5pPr lvl="4" rtl="0">
              <a:spcBef>
                <a:spcPts val="0"/>
              </a:spcBef>
              <a:spcAft>
                <a:spcPts val="0"/>
              </a:spcAft>
              <a:buClr>
                <a:schemeClr val="accent1"/>
              </a:buClr>
              <a:buSzPts val="7200"/>
              <a:buNone/>
              <a:defRPr sz="9600">
                <a:solidFill>
                  <a:schemeClr val="accent1"/>
                </a:solidFill>
              </a:defRPr>
            </a:lvl5pPr>
            <a:lvl6pPr lvl="5" rtl="0">
              <a:spcBef>
                <a:spcPts val="0"/>
              </a:spcBef>
              <a:spcAft>
                <a:spcPts val="0"/>
              </a:spcAft>
              <a:buClr>
                <a:schemeClr val="accent1"/>
              </a:buClr>
              <a:buSzPts val="7200"/>
              <a:buNone/>
              <a:defRPr sz="9600">
                <a:solidFill>
                  <a:schemeClr val="accent1"/>
                </a:solidFill>
              </a:defRPr>
            </a:lvl6pPr>
            <a:lvl7pPr lvl="6" rtl="0">
              <a:spcBef>
                <a:spcPts val="0"/>
              </a:spcBef>
              <a:spcAft>
                <a:spcPts val="0"/>
              </a:spcAft>
              <a:buClr>
                <a:schemeClr val="accent1"/>
              </a:buClr>
              <a:buSzPts val="7200"/>
              <a:buNone/>
              <a:defRPr sz="9600">
                <a:solidFill>
                  <a:schemeClr val="accent1"/>
                </a:solidFill>
              </a:defRPr>
            </a:lvl7pPr>
            <a:lvl8pPr lvl="7" rtl="0">
              <a:spcBef>
                <a:spcPts val="0"/>
              </a:spcBef>
              <a:spcAft>
                <a:spcPts val="0"/>
              </a:spcAft>
              <a:buClr>
                <a:schemeClr val="accent1"/>
              </a:buClr>
              <a:buSzPts val="7200"/>
              <a:buNone/>
              <a:defRPr sz="9600">
                <a:solidFill>
                  <a:schemeClr val="accent1"/>
                </a:solidFill>
              </a:defRPr>
            </a:lvl8pPr>
            <a:lvl9pPr lvl="8" rtl="0">
              <a:spcBef>
                <a:spcPts val="0"/>
              </a:spcBef>
              <a:spcAft>
                <a:spcPts val="0"/>
              </a:spcAft>
              <a:buClr>
                <a:schemeClr val="accent1"/>
              </a:buClr>
              <a:buSzPts val="7200"/>
              <a:buNone/>
              <a:defRPr sz="9600">
                <a:solidFill>
                  <a:schemeClr val="accent1"/>
                </a:solidFill>
              </a:defRPr>
            </a:lvl9pPr>
          </a:lstStyle>
          <a:p>
            <a:r>
              <a:t>xx%</a:t>
            </a:r>
          </a:p>
        </p:txBody>
      </p:sp>
      <p:sp>
        <p:nvSpPr>
          <p:cNvPr id="714" name="Google Shape;714;p25"/>
          <p:cNvSpPr txBox="1">
            <a:spLocks noGrp="1"/>
          </p:cNvSpPr>
          <p:nvPr>
            <p:ph type="subTitle" idx="1"/>
          </p:nvPr>
        </p:nvSpPr>
        <p:spPr>
          <a:xfrm>
            <a:off x="4899424" y="1714300"/>
            <a:ext cx="6410800" cy="798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400"/>
              <a:buNone/>
              <a:defRPr>
                <a:solidFill>
                  <a:schemeClr val="accent1"/>
                </a:solidFill>
              </a:defRPr>
            </a:lvl2pPr>
            <a:lvl3pPr lvl="2" algn="ctr">
              <a:spcBef>
                <a:spcPts val="0"/>
              </a:spcBef>
              <a:spcAft>
                <a:spcPts val="0"/>
              </a:spcAft>
              <a:buClr>
                <a:schemeClr val="accent1"/>
              </a:buClr>
              <a:buSzPts val="1400"/>
              <a:buNone/>
              <a:defRPr>
                <a:solidFill>
                  <a:schemeClr val="accent1"/>
                </a:solidFill>
              </a:defRPr>
            </a:lvl3pPr>
            <a:lvl4pPr lvl="3" algn="ctr">
              <a:spcBef>
                <a:spcPts val="0"/>
              </a:spcBef>
              <a:spcAft>
                <a:spcPts val="0"/>
              </a:spcAft>
              <a:buClr>
                <a:schemeClr val="accent1"/>
              </a:buClr>
              <a:buSzPts val="1400"/>
              <a:buNone/>
              <a:defRPr>
                <a:solidFill>
                  <a:schemeClr val="accent1"/>
                </a:solidFill>
              </a:defRPr>
            </a:lvl4pPr>
            <a:lvl5pPr lvl="4" algn="ctr">
              <a:spcBef>
                <a:spcPts val="0"/>
              </a:spcBef>
              <a:spcAft>
                <a:spcPts val="0"/>
              </a:spcAft>
              <a:buClr>
                <a:schemeClr val="accent1"/>
              </a:buClr>
              <a:buSzPts val="1400"/>
              <a:buNone/>
              <a:defRPr>
                <a:solidFill>
                  <a:schemeClr val="accent1"/>
                </a:solidFill>
              </a:defRPr>
            </a:lvl5pPr>
            <a:lvl6pPr lvl="5" algn="ctr">
              <a:spcBef>
                <a:spcPts val="0"/>
              </a:spcBef>
              <a:spcAft>
                <a:spcPts val="0"/>
              </a:spcAft>
              <a:buClr>
                <a:schemeClr val="accent1"/>
              </a:buClr>
              <a:buSzPts val="1400"/>
              <a:buNone/>
              <a:defRPr>
                <a:solidFill>
                  <a:schemeClr val="accent1"/>
                </a:solidFill>
              </a:defRPr>
            </a:lvl6pPr>
            <a:lvl7pPr lvl="6" algn="ctr">
              <a:spcBef>
                <a:spcPts val="0"/>
              </a:spcBef>
              <a:spcAft>
                <a:spcPts val="0"/>
              </a:spcAft>
              <a:buClr>
                <a:schemeClr val="accent1"/>
              </a:buClr>
              <a:buSzPts val="1400"/>
              <a:buNone/>
              <a:defRPr>
                <a:solidFill>
                  <a:schemeClr val="accent1"/>
                </a:solidFill>
              </a:defRPr>
            </a:lvl7pPr>
            <a:lvl8pPr lvl="7" algn="ctr">
              <a:spcBef>
                <a:spcPts val="0"/>
              </a:spcBef>
              <a:spcAft>
                <a:spcPts val="0"/>
              </a:spcAft>
              <a:buClr>
                <a:schemeClr val="accent1"/>
              </a:buClr>
              <a:buSzPts val="1400"/>
              <a:buNone/>
              <a:defRPr>
                <a:solidFill>
                  <a:schemeClr val="accent1"/>
                </a:solidFill>
              </a:defRPr>
            </a:lvl8pPr>
            <a:lvl9pPr lvl="8" algn="ctr">
              <a:spcBef>
                <a:spcPts val="0"/>
              </a:spcBef>
              <a:spcAft>
                <a:spcPts val="0"/>
              </a:spcAft>
              <a:buClr>
                <a:schemeClr val="accent1"/>
              </a:buClr>
              <a:buSzPts val="1400"/>
              <a:buNone/>
              <a:defRPr>
                <a:solidFill>
                  <a:schemeClr val="accent1"/>
                </a:solidFill>
              </a:defRPr>
            </a:lvl9pPr>
          </a:lstStyle>
          <a:p>
            <a:endParaRPr/>
          </a:p>
        </p:txBody>
      </p:sp>
      <p:sp>
        <p:nvSpPr>
          <p:cNvPr id="715" name="Google Shape;715;p25"/>
          <p:cNvSpPr txBox="1">
            <a:spLocks noGrp="1"/>
          </p:cNvSpPr>
          <p:nvPr>
            <p:ph type="title" idx="2" hasCustomPrompt="1"/>
          </p:nvPr>
        </p:nvSpPr>
        <p:spPr>
          <a:xfrm>
            <a:off x="4901180" y="2482653"/>
            <a:ext cx="6400800" cy="1388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7200"/>
              <a:buNone/>
              <a:defRPr sz="9600">
                <a:solidFill>
                  <a:schemeClr val="accent1"/>
                </a:solidFill>
              </a:defRPr>
            </a:lvl1pPr>
            <a:lvl2pPr lvl="1" rtl="0">
              <a:spcBef>
                <a:spcPts val="0"/>
              </a:spcBef>
              <a:spcAft>
                <a:spcPts val="0"/>
              </a:spcAft>
              <a:buClr>
                <a:schemeClr val="accent1"/>
              </a:buClr>
              <a:buSzPts val="7200"/>
              <a:buNone/>
              <a:defRPr sz="9600">
                <a:solidFill>
                  <a:schemeClr val="accent1"/>
                </a:solidFill>
              </a:defRPr>
            </a:lvl2pPr>
            <a:lvl3pPr lvl="2" rtl="0">
              <a:spcBef>
                <a:spcPts val="0"/>
              </a:spcBef>
              <a:spcAft>
                <a:spcPts val="0"/>
              </a:spcAft>
              <a:buClr>
                <a:schemeClr val="accent1"/>
              </a:buClr>
              <a:buSzPts val="7200"/>
              <a:buNone/>
              <a:defRPr sz="9600">
                <a:solidFill>
                  <a:schemeClr val="accent1"/>
                </a:solidFill>
              </a:defRPr>
            </a:lvl3pPr>
            <a:lvl4pPr lvl="3" rtl="0">
              <a:spcBef>
                <a:spcPts val="0"/>
              </a:spcBef>
              <a:spcAft>
                <a:spcPts val="0"/>
              </a:spcAft>
              <a:buClr>
                <a:schemeClr val="accent1"/>
              </a:buClr>
              <a:buSzPts val="7200"/>
              <a:buNone/>
              <a:defRPr sz="9600">
                <a:solidFill>
                  <a:schemeClr val="accent1"/>
                </a:solidFill>
              </a:defRPr>
            </a:lvl4pPr>
            <a:lvl5pPr lvl="4" rtl="0">
              <a:spcBef>
                <a:spcPts val="0"/>
              </a:spcBef>
              <a:spcAft>
                <a:spcPts val="0"/>
              </a:spcAft>
              <a:buClr>
                <a:schemeClr val="accent1"/>
              </a:buClr>
              <a:buSzPts val="7200"/>
              <a:buNone/>
              <a:defRPr sz="9600">
                <a:solidFill>
                  <a:schemeClr val="accent1"/>
                </a:solidFill>
              </a:defRPr>
            </a:lvl5pPr>
            <a:lvl6pPr lvl="5" rtl="0">
              <a:spcBef>
                <a:spcPts val="0"/>
              </a:spcBef>
              <a:spcAft>
                <a:spcPts val="0"/>
              </a:spcAft>
              <a:buClr>
                <a:schemeClr val="accent1"/>
              </a:buClr>
              <a:buSzPts val="7200"/>
              <a:buNone/>
              <a:defRPr sz="9600">
                <a:solidFill>
                  <a:schemeClr val="accent1"/>
                </a:solidFill>
              </a:defRPr>
            </a:lvl6pPr>
            <a:lvl7pPr lvl="6" rtl="0">
              <a:spcBef>
                <a:spcPts val="0"/>
              </a:spcBef>
              <a:spcAft>
                <a:spcPts val="0"/>
              </a:spcAft>
              <a:buClr>
                <a:schemeClr val="accent1"/>
              </a:buClr>
              <a:buSzPts val="7200"/>
              <a:buNone/>
              <a:defRPr sz="9600">
                <a:solidFill>
                  <a:schemeClr val="accent1"/>
                </a:solidFill>
              </a:defRPr>
            </a:lvl7pPr>
            <a:lvl8pPr lvl="7" rtl="0">
              <a:spcBef>
                <a:spcPts val="0"/>
              </a:spcBef>
              <a:spcAft>
                <a:spcPts val="0"/>
              </a:spcAft>
              <a:buClr>
                <a:schemeClr val="accent1"/>
              </a:buClr>
              <a:buSzPts val="7200"/>
              <a:buNone/>
              <a:defRPr sz="9600">
                <a:solidFill>
                  <a:schemeClr val="accent1"/>
                </a:solidFill>
              </a:defRPr>
            </a:lvl8pPr>
            <a:lvl9pPr lvl="8" rtl="0">
              <a:spcBef>
                <a:spcPts val="0"/>
              </a:spcBef>
              <a:spcAft>
                <a:spcPts val="0"/>
              </a:spcAft>
              <a:buClr>
                <a:schemeClr val="accent1"/>
              </a:buClr>
              <a:buSzPts val="7200"/>
              <a:buNone/>
              <a:defRPr sz="9600">
                <a:solidFill>
                  <a:schemeClr val="accent1"/>
                </a:solidFill>
              </a:defRPr>
            </a:lvl9pPr>
          </a:lstStyle>
          <a:p>
            <a:r>
              <a:t>xx%</a:t>
            </a:r>
          </a:p>
        </p:txBody>
      </p:sp>
      <p:sp>
        <p:nvSpPr>
          <p:cNvPr id="716" name="Google Shape;716;p25"/>
          <p:cNvSpPr txBox="1">
            <a:spLocks noGrp="1"/>
          </p:cNvSpPr>
          <p:nvPr>
            <p:ph type="subTitle" idx="3"/>
          </p:nvPr>
        </p:nvSpPr>
        <p:spPr>
          <a:xfrm>
            <a:off x="4899424" y="3572320"/>
            <a:ext cx="6410800" cy="7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0"/>
              </a:spcBef>
              <a:spcAft>
                <a:spcPts val="0"/>
              </a:spcAft>
              <a:buClr>
                <a:schemeClr val="accent1"/>
              </a:buClr>
              <a:buSzPts val="1400"/>
              <a:buNone/>
              <a:defRPr>
                <a:solidFill>
                  <a:schemeClr val="accent1"/>
                </a:solidFill>
              </a:defRPr>
            </a:lvl3pPr>
            <a:lvl4pPr lvl="3" algn="ctr" rtl="0">
              <a:spcBef>
                <a:spcPts val="0"/>
              </a:spcBef>
              <a:spcAft>
                <a:spcPts val="0"/>
              </a:spcAft>
              <a:buClr>
                <a:schemeClr val="accent1"/>
              </a:buClr>
              <a:buSzPts val="1400"/>
              <a:buNone/>
              <a:defRPr>
                <a:solidFill>
                  <a:schemeClr val="accent1"/>
                </a:solidFill>
              </a:defRPr>
            </a:lvl4pPr>
            <a:lvl5pPr lvl="4" algn="ctr" rtl="0">
              <a:spcBef>
                <a:spcPts val="0"/>
              </a:spcBef>
              <a:spcAft>
                <a:spcPts val="0"/>
              </a:spcAft>
              <a:buClr>
                <a:schemeClr val="accent1"/>
              </a:buClr>
              <a:buSzPts val="1400"/>
              <a:buNone/>
              <a:defRPr>
                <a:solidFill>
                  <a:schemeClr val="accent1"/>
                </a:solidFill>
              </a:defRPr>
            </a:lvl5pPr>
            <a:lvl6pPr lvl="5" algn="ctr" rtl="0">
              <a:spcBef>
                <a:spcPts val="0"/>
              </a:spcBef>
              <a:spcAft>
                <a:spcPts val="0"/>
              </a:spcAft>
              <a:buClr>
                <a:schemeClr val="accent1"/>
              </a:buClr>
              <a:buSzPts val="1400"/>
              <a:buNone/>
              <a:defRPr>
                <a:solidFill>
                  <a:schemeClr val="accent1"/>
                </a:solidFill>
              </a:defRPr>
            </a:lvl6pPr>
            <a:lvl7pPr lvl="6" algn="ctr" rtl="0">
              <a:spcBef>
                <a:spcPts val="0"/>
              </a:spcBef>
              <a:spcAft>
                <a:spcPts val="0"/>
              </a:spcAft>
              <a:buClr>
                <a:schemeClr val="accent1"/>
              </a:buClr>
              <a:buSzPts val="1400"/>
              <a:buNone/>
              <a:defRPr>
                <a:solidFill>
                  <a:schemeClr val="accent1"/>
                </a:solidFill>
              </a:defRPr>
            </a:lvl7pPr>
            <a:lvl8pPr lvl="7" algn="ctr" rtl="0">
              <a:spcBef>
                <a:spcPts val="0"/>
              </a:spcBef>
              <a:spcAft>
                <a:spcPts val="0"/>
              </a:spcAft>
              <a:buClr>
                <a:schemeClr val="accent1"/>
              </a:buClr>
              <a:buSzPts val="1400"/>
              <a:buNone/>
              <a:defRPr>
                <a:solidFill>
                  <a:schemeClr val="accent1"/>
                </a:solidFill>
              </a:defRPr>
            </a:lvl8pPr>
            <a:lvl9pPr lvl="8" algn="ctr" rtl="0">
              <a:spcBef>
                <a:spcPts val="0"/>
              </a:spcBef>
              <a:spcAft>
                <a:spcPts val="0"/>
              </a:spcAft>
              <a:buClr>
                <a:schemeClr val="accent1"/>
              </a:buClr>
              <a:buSzPts val="1400"/>
              <a:buNone/>
              <a:defRPr>
                <a:solidFill>
                  <a:schemeClr val="accent1"/>
                </a:solidFill>
              </a:defRPr>
            </a:lvl9pPr>
          </a:lstStyle>
          <a:p>
            <a:endParaRPr/>
          </a:p>
        </p:txBody>
      </p:sp>
      <p:sp>
        <p:nvSpPr>
          <p:cNvPr id="717" name="Google Shape;717;p25"/>
          <p:cNvSpPr txBox="1">
            <a:spLocks noGrp="1"/>
          </p:cNvSpPr>
          <p:nvPr>
            <p:ph type="title" idx="4" hasCustomPrompt="1"/>
          </p:nvPr>
        </p:nvSpPr>
        <p:spPr>
          <a:xfrm>
            <a:off x="4904416" y="4340675"/>
            <a:ext cx="6400800" cy="1388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7200"/>
              <a:buNone/>
              <a:defRPr sz="9600">
                <a:solidFill>
                  <a:schemeClr val="accent1"/>
                </a:solidFill>
              </a:defRPr>
            </a:lvl1pPr>
            <a:lvl2pPr lvl="1" rtl="0">
              <a:spcBef>
                <a:spcPts val="0"/>
              </a:spcBef>
              <a:spcAft>
                <a:spcPts val="0"/>
              </a:spcAft>
              <a:buClr>
                <a:schemeClr val="accent1"/>
              </a:buClr>
              <a:buSzPts val="7200"/>
              <a:buNone/>
              <a:defRPr sz="9600">
                <a:solidFill>
                  <a:schemeClr val="accent1"/>
                </a:solidFill>
              </a:defRPr>
            </a:lvl2pPr>
            <a:lvl3pPr lvl="2" rtl="0">
              <a:spcBef>
                <a:spcPts val="0"/>
              </a:spcBef>
              <a:spcAft>
                <a:spcPts val="0"/>
              </a:spcAft>
              <a:buClr>
                <a:schemeClr val="accent1"/>
              </a:buClr>
              <a:buSzPts val="7200"/>
              <a:buNone/>
              <a:defRPr sz="9600">
                <a:solidFill>
                  <a:schemeClr val="accent1"/>
                </a:solidFill>
              </a:defRPr>
            </a:lvl3pPr>
            <a:lvl4pPr lvl="3" rtl="0">
              <a:spcBef>
                <a:spcPts val="0"/>
              </a:spcBef>
              <a:spcAft>
                <a:spcPts val="0"/>
              </a:spcAft>
              <a:buClr>
                <a:schemeClr val="accent1"/>
              </a:buClr>
              <a:buSzPts val="7200"/>
              <a:buNone/>
              <a:defRPr sz="9600">
                <a:solidFill>
                  <a:schemeClr val="accent1"/>
                </a:solidFill>
              </a:defRPr>
            </a:lvl4pPr>
            <a:lvl5pPr lvl="4" rtl="0">
              <a:spcBef>
                <a:spcPts val="0"/>
              </a:spcBef>
              <a:spcAft>
                <a:spcPts val="0"/>
              </a:spcAft>
              <a:buClr>
                <a:schemeClr val="accent1"/>
              </a:buClr>
              <a:buSzPts val="7200"/>
              <a:buNone/>
              <a:defRPr sz="9600">
                <a:solidFill>
                  <a:schemeClr val="accent1"/>
                </a:solidFill>
              </a:defRPr>
            </a:lvl5pPr>
            <a:lvl6pPr lvl="5" rtl="0">
              <a:spcBef>
                <a:spcPts val="0"/>
              </a:spcBef>
              <a:spcAft>
                <a:spcPts val="0"/>
              </a:spcAft>
              <a:buClr>
                <a:schemeClr val="accent1"/>
              </a:buClr>
              <a:buSzPts val="7200"/>
              <a:buNone/>
              <a:defRPr sz="9600">
                <a:solidFill>
                  <a:schemeClr val="accent1"/>
                </a:solidFill>
              </a:defRPr>
            </a:lvl6pPr>
            <a:lvl7pPr lvl="6" rtl="0">
              <a:spcBef>
                <a:spcPts val="0"/>
              </a:spcBef>
              <a:spcAft>
                <a:spcPts val="0"/>
              </a:spcAft>
              <a:buClr>
                <a:schemeClr val="accent1"/>
              </a:buClr>
              <a:buSzPts val="7200"/>
              <a:buNone/>
              <a:defRPr sz="9600">
                <a:solidFill>
                  <a:schemeClr val="accent1"/>
                </a:solidFill>
              </a:defRPr>
            </a:lvl7pPr>
            <a:lvl8pPr lvl="7" rtl="0">
              <a:spcBef>
                <a:spcPts val="0"/>
              </a:spcBef>
              <a:spcAft>
                <a:spcPts val="0"/>
              </a:spcAft>
              <a:buClr>
                <a:schemeClr val="accent1"/>
              </a:buClr>
              <a:buSzPts val="7200"/>
              <a:buNone/>
              <a:defRPr sz="9600">
                <a:solidFill>
                  <a:schemeClr val="accent1"/>
                </a:solidFill>
              </a:defRPr>
            </a:lvl8pPr>
            <a:lvl9pPr lvl="8" rtl="0">
              <a:spcBef>
                <a:spcPts val="0"/>
              </a:spcBef>
              <a:spcAft>
                <a:spcPts val="0"/>
              </a:spcAft>
              <a:buClr>
                <a:schemeClr val="accent1"/>
              </a:buClr>
              <a:buSzPts val="7200"/>
              <a:buNone/>
              <a:defRPr sz="9600">
                <a:solidFill>
                  <a:schemeClr val="accent1"/>
                </a:solidFill>
              </a:defRPr>
            </a:lvl9pPr>
          </a:lstStyle>
          <a:p>
            <a:r>
              <a:t>xx%</a:t>
            </a:r>
          </a:p>
        </p:txBody>
      </p:sp>
      <p:sp>
        <p:nvSpPr>
          <p:cNvPr id="718" name="Google Shape;718;p25"/>
          <p:cNvSpPr txBox="1">
            <a:spLocks noGrp="1"/>
          </p:cNvSpPr>
          <p:nvPr>
            <p:ph type="subTitle" idx="5"/>
          </p:nvPr>
        </p:nvSpPr>
        <p:spPr>
          <a:xfrm>
            <a:off x="4899424" y="5430341"/>
            <a:ext cx="6410800" cy="7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0"/>
              </a:spcBef>
              <a:spcAft>
                <a:spcPts val="0"/>
              </a:spcAft>
              <a:buClr>
                <a:schemeClr val="accent1"/>
              </a:buClr>
              <a:buSzPts val="1400"/>
              <a:buNone/>
              <a:defRPr>
                <a:solidFill>
                  <a:schemeClr val="accent1"/>
                </a:solidFill>
              </a:defRPr>
            </a:lvl3pPr>
            <a:lvl4pPr lvl="3" algn="ctr" rtl="0">
              <a:spcBef>
                <a:spcPts val="0"/>
              </a:spcBef>
              <a:spcAft>
                <a:spcPts val="0"/>
              </a:spcAft>
              <a:buClr>
                <a:schemeClr val="accent1"/>
              </a:buClr>
              <a:buSzPts val="1400"/>
              <a:buNone/>
              <a:defRPr>
                <a:solidFill>
                  <a:schemeClr val="accent1"/>
                </a:solidFill>
              </a:defRPr>
            </a:lvl4pPr>
            <a:lvl5pPr lvl="4" algn="ctr" rtl="0">
              <a:spcBef>
                <a:spcPts val="0"/>
              </a:spcBef>
              <a:spcAft>
                <a:spcPts val="0"/>
              </a:spcAft>
              <a:buClr>
                <a:schemeClr val="accent1"/>
              </a:buClr>
              <a:buSzPts val="1400"/>
              <a:buNone/>
              <a:defRPr>
                <a:solidFill>
                  <a:schemeClr val="accent1"/>
                </a:solidFill>
              </a:defRPr>
            </a:lvl5pPr>
            <a:lvl6pPr lvl="5" algn="ctr" rtl="0">
              <a:spcBef>
                <a:spcPts val="0"/>
              </a:spcBef>
              <a:spcAft>
                <a:spcPts val="0"/>
              </a:spcAft>
              <a:buClr>
                <a:schemeClr val="accent1"/>
              </a:buClr>
              <a:buSzPts val="1400"/>
              <a:buNone/>
              <a:defRPr>
                <a:solidFill>
                  <a:schemeClr val="accent1"/>
                </a:solidFill>
              </a:defRPr>
            </a:lvl6pPr>
            <a:lvl7pPr lvl="6" algn="ctr" rtl="0">
              <a:spcBef>
                <a:spcPts val="0"/>
              </a:spcBef>
              <a:spcAft>
                <a:spcPts val="0"/>
              </a:spcAft>
              <a:buClr>
                <a:schemeClr val="accent1"/>
              </a:buClr>
              <a:buSzPts val="1400"/>
              <a:buNone/>
              <a:defRPr>
                <a:solidFill>
                  <a:schemeClr val="accent1"/>
                </a:solidFill>
              </a:defRPr>
            </a:lvl7pPr>
            <a:lvl8pPr lvl="7" algn="ctr" rtl="0">
              <a:spcBef>
                <a:spcPts val="0"/>
              </a:spcBef>
              <a:spcAft>
                <a:spcPts val="0"/>
              </a:spcAft>
              <a:buClr>
                <a:schemeClr val="accent1"/>
              </a:buClr>
              <a:buSzPts val="1400"/>
              <a:buNone/>
              <a:defRPr>
                <a:solidFill>
                  <a:schemeClr val="accent1"/>
                </a:solidFill>
              </a:defRPr>
            </a:lvl8pPr>
            <a:lvl9pPr lvl="8" algn="ctr" rtl="0">
              <a:spcBef>
                <a:spcPts val="0"/>
              </a:spcBef>
              <a:spcAft>
                <a:spcPts val="0"/>
              </a:spcAft>
              <a:buClr>
                <a:schemeClr val="accent1"/>
              </a:buClr>
              <a:buSzPts val="1400"/>
              <a:buNone/>
              <a:defRPr>
                <a:solidFill>
                  <a:schemeClr val="accent1"/>
                </a:solidFill>
              </a:defRPr>
            </a:lvl9pPr>
          </a:lstStyle>
          <a:p>
            <a:endParaRPr/>
          </a:p>
        </p:txBody>
      </p:sp>
    </p:spTree>
    <p:extLst>
      <p:ext uri="{BB962C8B-B14F-4D97-AF65-F5344CB8AC3E}">
        <p14:creationId xmlns:p14="http://schemas.microsoft.com/office/powerpoint/2010/main" val="3630770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719"/>
        <p:cNvGrpSpPr/>
        <p:nvPr/>
      </p:nvGrpSpPr>
      <p:grpSpPr>
        <a:xfrm>
          <a:off x="0" y="0"/>
          <a:ext cx="0" cy="0"/>
          <a:chOff x="0" y="0"/>
          <a:chExt cx="0" cy="0"/>
        </a:xfrm>
      </p:grpSpPr>
      <p:grpSp>
        <p:nvGrpSpPr>
          <p:cNvPr id="720" name="Google Shape;720;p26"/>
          <p:cNvGrpSpPr/>
          <p:nvPr/>
        </p:nvGrpSpPr>
        <p:grpSpPr>
          <a:xfrm>
            <a:off x="-2373613" y="-984534"/>
            <a:ext cx="16388281" cy="7989108"/>
            <a:chOff x="-1780210" y="-738401"/>
            <a:chExt cx="12291211" cy="5991831"/>
          </a:xfrm>
        </p:grpSpPr>
        <p:grpSp>
          <p:nvGrpSpPr>
            <p:cNvPr id="721" name="Google Shape;721;p26"/>
            <p:cNvGrpSpPr/>
            <p:nvPr/>
          </p:nvGrpSpPr>
          <p:grpSpPr>
            <a:xfrm rot="10800000" flipH="1">
              <a:off x="-1780210" y="-202034"/>
              <a:ext cx="3448201" cy="1609702"/>
              <a:chOff x="1855275" y="1547350"/>
              <a:chExt cx="154800" cy="64900"/>
            </a:xfrm>
          </p:grpSpPr>
          <p:sp>
            <p:nvSpPr>
              <p:cNvPr id="722" name="Google Shape;722;p2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7" name="Google Shape;727;p26"/>
            <p:cNvGrpSpPr/>
            <p:nvPr/>
          </p:nvGrpSpPr>
          <p:grpSpPr>
            <a:xfrm>
              <a:off x="-670876" y="584936"/>
              <a:ext cx="1229545" cy="543972"/>
              <a:chOff x="1855275" y="1547350"/>
              <a:chExt cx="154800" cy="64900"/>
            </a:xfrm>
          </p:grpSpPr>
          <p:sp>
            <p:nvSpPr>
              <p:cNvPr id="728" name="Google Shape;728;p2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6"/>
            <p:cNvSpPr/>
            <p:nvPr/>
          </p:nvSpPr>
          <p:spPr>
            <a:xfrm>
              <a:off x="4462949" y="4675200"/>
              <a:ext cx="4724451" cy="57270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6"/>
            <p:cNvSpPr/>
            <p:nvPr/>
          </p:nvSpPr>
          <p:spPr>
            <a:xfrm>
              <a:off x="-964963" y="4236403"/>
              <a:ext cx="1985947" cy="1011491"/>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6"/>
            <p:cNvSpPr/>
            <p:nvPr/>
          </p:nvSpPr>
          <p:spPr>
            <a:xfrm flipH="1">
              <a:off x="373251" y="4695525"/>
              <a:ext cx="6041458" cy="557905"/>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6" name="Google Shape;736;p26"/>
            <p:cNvGrpSpPr/>
            <p:nvPr/>
          </p:nvGrpSpPr>
          <p:grpSpPr>
            <a:xfrm>
              <a:off x="713103" y="264231"/>
              <a:ext cx="771848" cy="360344"/>
              <a:chOff x="1855275" y="1547350"/>
              <a:chExt cx="154800" cy="64900"/>
            </a:xfrm>
          </p:grpSpPr>
          <p:sp>
            <p:nvSpPr>
              <p:cNvPr id="737" name="Google Shape;737;p2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2" name="Google Shape;742;p26"/>
            <p:cNvSpPr/>
            <p:nvPr/>
          </p:nvSpPr>
          <p:spPr>
            <a:xfrm>
              <a:off x="7955400" y="-738401"/>
              <a:ext cx="2555602" cy="2555602"/>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43" name="Google Shape;743;p26"/>
            <p:cNvGrpSpPr/>
            <p:nvPr/>
          </p:nvGrpSpPr>
          <p:grpSpPr>
            <a:xfrm>
              <a:off x="7658048" y="254880"/>
              <a:ext cx="1701360" cy="714504"/>
              <a:chOff x="1855275" y="1547350"/>
              <a:chExt cx="154800" cy="64900"/>
            </a:xfrm>
          </p:grpSpPr>
          <p:sp>
            <p:nvSpPr>
              <p:cNvPr id="744" name="Google Shape;744;p2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6"/>
            <p:cNvGrpSpPr/>
            <p:nvPr/>
          </p:nvGrpSpPr>
          <p:grpSpPr>
            <a:xfrm>
              <a:off x="8946881" y="-194279"/>
              <a:ext cx="1015116" cy="449160"/>
              <a:chOff x="1855275" y="1547350"/>
              <a:chExt cx="154800" cy="64900"/>
            </a:xfrm>
          </p:grpSpPr>
          <p:sp>
            <p:nvSpPr>
              <p:cNvPr id="750" name="Google Shape;750;p2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55" name="Google Shape;755;p26"/>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756" name="Google Shape;756;p26"/>
          <p:cNvSpPr txBox="1">
            <a:spLocks noGrp="1"/>
          </p:cNvSpPr>
          <p:nvPr>
            <p:ph type="subTitle" idx="1"/>
          </p:nvPr>
        </p:nvSpPr>
        <p:spPr>
          <a:xfrm>
            <a:off x="3532184" y="4112333"/>
            <a:ext cx="24184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757" name="Google Shape;757;p26"/>
          <p:cNvSpPr txBox="1">
            <a:spLocks noGrp="1"/>
          </p:cNvSpPr>
          <p:nvPr>
            <p:ph type="subTitle" idx="2"/>
          </p:nvPr>
        </p:nvSpPr>
        <p:spPr>
          <a:xfrm>
            <a:off x="3532184" y="3621867"/>
            <a:ext cx="2418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
        <p:nvSpPr>
          <p:cNvPr id="758" name="Google Shape;758;p26"/>
          <p:cNvSpPr txBox="1">
            <a:spLocks noGrp="1"/>
          </p:cNvSpPr>
          <p:nvPr>
            <p:ph type="subTitle" idx="3"/>
          </p:nvPr>
        </p:nvSpPr>
        <p:spPr>
          <a:xfrm>
            <a:off x="6241095" y="4112333"/>
            <a:ext cx="24184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759" name="Google Shape;759;p26"/>
          <p:cNvSpPr txBox="1">
            <a:spLocks noGrp="1"/>
          </p:cNvSpPr>
          <p:nvPr>
            <p:ph type="subTitle" idx="4"/>
          </p:nvPr>
        </p:nvSpPr>
        <p:spPr>
          <a:xfrm>
            <a:off x="6241095" y="3621867"/>
            <a:ext cx="2418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
        <p:nvSpPr>
          <p:cNvPr id="760" name="Google Shape;760;p26"/>
          <p:cNvSpPr txBox="1">
            <a:spLocks noGrp="1"/>
          </p:cNvSpPr>
          <p:nvPr>
            <p:ph type="subTitle" idx="5"/>
          </p:nvPr>
        </p:nvSpPr>
        <p:spPr>
          <a:xfrm>
            <a:off x="8950005" y="4112333"/>
            <a:ext cx="24184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761" name="Google Shape;761;p26"/>
          <p:cNvSpPr txBox="1">
            <a:spLocks noGrp="1"/>
          </p:cNvSpPr>
          <p:nvPr>
            <p:ph type="subTitle" idx="6"/>
          </p:nvPr>
        </p:nvSpPr>
        <p:spPr>
          <a:xfrm>
            <a:off x="8950005" y="3621867"/>
            <a:ext cx="2418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
        <p:nvSpPr>
          <p:cNvPr id="762" name="Google Shape;762;p26"/>
          <p:cNvSpPr txBox="1">
            <a:spLocks noGrp="1"/>
          </p:cNvSpPr>
          <p:nvPr>
            <p:ph type="subTitle" idx="7"/>
          </p:nvPr>
        </p:nvSpPr>
        <p:spPr>
          <a:xfrm>
            <a:off x="823275" y="4112333"/>
            <a:ext cx="24184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763" name="Google Shape;763;p26"/>
          <p:cNvSpPr txBox="1">
            <a:spLocks noGrp="1"/>
          </p:cNvSpPr>
          <p:nvPr>
            <p:ph type="subTitle" idx="8"/>
          </p:nvPr>
        </p:nvSpPr>
        <p:spPr>
          <a:xfrm>
            <a:off x="823275" y="3621867"/>
            <a:ext cx="2418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
        <p:nvSpPr>
          <p:cNvPr id="764" name="Google Shape;764;p26"/>
          <p:cNvSpPr txBox="1">
            <a:spLocks noGrp="1"/>
          </p:cNvSpPr>
          <p:nvPr>
            <p:ph type="title" idx="9" hasCustomPrompt="1"/>
          </p:nvPr>
        </p:nvSpPr>
        <p:spPr>
          <a:xfrm>
            <a:off x="1478275" y="2631200"/>
            <a:ext cx="1108400" cy="6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200"/>
              <a:buNone/>
              <a:defRPr sz="2933">
                <a:solidFill>
                  <a:schemeClr val="accent1"/>
                </a:solidFill>
              </a:defRPr>
            </a:lvl1pPr>
            <a:lvl2pPr lvl="1" rtl="0">
              <a:spcBef>
                <a:spcPts val="0"/>
              </a:spcBef>
              <a:spcAft>
                <a:spcPts val="0"/>
              </a:spcAft>
              <a:buClr>
                <a:schemeClr val="accent1"/>
              </a:buClr>
              <a:buSzPts val="2100"/>
              <a:buNone/>
              <a:defRPr sz="2800">
                <a:solidFill>
                  <a:schemeClr val="accent1"/>
                </a:solidFill>
              </a:defRPr>
            </a:lvl2pPr>
            <a:lvl3pPr lvl="2" rtl="0">
              <a:spcBef>
                <a:spcPts val="0"/>
              </a:spcBef>
              <a:spcAft>
                <a:spcPts val="0"/>
              </a:spcAft>
              <a:buClr>
                <a:schemeClr val="accent1"/>
              </a:buClr>
              <a:buSzPts val="2100"/>
              <a:buNone/>
              <a:defRPr sz="2800">
                <a:solidFill>
                  <a:schemeClr val="accent1"/>
                </a:solidFill>
              </a:defRPr>
            </a:lvl3pPr>
            <a:lvl4pPr lvl="3" rtl="0">
              <a:spcBef>
                <a:spcPts val="0"/>
              </a:spcBef>
              <a:spcAft>
                <a:spcPts val="0"/>
              </a:spcAft>
              <a:buClr>
                <a:schemeClr val="accent1"/>
              </a:buClr>
              <a:buSzPts val="2100"/>
              <a:buNone/>
              <a:defRPr sz="2800">
                <a:solidFill>
                  <a:schemeClr val="accent1"/>
                </a:solidFill>
              </a:defRPr>
            </a:lvl4pPr>
            <a:lvl5pPr lvl="4" rtl="0">
              <a:spcBef>
                <a:spcPts val="0"/>
              </a:spcBef>
              <a:spcAft>
                <a:spcPts val="0"/>
              </a:spcAft>
              <a:buClr>
                <a:schemeClr val="accent1"/>
              </a:buClr>
              <a:buSzPts val="2100"/>
              <a:buNone/>
              <a:defRPr sz="2800">
                <a:solidFill>
                  <a:schemeClr val="accent1"/>
                </a:solidFill>
              </a:defRPr>
            </a:lvl5pPr>
            <a:lvl6pPr lvl="5" rtl="0">
              <a:spcBef>
                <a:spcPts val="0"/>
              </a:spcBef>
              <a:spcAft>
                <a:spcPts val="0"/>
              </a:spcAft>
              <a:buClr>
                <a:schemeClr val="accent1"/>
              </a:buClr>
              <a:buSzPts val="2100"/>
              <a:buNone/>
              <a:defRPr sz="2800">
                <a:solidFill>
                  <a:schemeClr val="accent1"/>
                </a:solidFill>
              </a:defRPr>
            </a:lvl6pPr>
            <a:lvl7pPr lvl="6" rtl="0">
              <a:spcBef>
                <a:spcPts val="0"/>
              </a:spcBef>
              <a:spcAft>
                <a:spcPts val="0"/>
              </a:spcAft>
              <a:buClr>
                <a:schemeClr val="accent1"/>
              </a:buClr>
              <a:buSzPts val="2100"/>
              <a:buNone/>
              <a:defRPr sz="2800">
                <a:solidFill>
                  <a:schemeClr val="accent1"/>
                </a:solidFill>
              </a:defRPr>
            </a:lvl7pPr>
            <a:lvl8pPr lvl="7" rtl="0">
              <a:spcBef>
                <a:spcPts val="0"/>
              </a:spcBef>
              <a:spcAft>
                <a:spcPts val="0"/>
              </a:spcAft>
              <a:buClr>
                <a:schemeClr val="accent1"/>
              </a:buClr>
              <a:buSzPts val="2100"/>
              <a:buNone/>
              <a:defRPr sz="2800">
                <a:solidFill>
                  <a:schemeClr val="accent1"/>
                </a:solidFill>
              </a:defRPr>
            </a:lvl8pPr>
            <a:lvl9pPr lvl="8" rtl="0">
              <a:spcBef>
                <a:spcPts val="0"/>
              </a:spcBef>
              <a:spcAft>
                <a:spcPts val="0"/>
              </a:spcAft>
              <a:buClr>
                <a:schemeClr val="accent1"/>
              </a:buClr>
              <a:buSzPts val="2100"/>
              <a:buNone/>
              <a:defRPr sz="2800">
                <a:solidFill>
                  <a:schemeClr val="accent1"/>
                </a:solidFill>
              </a:defRPr>
            </a:lvl9pPr>
          </a:lstStyle>
          <a:p>
            <a:r>
              <a:t>xx%</a:t>
            </a:r>
          </a:p>
        </p:txBody>
      </p:sp>
      <p:sp>
        <p:nvSpPr>
          <p:cNvPr id="765" name="Google Shape;765;p26"/>
          <p:cNvSpPr txBox="1">
            <a:spLocks noGrp="1"/>
          </p:cNvSpPr>
          <p:nvPr>
            <p:ph type="title" idx="13" hasCustomPrompt="1"/>
          </p:nvPr>
        </p:nvSpPr>
        <p:spPr>
          <a:xfrm>
            <a:off x="4187184" y="2631200"/>
            <a:ext cx="1108400" cy="6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200"/>
              <a:buNone/>
              <a:defRPr sz="2933">
                <a:solidFill>
                  <a:schemeClr val="accent1"/>
                </a:solidFill>
              </a:defRPr>
            </a:lvl1pPr>
            <a:lvl2pPr lvl="1" rtl="0">
              <a:spcBef>
                <a:spcPts val="0"/>
              </a:spcBef>
              <a:spcAft>
                <a:spcPts val="0"/>
              </a:spcAft>
              <a:buClr>
                <a:schemeClr val="accent1"/>
              </a:buClr>
              <a:buSzPts val="2100"/>
              <a:buNone/>
              <a:defRPr sz="2800">
                <a:solidFill>
                  <a:schemeClr val="accent1"/>
                </a:solidFill>
              </a:defRPr>
            </a:lvl2pPr>
            <a:lvl3pPr lvl="2" rtl="0">
              <a:spcBef>
                <a:spcPts val="0"/>
              </a:spcBef>
              <a:spcAft>
                <a:spcPts val="0"/>
              </a:spcAft>
              <a:buClr>
                <a:schemeClr val="accent1"/>
              </a:buClr>
              <a:buSzPts val="2100"/>
              <a:buNone/>
              <a:defRPr sz="2800">
                <a:solidFill>
                  <a:schemeClr val="accent1"/>
                </a:solidFill>
              </a:defRPr>
            </a:lvl3pPr>
            <a:lvl4pPr lvl="3" rtl="0">
              <a:spcBef>
                <a:spcPts val="0"/>
              </a:spcBef>
              <a:spcAft>
                <a:spcPts val="0"/>
              </a:spcAft>
              <a:buClr>
                <a:schemeClr val="accent1"/>
              </a:buClr>
              <a:buSzPts val="2100"/>
              <a:buNone/>
              <a:defRPr sz="2800">
                <a:solidFill>
                  <a:schemeClr val="accent1"/>
                </a:solidFill>
              </a:defRPr>
            </a:lvl4pPr>
            <a:lvl5pPr lvl="4" rtl="0">
              <a:spcBef>
                <a:spcPts val="0"/>
              </a:spcBef>
              <a:spcAft>
                <a:spcPts val="0"/>
              </a:spcAft>
              <a:buClr>
                <a:schemeClr val="accent1"/>
              </a:buClr>
              <a:buSzPts val="2100"/>
              <a:buNone/>
              <a:defRPr sz="2800">
                <a:solidFill>
                  <a:schemeClr val="accent1"/>
                </a:solidFill>
              </a:defRPr>
            </a:lvl5pPr>
            <a:lvl6pPr lvl="5" rtl="0">
              <a:spcBef>
                <a:spcPts val="0"/>
              </a:spcBef>
              <a:spcAft>
                <a:spcPts val="0"/>
              </a:spcAft>
              <a:buClr>
                <a:schemeClr val="accent1"/>
              </a:buClr>
              <a:buSzPts val="2100"/>
              <a:buNone/>
              <a:defRPr sz="2800">
                <a:solidFill>
                  <a:schemeClr val="accent1"/>
                </a:solidFill>
              </a:defRPr>
            </a:lvl6pPr>
            <a:lvl7pPr lvl="6" rtl="0">
              <a:spcBef>
                <a:spcPts val="0"/>
              </a:spcBef>
              <a:spcAft>
                <a:spcPts val="0"/>
              </a:spcAft>
              <a:buClr>
                <a:schemeClr val="accent1"/>
              </a:buClr>
              <a:buSzPts val="2100"/>
              <a:buNone/>
              <a:defRPr sz="2800">
                <a:solidFill>
                  <a:schemeClr val="accent1"/>
                </a:solidFill>
              </a:defRPr>
            </a:lvl7pPr>
            <a:lvl8pPr lvl="7" rtl="0">
              <a:spcBef>
                <a:spcPts val="0"/>
              </a:spcBef>
              <a:spcAft>
                <a:spcPts val="0"/>
              </a:spcAft>
              <a:buClr>
                <a:schemeClr val="accent1"/>
              </a:buClr>
              <a:buSzPts val="2100"/>
              <a:buNone/>
              <a:defRPr sz="2800">
                <a:solidFill>
                  <a:schemeClr val="accent1"/>
                </a:solidFill>
              </a:defRPr>
            </a:lvl8pPr>
            <a:lvl9pPr lvl="8" rtl="0">
              <a:spcBef>
                <a:spcPts val="0"/>
              </a:spcBef>
              <a:spcAft>
                <a:spcPts val="0"/>
              </a:spcAft>
              <a:buClr>
                <a:schemeClr val="accent1"/>
              </a:buClr>
              <a:buSzPts val="2100"/>
              <a:buNone/>
              <a:defRPr sz="2800">
                <a:solidFill>
                  <a:schemeClr val="accent1"/>
                </a:solidFill>
              </a:defRPr>
            </a:lvl9pPr>
          </a:lstStyle>
          <a:p>
            <a:r>
              <a:t>xx%</a:t>
            </a:r>
          </a:p>
        </p:txBody>
      </p:sp>
      <p:sp>
        <p:nvSpPr>
          <p:cNvPr id="766" name="Google Shape;766;p26"/>
          <p:cNvSpPr txBox="1">
            <a:spLocks noGrp="1"/>
          </p:cNvSpPr>
          <p:nvPr>
            <p:ph type="title" idx="14" hasCustomPrompt="1"/>
          </p:nvPr>
        </p:nvSpPr>
        <p:spPr>
          <a:xfrm>
            <a:off x="6879495" y="2631200"/>
            <a:ext cx="1141600" cy="6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200"/>
              <a:buNone/>
              <a:defRPr sz="2933">
                <a:solidFill>
                  <a:schemeClr val="accent1"/>
                </a:solidFill>
              </a:defRPr>
            </a:lvl1pPr>
            <a:lvl2pPr lvl="1" rtl="0">
              <a:spcBef>
                <a:spcPts val="0"/>
              </a:spcBef>
              <a:spcAft>
                <a:spcPts val="0"/>
              </a:spcAft>
              <a:buClr>
                <a:schemeClr val="accent1"/>
              </a:buClr>
              <a:buSzPts val="2100"/>
              <a:buNone/>
              <a:defRPr sz="2800">
                <a:solidFill>
                  <a:schemeClr val="accent1"/>
                </a:solidFill>
              </a:defRPr>
            </a:lvl2pPr>
            <a:lvl3pPr lvl="2" rtl="0">
              <a:spcBef>
                <a:spcPts val="0"/>
              </a:spcBef>
              <a:spcAft>
                <a:spcPts val="0"/>
              </a:spcAft>
              <a:buClr>
                <a:schemeClr val="accent1"/>
              </a:buClr>
              <a:buSzPts val="2100"/>
              <a:buNone/>
              <a:defRPr sz="2800">
                <a:solidFill>
                  <a:schemeClr val="accent1"/>
                </a:solidFill>
              </a:defRPr>
            </a:lvl3pPr>
            <a:lvl4pPr lvl="3" rtl="0">
              <a:spcBef>
                <a:spcPts val="0"/>
              </a:spcBef>
              <a:spcAft>
                <a:spcPts val="0"/>
              </a:spcAft>
              <a:buClr>
                <a:schemeClr val="accent1"/>
              </a:buClr>
              <a:buSzPts val="2100"/>
              <a:buNone/>
              <a:defRPr sz="2800">
                <a:solidFill>
                  <a:schemeClr val="accent1"/>
                </a:solidFill>
              </a:defRPr>
            </a:lvl4pPr>
            <a:lvl5pPr lvl="4" rtl="0">
              <a:spcBef>
                <a:spcPts val="0"/>
              </a:spcBef>
              <a:spcAft>
                <a:spcPts val="0"/>
              </a:spcAft>
              <a:buClr>
                <a:schemeClr val="accent1"/>
              </a:buClr>
              <a:buSzPts val="2100"/>
              <a:buNone/>
              <a:defRPr sz="2800">
                <a:solidFill>
                  <a:schemeClr val="accent1"/>
                </a:solidFill>
              </a:defRPr>
            </a:lvl5pPr>
            <a:lvl6pPr lvl="5" rtl="0">
              <a:spcBef>
                <a:spcPts val="0"/>
              </a:spcBef>
              <a:spcAft>
                <a:spcPts val="0"/>
              </a:spcAft>
              <a:buClr>
                <a:schemeClr val="accent1"/>
              </a:buClr>
              <a:buSzPts val="2100"/>
              <a:buNone/>
              <a:defRPr sz="2800">
                <a:solidFill>
                  <a:schemeClr val="accent1"/>
                </a:solidFill>
              </a:defRPr>
            </a:lvl6pPr>
            <a:lvl7pPr lvl="6" rtl="0">
              <a:spcBef>
                <a:spcPts val="0"/>
              </a:spcBef>
              <a:spcAft>
                <a:spcPts val="0"/>
              </a:spcAft>
              <a:buClr>
                <a:schemeClr val="accent1"/>
              </a:buClr>
              <a:buSzPts val="2100"/>
              <a:buNone/>
              <a:defRPr sz="2800">
                <a:solidFill>
                  <a:schemeClr val="accent1"/>
                </a:solidFill>
              </a:defRPr>
            </a:lvl7pPr>
            <a:lvl8pPr lvl="7" rtl="0">
              <a:spcBef>
                <a:spcPts val="0"/>
              </a:spcBef>
              <a:spcAft>
                <a:spcPts val="0"/>
              </a:spcAft>
              <a:buClr>
                <a:schemeClr val="accent1"/>
              </a:buClr>
              <a:buSzPts val="2100"/>
              <a:buNone/>
              <a:defRPr sz="2800">
                <a:solidFill>
                  <a:schemeClr val="accent1"/>
                </a:solidFill>
              </a:defRPr>
            </a:lvl8pPr>
            <a:lvl9pPr lvl="8" rtl="0">
              <a:spcBef>
                <a:spcPts val="0"/>
              </a:spcBef>
              <a:spcAft>
                <a:spcPts val="0"/>
              </a:spcAft>
              <a:buClr>
                <a:schemeClr val="accent1"/>
              </a:buClr>
              <a:buSzPts val="2100"/>
              <a:buNone/>
              <a:defRPr sz="2800">
                <a:solidFill>
                  <a:schemeClr val="accent1"/>
                </a:solidFill>
              </a:defRPr>
            </a:lvl9pPr>
          </a:lstStyle>
          <a:p>
            <a:r>
              <a:t>xx%</a:t>
            </a:r>
          </a:p>
        </p:txBody>
      </p:sp>
      <p:sp>
        <p:nvSpPr>
          <p:cNvPr id="767" name="Google Shape;767;p26"/>
          <p:cNvSpPr txBox="1">
            <a:spLocks noGrp="1"/>
          </p:cNvSpPr>
          <p:nvPr>
            <p:ph type="title" idx="15" hasCustomPrompt="1"/>
          </p:nvPr>
        </p:nvSpPr>
        <p:spPr>
          <a:xfrm>
            <a:off x="9605005" y="2631200"/>
            <a:ext cx="1108400" cy="6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200"/>
              <a:buNone/>
              <a:defRPr sz="2933">
                <a:solidFill>
                  <a:schemeClr val="accent1"/>
                </a:solidFill>
              </a:defRPr>
            </a:lvl1pPr>
            <a:lvl2pPr lvl="1" rtl="0">
              <a:spcBef>
                <a:spcPts val="0"/>
              </a:spcBef>
              <a:spcAft>
                <a:spcPts val="0"/>
              </a:spcAft>
              <a:buClr>
                <a:schemeClr val="accent1"/>
              </a:buClr>
              <a:buSzPts val="2100"/>
              <a:buNone/>
              <a:defRPr sz="2800">
                <a:solidFill>
                  <a:schemeClr val="accent1"/>
                </a:solidFill>
              </a:defRPr>
            </a:lvl2pPr>
            <a:lvl3pPr lvl="2" rtl="0">
              <a:spcBef>
                <a:spcPts val="0"/>
              </a:spcBef>
              <a:spcAft>
                <a:spcPts val="0"/>
              </a:spcAft>
              <a:buClr>
                <a:schemeClr val="accent1"/>
              </a:buClr>
              <a:buSzPts val="2100"/>
              <a:buNone/>
              <a:defRPr sz="2800">
                <a:solidFill>
                  <a:schemeClr val="accent1"/>
                </a:solidFill>
              </a:defRPr>
            </a:lvl3pPr>
            <a:lvl4pPr lvl="3" rtl="0">
              <a:spcBef>
                <a:spcPts val="0"/>
              </a:spcBef>
              <a:spcAft>
                <a:spcPts val="0"/>
              </a:spcAft>
              <a:buClr>
                <a:schemeClr val="accent1"/>
              </a:buClr>
              <a:buSzPts val="2100"/>
              <a:buNone/>
              <a:defRPr sz="2800">
                <a:solidFill>
                  <a:schemeClr val="accent1"/>
                </a:solidFill>
              </a:defRPr>
            </a:lvl4pPr>
            <a:lvl5pPr lvl="4" rtl="0">
              <a:spcBef>
                <a:spcPts val="0"/>
              </a:spcBef>
              <a:spcAft>
                <a:spcPts val="0"/>
              </a:spcAft>
              <a:buClr>
                <a:schemeClr val="accent1"/>
              </a:buClr>
              <a:buSzPts val="2100"/>
              <a:buNone/>
              <a:defRPr sz="2800">
                <a:solidFill>
                  <a:schemeClr val="accent1"/>
                </a:solidFill>
              </a:defRPr>
            </a:lvl5pPr>
            <a:lvl6pPr lvl="5" rtl="0">
              <a:spcBef>
                <a:spcPts val="0"/>
              </a:spcBef>
              <a:spcAft>
                <a:spcPts val="0"/>
              </a:spcAft>
              <a:buClr>
                <a:schemeClr val="accent1"/>
              </a:buClr>
              <a:buSzPts val="2100"/>
              <a:buNone/>
              <a:defRPr sz="2800">
                <a:solidFill>
                  <a:schemeClr val="accent1"/>
                </a:solidFill>
              </a:defRPr>
            </a:lvl6pPr>
            <a:lvl7pPr lvl="6" rtl="0">
              <a:spcBef>
                <a:spcPts val="0"/>
              </a:spcBef>
              <a:spcAft>
                <a:spcPts val="0"/>
              </a:spcAft>
              <a:buClr>
                <a:schemeClr val="accent1"/>
              </a:buClr>
              <a:buSzPts val="2100"/>
              <a:buNone/>
              <a:defRPr sz="2800">
                <a:solidFill>
                  <a:schemeClr val="accent1"/>
                </a:solidFill>
              </a:defRPr>
            </a:lvl7pPr>
            <a:lvl8pPr lvl="7" rtl="0">
              <a:spcBef>
                <a:spcPts val="0"/>
              </a:spcBef>
              <a:spcAft>
                <a:spcPts val="0"/>
              </a:spcAft>
              <a:buClr>
                <a:schemeClr val="accent1"/>
              </a:buClr>
              <a:buSzPts val="2100"/>
              <a:buNone/>
              <a:defRPr sz="2800">
                <a:solidFill>
                  <a:schemeClr val="accent1"/>
                </a:solidFill>
              </a:defRPr>
            </a:lvl8pPr>
            <a:lvl9pPr lvl="8" rtl="0">
              <a:spcBef>
                <a:spcPts val="0"/>
              </a:spcBef>
              <a:spcAft>
                <a:spcPts val="0"/>
              </a:spcAft>
              <a:buClr>
                <a:schemeClr val="accent1"/>
              </a:buClr>
              <a:buSzPts val="2100"/>
              <a:buNone/>
              <a:defRPr sz="2800">
                <a:solidFill>
                  <a:schemeClr val="accent1"/>
                </a:solidFill>
              </a:defRPr>
            </a:lvl9pPr>
          </a:lstStyle>
          <a:p>
            <a:r>
              <a:t>xx%</a:t>
            </a:r>
          </a:p>
        </p:txBody>
      </p:sp>
    </p:spTree>
    <p:extLst>
      <p:ext uri="{BB962C8B-B14F-4D97-AF65-F5344CB8AC3E}">
        <p14:creationId xmlns:p14="http://schemas.microsoft.com/office/powerpoint/2010/main" val="37339126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1"/>
        </a:solidFill>
        <a:effectLst/>
      </p:bgPr>
    </p:bg>
    <p:spTree>
      <p:nvGrpSpPr>
        <p:cNvPr id="1" name="Shape 829"/>
        <p:cNvGrpSpPr/>
        <p:nvPr/>
      </p:nvGrpSpPr>
      <p:grpSpPr>
        <a:xfrm>
          <a:off x="0" y="0"/>
          <a:ext cx="0" cy="0"/>
          <a:chOff x="0" y="0"/>
          <a:chExt cx="0" cy="0"/>
        </a:xfrm>
      </p:grpSpPr>
      <p:grpSp>
        <p:nvGrpSpPr>
          <p:cNvPr id="830" name="Google Shape;830;p28"/>
          <p:cNvGrpSpPr/>
          <p:nvPr/>
        </p:nvGrpSpPr>
        <p:grpSpPr>
          <a:xfrm>
            <a:off x="-2221546" y="-259039"/>
            <a:ext cx="15504212" cy="7357536"/>
            <a:chOff x="-1666161" y="-194279"/>
            <a:chExt cx="11628159" cy="5518152"/>
          </a:xfrm>
        </p:grpSpPr>
        <p:grpSp>
          <p:nvGrpSpPr>
            <p:cNvPr id="831" name="Google Shape;831;p28"/>
            <p:cNvGrpSpPr/>
            <p:nvPr/>
          </p:nvGrpSpPr>
          <p:grpSpPr>
            <a:xfrm>
              <a:off x="2404964" y="4472958"/>
              <a:ext cx="2240436" cy="569739"/>
              <a:chOff x="4939527" y="4919710"/>
              <a:chExt cx="3620029" cy="920566"/>
            </a:xfrm>
          </p:grpSpPr>
          <p:grpSp>
            <p:nvGrpSpPr>
              <p:cNvPr id="832" name="Google Shape;832;p28"/>
              <p:cNvGrpSpPr/>
              <p:nvPr/>
            </p:nvGrpSpPr>
            <p:grpSpPr>
              <a:xfrm>
                <a:off x="4939527" y="5053655"/>
                <a:ext cx="3620029" cy="786616"/>
                <a:chOff x="1855275" y="1578600"/>
                <a:chExt cx="154800" cy="33650"/>
              </a:xfrm>
            </p:grpSpPr>
            <p:sp>
              <p:nvSpPr>
                <p:cNvPr id="833" name="Google Shape;833;p2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7" name="Google Shape;837;p28"/>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8" name="Google Shape;838;p28"/>
            <p:cNvGrpSpPr/>
            <p:nvPr/>
          </p:nvGrpSpPr>
          <p:grpSpPr>
            <a:xfrm flipH="1">
              <a:off x="-630061" y="4472958"/>
              <a:ext cx="2240436" cy="569739"/>
              <a:chOff x="4939527" y="4919710"/>
              <a:chExt cx="3620029" cy="920566"/>
            </a:xfrm>
          </p:grpSpPr>
          <p:grpSp>
            <p:nvGrpSpPr>
              <p:cNvPr id="839" name="Google Shape;839;p28"/>
              <p:cNvGrpSpPr/>
              <p:nvPr/>
            </p:nvGrpSpPr>
            <p:grpSpPr>
              <a:xfrm>
                <a:off x="4939527" y="5053655"/>
                <a:ext cx="3620029" cy="786616"/>
                <a:chOff x="1855275" y="1578600"/>
                <a:chExt cx="154800" cy="33650"/>
              </a:xfrm>
            </p:grpSpPr>
            <p:sp>
              <p:nvSpPr>
                <p:cNvPr id="840" name="Google Shape;840;p2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4" name="Google Shape;844;p28"/>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28"/>
            <p:cNvGrpSpPr/>
            <p:nvPr/>
          </p:nvGrpSpPr>
          <p:grpSpPr>
            <a:xfrm>
              <a:off x="-1666161" y="4232187"/>
              <a:ext cx="4658463" cy="1091686"/>
              <a:chOff x="3836925" y="3884274"/>
              <a:chExt cx="6143299" cy="1439649"/>
            </a:xfrm>
          </p:grpSpPr>
          <p:sp>
            <p:nvSpPr>
              <p:cNvPr id="846" name="Google Shape;846;p28"/>
              <p:cNvSpPr/>
              <p:nvPr/>
            </p:nvSpPr>
            <p:spPr>
              <a:xfrm>
                <a:off x="7153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8"/>
              <p:cNvSpPr/>
              <p:nvPr/>
            </p:nvSpPr>
            <p:spPr>
              <a:xfrm>
                <a:off x="3836925" y="4516304"/>
                <a:ext cx="4040698" cy="79406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8" name="Google Shape;848;p28"/>
            <p:cNvSpPr/>
            <p:nvPr/>
          </p:nvSpPr>
          <p:spPr>
            <a:xfrm flipH="1">
              <a:off x="2103723" y="4608900"/>
              <a:ext cx="7066796" cy="714973"/>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9" name="Google Shape;849;p28"/>
            <p:cNvGrpSpPr/>
            <p:nvPr/>
          </p:nvGrpSpPr>
          <p:grpSpPr>
            <a:xfrm>
              <a:off x="7658048" y="254880"/>
              <a:ext cx="1701360" cy="714504"/>
              <a:chOff x="1855275" y="1547350"/>
              <a:chExt cx="154800" cy="64900"/>
            </a:xfrm>
          </p:grpSpPr>
          <p:sp>
            <p:nvSpPr>
              <p:cNvPr id="850" name="Google Shape;850;p2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5" name="Google Shape;855;p28"/>
            <p:cNvGrpSpPr/>
            <p:nvPr/>
          </p:nvGrpSpPr>
          <p:grpSpPr>
            <a:xfrm>
              <a:off x="8946881" y="-194279"/>
              <a:ext cx="1015116" cy="449160"/>
              <a:chOff x="1855275" y="1547350"/>
              <a:chExt cx="154800" cy="64900"/>
            </a:xfrm>
          </p:grpSpPr>
          <p:sp>
            <p:nvSpPr>
              <p:cNvPr id="856" name="Google Shape;856;p2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61" name="Google Shape;861;p28"/>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862" name="Google Shape;862;p28"/>
          <p:cNvSpPr txBox="1">
            <a:spLocks noGrp="1"/>
          </p:cNvSpPr>
          <p:nvPr>
            <p:ph type="subTitle" idx="1"/>
          </p:nvPr>
        </p:nvSpPr>
        <p:spPr>
          <a:xfrm>
            <a:off x="7009833" y="2209773"/>
            <a:ext cx="35692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63" name="Google Shape;863;p28"/>
          <p:cNvSpPr txBox="1">
            <a:spLocks noGrp="1"/>
          </p:cNvSpPr>
          <p:nvPr>
            <p:ph type="subTitle" idx="2"/>
          </p:nvPr>
        </p:nvSpPr>
        <p:spPr>
          <a:xfrm>
            <a:off x="7009833" y="4282307"/>
            <a:ext cx="35692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64" name="Google Shape;864;p28"/>
          <p:cNvSpPr txBox="1">
            <a:spLocks noGrp="1"/>
          </p:cNvSpPr>
          <p:nvPr>
            <p:ph type="subTitle" idx="3"/>
          </p:nvPr>
        </p:nvSpPr>
        <p:spPr>
          <a:xfrm>
            <a:off x="7246212" y="1715204"/>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865" name="Google Shape;865;p28"/>
          <p:cNvSpPr txBox="1">
            <a:spLocks noGrp="1"/>
          </p:cNvSpPr>
          <p:nvPr>
            <p:ph type="subTitle" idx="4"/>
          </p:nvPr>
        </p:nvSpPr>
        <p:spPr>
          <a:xfrm>
            <a:off x="7246212" y="3787737"/>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3763634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866"/>
        <p:cNvGrpSpPr/>
        <p:nvPr/>
      </p:nvGrpSpPr>
      <p:grpSpPr>
        <a:xfrm>
          <a:off x="0" y="0"/>
          <a:ext cx="0" cy="0"/>
          <a:chOff x="0" y="0"/>
          <a:chExt cx="0" cy="0"/>
        </a:xfrm>
      </p:grpSpPr>
      <p:sp>
        <p:nvSpPr>
          <p:cNvPr id="867" name="Google Shape;867;p29"/>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868" name="Google Shape;868;p29"/>
          <p:cNvSpPr txBox="1">
            <a:spLocks noGrp="1"/>
          </p:cNvSpPr>
          <p:nvPr>
            <p:ph type="subTitle" idx="1"/>
          </p:nvPr>
        </p:nvSpPr>
        <p:spPr>
          <a:xfrm>
            <a:off x="984117" y="2671285"/>
            <a:ext cx="3096400" cy="95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69" name="Google Shape;869;p29"/>
          <p:cNvSpPr txBox="1">
            <a:spLocks noGrp="1"/>
          </p:cNvSpPr>
          <p:nvPr>
            <p:ph type="subTitle" idx="2"/>
          </p:nvPr>
        </p:nvSpPr>
        <p:spPr>
          <a:xfrm>
            <a:off x="4555484" y="2671285"/>
            <a:ext cx="3096400" cy="95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70" name="Google Shape;870;p29"/>
          <p:cNvSpPr txBox="1">
            <a:spLocks noGrp="1"/>
          </p:cNvSpPr>
          <p:nvPr>
            <p:ph type="subTitle" idx="3"/>
          </p:nvPr>
        </p:nvSpPr>
        <p:spPr>
          <a:xfrm>
            <a:off x="984101" y="2180833"/>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871" name="Google Shape;871;p29"/>
          <p:cNvSpPr txBox="1">
            <a:spLocks noGrp="1"/>
          </p:cNvSpPr>
          <p:nvPr>
            <p:ph type="subTitle" idx="4"/>
          </p:nvPr>
        </p:nvSpPr>
        <p:spPr>
          <a:xfrm>
            <a:off x="4555488" y="2180833"/>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872" name="Google Shape;872;p29"/>
          <p:cNvSpPr txBox="1">
            <a:spLocks noGrp="1"/>
          </p:cNvSpPr>
          <p:nvPr>
            <p:ph type="subTitle" idx="5"/>
          </p:nvPr>
        </p:nvSpPr>
        <p:spPr>
          <a:xfrm>
            <a:off x="984117" y="4922152"/>
            <a:ext cx="3096400" cy="95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73" name="Google Shape;873;p29"/>
          <p:cNvSpPr txBox="1">
            <a:spLocks noGrp="1"/>
          </p:cNvSpPr>
          <p:nvPr>
            <p:ph type="subTitle" idx="6"/>
          </p:nvPr>
        </p:nvSpPr>
        <p:spPr>
          <a:xfrm>
            <a:off x="4555484" y="4922152"/>
            <a:ext cx="3096400" cy="95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74" name="Google Shape;874;p29"/>
          <p:cNvSpPr txBox="1">
            <a:spLocks noGrp="1"/>
          </p:cNvSpPr>
          <p:nvPr>
            <p:ph type="subTitle" idx="7"/>
          </p:nvPr>
        </p:nvSpPr>
        <p:spPr>
          <a:xfrm>
            <a:off x="984101" y="4431700"/>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875" name="Google Shape;875;p29"/>
          <p:cNvSpPr txBox="1">
            <a:spLocks noGrp="1"/>
          </p:cNvSpPr>
          <p:nvPr>
            <p:ph type="subTitle" idx="8"/>
          </p:nvPr>
        </p:nvSpPr>
        <p:spPr>
          <a:xfrm>
            <a:off x="4555488" y="4431700"/>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42706186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bg>
      <p:bgPr>
        <a:solidFill>
          <a:schemeClr val="lt1"/>
        </a:solidFill>
        <a:effectLst/>
      </p:bgPr>
    </p:bg>
    <p:spTree>
      <p:nvGrpSpPr>
        <p:cNvPr id="1" name="Shape 876"/>
        <p:cNvGrpSpPr/>
        <p:nvPr/>
      </p:nvGrpSpPr>
      <p:grpSpPr>
        <a:xfrm>
          <a:off x="0" y="0"/>
          <a:ext cx="0" cy="0"/>
          <a:chOff x="0" y="0"/>
          <a:chExt cx="0" cy="0"/>
        </a:xfrm>
      </p:grpSpPr>
      <p:grpSp>
        <p:nvGrpSpPr>
          <p:cNvPr id="877" name="Google Shape;877;p30"/>
          <p:cNvGrpSpPr/>
          <p:nvPr/>
        </p:nvGrpSpPr>
        <p:grpSpPr>
          <a:xfrm>
            <a:off x="-2142990" y="-20"/>
            <a:ext cx="5555153" cy="2457504"/>
            <a:chOff x="-1607244" y="-15"/>
            <a:chExt cx="4166365" cy="1843128"/>
          </a:xfrm>
        </p:grpSpPr>
        <p:grpSp>
          <p:nvGrpSpPr>
            <p:cNvPr id="878" name="Google Shape;878;p30"/>
            <p:cNvGrpSpPr/>
            <p:nvPr/>
          </p:nvGrpSpPr>
          <p:grpSpPr>
            <a:xfrm rot="10800000">
              <a:off x="-1607244" y="-15"/>
              <a:ext cx="4166365" cy="1843128"/>
              <a:chOff x="1855275" y="1547350"/>
              <a:chExt cx="154800" cy="64900"/>
            </a:xfrm>
          </p:grpSpPr>
          <p:sp>
            <p:nvSpPr>
              <p:cNvPr id="879" name="Google Shape;879;p30"/>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0"/>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0"/>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0"/>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0"/>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4" name="Google Shape;884;p30"/>
            <p:cNvGrpSpPr/>
            <p:nvPr/>
          </p:nvGrpSpPr>
          <p:grpSpPr>
            <a:xfrm>
              <a:off x="-436013" y="629118"/>
              <a:ext cx="1252688" cy="584872"/>
              <a:chOff x="1855275" y="1547350"/>
              <a:chExt cx="154800" cy="64900"/>
            </a:xfrm>
          </p:grpSpPr>
          <p:sp>
            <p:nvSpPr>
              <p:cNvPr id="885" name="Google Shape;885;p30"/>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30"/>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0"/>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0"/>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0"/>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90" name="Google Shape;890;p30"/>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891" name="Google Shape;891;p30"/>
          <p:cNvSpPr txBox="1">
            <a:spLocks noGrp="1"/>
          </p:cNvSpPr>
          <p:nvPr>
            <p:ph type="subTitle" idx="1"/>
          </p:nvPr>
        </p:nvSpPr>
        <p:spPr>
          <a:xfrm>
            <a:off x="6897800" y="2366495"/>
            <a:ext cx="4260000" cy="53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92" name="Google Shape;892;p30"/>
          <p:cNvSpPr txBox="1">
            <a:spLocks noGrp="1"/>
          </p:cNvSpPr>
          <p:nvPr>
            <p:ph type="subTitle" idx="2"/>
          </p:nvPr>
        </p:nvSpPr>
        <p:spPr>
          <a:xfrm>
            <a:off x="6897733" y="3388964"/>
            <a:ext cx="4260000" cy="53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93" name="Google Shape;893;p30"/>
          <p:cNvSpPr txBox="1">
            <a:spLocks noGrp="1"/>
          </p:cNvSpPr>
          <p:nvPr>
            <p:ph type="subTitle" idx="3"/>
          </p:nvPr>
        </p:nvSpPr>
        <p:spPr>
          <a:xfrm>
            <a:off x="6897764" y="1876033"/>
            <a:ext cx="4260000" cy="676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894" name="Google Shape;894;p30"/>
          <p:cNvSpPr txBox="1">
            <a:spLocks noGrp="1"/>
          </p:cNvSpPr>
          <p:nvPr>
            <p:ph type="subTitle" idx="4"/>
          </p:nvPr>
        </p:nvSpPr>
        <p:spPr>
          <a:xfrm>
            <a:off x="6897747" y="2898508"/>
            <a:ext cx="4260000" cy="676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895" name="Google Shape;895;p30"/>
          <p:cNvSpPr txBox="1">
            <a:spLocks noGrp="1"/>
          </p:cNvSpPr>
          <p:nvPr>
            <p:ph type="subTitle" idx="5"/>
          </p:nvPr>
        </p:nvSpPr>
        <p:spPr>
          <a:xfrm>
            <a:off x="6897733" y="4411431"/>
            <a:ext cx="4260000" cy="53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96" name="Google Shape;896;p30"/>
          <p:cNvSpPr txBox="1">
            <a:spLocks noGrp="1"/>
          </p:cNvSpPr>
          <p:nvPr>
            <p:ph type="subTitle" idx="6"/>
          </p:nvPr>
        </p:nvSpPr>
        <p:spPr>
          <a:xfrm>
            <a:off x="6897747" y="3920975"/>
            <a:ext cx="4260000" cy="676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897" name="Google Shape;897;p30"/>
          <p:cNvSpPr txBox="1">
            <a:spLocks noGrp="1"/>
          </p:cNvSpPr>
          <p:nvPr>
            <p:ph type="subTitle" idx="7"/>
          </p:nvPr>
        </p:nvSpPr>
        <p:spPr>
          <a:xfrm>
            <a:off x="6897733" y="5433897"/>
            <a:ext cx="4260000" cy="53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98" name="Google Shape;898;p30"/>
          <p:cNvSpPr txBox="1">
            <a:spLocks noGrp="1"/>
          </p:cNvSpPr>
          <p:nvPr>
            <p:ph type="subTitle" idx="8"/>
          </p:nvPr>
        </p:nvSpPr>
        <p:spPr>
          <a:xfrm>
            <a:off x="6897747" y="4943441"/>
            <a:ext cx="4260000" cy="676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406118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6C2B-F82F-462A-99E3-CE7D93521F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9B284C-B949-459C-9DA6-77C3B837CCD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3A660E-686F-40E7-A651-8AAC2D860D7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3BB39A-7312-4F84-8CA0-C0FC4E83899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FFA6DE-E54E-4523-9A80-B1AD0BBC05B5}"/>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965E7B-A410-4214-B1AC-7B3A46F9D77D}"/>
              </a:ext>
            </a:extLst>
          </p:cNvPr>
          <p:cNvSpPr>
            <a:spLocks noGrp="1"/>
          </p:cNvSpPr>
          <p:nvPr>
            <p:ph type="dt" sz="half" idx="10"/>
          </p:nvPr>
        </p:nvSpPr>
        <p:spPr/>
        <p:txBody>
          <a:bodyPr/>
          <a:lstStyle/>
          <a:p>
            <a:fld id="{E69B9EE9-F3BF-4B40-83E7-C9BC68FDDB0E}" type="datetimeFigureOut">
              <a:rPr lang="en-US" smtClean="0"/>
              <a:t>8/21/21</a:t>
            </a:fld>
            <a:endParaRPr lang="en-US"/>
          </a:p>
        </p:txBody>
      </p:sp>
      <p:sp>
        <p:nvSpPr>
          <p:cNvPr id="8" name="Footer Placeholder 7">
            <a:extLst>
              <a:ext uri="{FF2B5EF4-FFF2-40B4-BE49-F238E27FC236}">
                <a16:creationId xmlns:a16="http://schemas.microsoft.com/office/drawing/2014/main" id="{BDCE3857-B780-468D-934E-A75921E727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D734A56-869A-4922-8B3A-1247CAC299F1}"/>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0099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 1">
  <p:cSld name="Title and text ? 1">
    <p:bg>
      <p:bgPr>
        <a:solidFill>
          <a:schemeClr val="lt1"/>
        </a:solidFill>
        <a:effectLst/>
      </p:bgPr>
    </p:bg>
    <p:spTree>
      <p:nvGrpSpPr>
        <p:cNvPr id="1" name="Shape 929"/>
        <p:cNvGrpSpPr/>
        <p:nvPr/>
      </p:nvGrpSpPr>
      <p:grpSpPr>
        <a:xfrm>
          <a:off x="0" y="0"/>
          <a:ext cx="0" cy="0"/>
          <a:chOff x="0" y="0"/>
          <a:chExt cx="0" cy="0"/>
        </a:xfrm>
      </p:grpSpPr>
      <p:grpSp>
        <p:nvGrpSpPr>
          <p:cNvPr id="930" name="Google Shape;930;p32"/>
          <p:cNvGrpSpPr/>
          <p:nvPr/>
        </p:nvGrpSpPr>
        <p:grpSpPr>
          <a:xfrm>
            <a:off x="-429582" y="185559"/>
            <a:ext cx="13810351" cy="6672479"/>
            <a:chOff x="-322188" y="139168"/>
            <a:chExt cx="10357763" cy="5004359"/>
          </a:xfrm>
        </p:grpSpPr>
        <p:grpSp>
          <p:nvGrpSpPr>
            <p:cNvPr id="931" name="Google Shape;931;p32"/>
            <p:cNvGrpSpPr/>
            <p:nvPr/>
          </p:nvGrpSpPr>
          <p:grpSpPr>
            <a:xfrm>
              <a:off x="7804562" y="907043"/>
              <a:ext cx="1252688" cy="584872"/>
              <a:chOff x="1855275" y="1547350"/>
              <a:chExt cx="154800" cy="64900"/>
            </a:xfrm>
          </p:grpSpPr>
          <p:sp>
            <p:nvSpPr>
              <p:cNvPr id="932" name="Google Shape;932;p3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3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7" name="Google Shape;937;p32"/>
            <p:cNvGrpSpPr/>
            <p:nvPr/>
          </p:nvGrpSpPr>
          <p:grpSpPr>
            <a:xfrm>
              <a:off x="7032652" y="354741"/>
              <a:ext cx="710300" cy="369320"/>
              <a:chOff x="1855275" y="1547350"/>
              <a:chExt cx="154800" cy="64900"/>
            </a:xfrm>
          </p:grpSpPr>
          <p:sp>
            <p:nvSpPr>
              <p:cNvPr id="938" name="Google Shape;938;p3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3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3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3" name="Google Shape;943;p32"/>
            <p:cNvGrpSpPr/>
            <p:nvPr/>
          </p:nvGrpSpPr>
          <p:grpSpPr>
            <a:xfrm>
              <a:off x="8782887" y="139168"/>
              <a:ext cx="1252688" cy="584872"/>
              <a:chOff x="1855275" y="1547350"/>
              <a:chExt cx="154800" cy="64900"/>
            </a:xfrm>
          </p:grpSpPr>
          <p:sp>
            <p:nvSpPr>
              <p:cNvPr id="944" name="Google Shape;944;p3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3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3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3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9" name="Google Shape;949;p32"/>
            <p:cNvSpPr/>
            <p:nvPr/>
          </p:nvSpPr>
          <p:spPr>
            <a:xfrm flipH="1">
              <a:off x="-86" y="4664025"/>
              <a:ext cx="4572086" cy="479492"/>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32"/>
            <p:cNvSpPr/>
            <p:nvPr/>
          </p:nvSpPr>
          <p:spPr>
            <a:xfrm>
              <a:off x="6492525" y="4570826"/>
              <a:ext cx="2651427" cy="57270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51" name="Google Shape;951;p32"/>
            <p:cNvGrpSpPr/>
            <p:nvPr/>
          </p:nvGrpSpPr>
          <p:grpSpPr>
            <a:xfrm>
              <a:off x="-322188" y="139168"/>
              <a:ext cx="1252688" cy="584872"/>
              <a:chOff x="1855275" y="1547350"/>
              <a:chExt cx="154800" cy="64900"/>
            </a:xfrm>
          </p:grpSpPr>
          <p:sp>
            <p:nvSpPr>
              <p:cNvPr id="952" name="Google Shape;952;p3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3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3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3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3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57" name="Google Shape;957;p32"/>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958" name="Google Shape;958;p32"/>
          <p:cNvSpPr txBox="1">
            <a:spLocks noGrp="1"/>
          </p:cNvSpPr>
          <p:nvPr>
            <p:ph type="subTitle" idx="1"/>
          </p:nvPr>
        </p:nvSpPr>
        <p:spPr>
          <a:xfrm>
            <a:off x="6518467" y="2995316"/>
            <a:ext cx="4125600" cy="194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Tree>
    <p:extLst>
      <p:ext uri="{BB962C8B-B14F-4D97-AF65-F5344CB8AC3E}">
        <p14:creationId xmlns:p14="http://schemas.microsoft.com/office/powerpoint/2010/main" val="19980286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959"/>
        <p:cNvGrpSpPr/>
        <p:nvPr/>
      </p:nvGrpSpPr>
      <p:grpSpPr>
        <a:xfrm>
          <a:off x="0" y="0"/>
          <a:ext cx="0" cy="0"/>
          <a:chOff x="0" y="0"/>
          <a:chExt cx="0" cy="0"/>
        </a:xfrm>
      </p:grpSpPr>
      <p:grpSp>
        <p:nvGrpSpPr>
          <p:cNvPr id="960" name="Google Shape;960;p33"/>
          <p:cNvGrpSpPr/>
          <p:nvPr/>
        </p:nvGrpSpPr>
        <p:grpSpPr>
          <a:xfrm>
            <a:off x="6798007" y="-78"/>
            <a:ext cx="6981336" cy="3088452"/>
            <a:chOff x="5098505" y="-59"/>
            <a:chExt cx="5236002" cy="2316339"/>
          </a:xfrm>
        </p:grpSpPr>
        <p:grpSp>
          <p:nvGrpSpPr>
            <p:cNvPr id="961" name="Google Shape;961;p33"/>
            <p:cNvGrpSpPr/>
            <p:nvPr/>
          </p:nvGrpSpPr>
          <p:grpSpPr>
            <a:xfrm rot="10800000">
              <a:off x="5098505" y="-59"/>
              <a:ext cx="5236002" cy="2316339"/>
              <a:chOff x="1855275" y="1547350"/>
              <a:chExt cx="154800" cy="64900"/>
            </a:xfrm>
          </p:grpSpPr>
          <p:sp>
            <p:nvSpPr>
              <p:cNvPr id="962" name="Google Shape;962;p33"/>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33"/>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3"/>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3"/>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33"/>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7" name="Google Shape;967;p33"/>
            <p:cNvGrpSpPr/>
            <p:nvPr/>
          </p:nvGrpSpPr>
          <p:grpSpPr>
            <a:xfrm>
              <a:off x="6709705" y="1139842"/>
              <a:ext cx="1574285" cy="735031"/>
              <a:chOff x="1855275" y="1547350"/>
              <a:chExt cx="154800" cy="64900"/>
            </a:xfrm>
          </p:grpSpPr>
          <p:sp>
            <p:nvSpPr>
              <p:cNvPr id="968" name="Google Shape;968;p33"/>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33"/>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33"/>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3"/>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3"/>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3" name="Google Shape;973;p33"/>
            <p:cNvGrpSpPr/>
            <p:nvPr/>
          </p:nvGrpSpPr>
          <p:grpSpPr>
            <a:xfrm>
              <a:off x="5739686" y="445773"/>
              <a:ext cx="892654" cy="464139"/>
              <a:chOff x="1855275" y="1547350"/>
              <a:chExt cx="154800" cy="64900"/>
            </a:xfrm>
          </p:grpSpPr>
          <p:sp>
            <p:nvSpPr>
              <p:cNvPr id="974" name="Google Shape;974;p33"/>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3"/>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3"/>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3"/>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3"/>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9" name="Google Shape;979;p33"/>
            <p:cNvGrpSpPr/>
            <p:nvPr/>
          </p:nvGrpSpPr>
          <p:grpSpPr>
            <a:xfrm>
              <a:off x="7939197" y="174821"/>
              <a:ext cx="1574285" cy="735031"/>
              <a:chOff x="1855275" y="1547350"/>
              <a:chExt cx="154800" cy="64900"/>
            </a:xfrm>
          </p:grpSpPr>
          <p:sp>
            <p:nvSpPr>
              <p:cNvPr id="980" name="Google Shape;980;p33"/>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33"/>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33"/>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33"/>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33"/>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85" name="Google Shape;985;p33"/>
          <p:cNvSpPr txBox="1">
            <a:spLocks noGrp="1"/>
          </p:cNvSpPr>
          <p:nvPr>
            <p:ph type="ctrTitle"/>
          </p:nvPr>
        </p:nvSpPr>
        <p:spPr>
          <a:xfrm>
            <a:off x="1445600" y="1436139"/>
            <a:ext cx="9097600" cy="1370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5200"/>
              <a:buNone/>
              <a:defRPr sz="14800">
                <a:solidFill>
                  <a:schemeClr val="accent1"/>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986" name="Google Shape;986;p33"/>
          <p:cNvSpPr txBox="1">
            <a:spLocks noGrp="1"/>
          </p:cNvSpPr>
          <p:nvPr>
            <p:ph type="subTitle" idx="1"/>
          </p:nvPr>
        </p:nvSpPr>
        <p:spPr>
          <a:xfrm>
            <a:off x="1648800" y="2344917"/>
            <a:ext cx="8313200" cy="52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400">
                <a:solidFill>
                  <a:schemeClr val="accen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87" name="Google Shape;987;p33"/>
          <p:cNvSpPr txBox="1">
            <a:spLocks noGrp="1"/>
          </p:cNvSpPr>
          <p:nvPr>
            <p:ph type="subTitle" idx="2"/>
          </p:nvPr>
        </p:nvSpPr>
        <p:spPr>
          <a:xfrm>
            <a:off x="1648800" y="2895391"/>
            <a:ext cx="5233600" cy="129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solidFill>
                  <a:schemeClr val="accen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88" name="Google Shape;988;p33"/>
          <p:cNvSpPr txBox="1"/>
          <p:nvPr/>
        </p:nvSpPr>
        <p:spPr>
          <a:xfrm>
            <a:off x="1648800" y="4544673"/>
            <a:ext cx="4843600" cy="984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1600">
                <a:solidFill>
                  <a:schemeClr val="accent1"/>
                </a:solidFill>
                <a:latin typeface="Oxygen"/>
                <a:ea typeface="Oxygen"/>
                <a:cs typeface="Oxygen"/>
                <a:sym typeface="Oxygen"/>
              </a:rPr>
              <a:t>CREDITS: This presentation template was created by </a:t>
            </a:r>
            <a:r>
              <a:rPr lang="en" sz="1600" b="1">
                <a:solidFill>
                  <a:schemeClr val="accent2"/>
                </a:solidFill>
                <a:uFill>
                  <a:noFill/>
                </a:uFill>
                <a:latin typeface="Oxygen"/>
                <a:ea typeface="Oxygen"/>
                <a:cs typeface="Oxygen"/>
                <a:sym typeface="Oxygen"/>
                <a:hlinkClick r:id="rId2">
                  <a:extLst>
                    <a:ext uri="{A12FA001-AC4F-418D-AE19-62706E023703}">
                      <ahyp:hlinkClr xmlns:ahyp="http://schemas.microsoft.com/office/drawing/2018/hyperlinkcolor" val="tx"/>
                    </a:ext>
                  </a:extLst>
                </a:hlinkClick>
              </a:rPr>
              <a:t>Slidesgo</a:t>
            </a:r>
            <a:r>
              <a:rPr lang="en" sz="1600">
                <a:solidFill>
                  <a:schemeClr val="accent1"/>
                </a:solidFill>
                <a:latin typeface="Oxygen"/>
                <a:ea typeface="Oxygen"/>
                <a:cs typeface="Oxygen"/>
                <a:sym typeface="Oxygen"/>
              </a:rPr>
              <a:t>, including icons by </a:t>
            </a:r>
            <a:r>
              <a:rPr lang="en" sz="1600" b="1">
                <a:solidFill>
                  <a:schemeClr val="accent2"/>
                </a:solidFill>
                <a:uFill>
                  <a:noFill/>
                </a:uFill>
                <a:latin typeface="Oxygen"/>
                <a:ea typeface="Oxygen"/>
                <a:cs typeface="Oxygen"/>
                <a:sym typeface="Oxygen"/>
                <a:hlinkClick r:id="rId3">
                  <a:extLst>
                    <a:ext uri="{A12FA001-AC4F-418D-AE19-62706E023703}">
                      <ahyp:hlinkClr xmlns:ahyp="http://schemas.microsoft.com/office/drawing/2018/hyperlinkcolor" val="tx"/>
                    </a:ext>
                  </a:extLst>
                </a:hlinkClick>
              </a:rPr>
              <a:t>Flaticon</a:t>
            </a:r>
            <a:r>
              <a:rPr lang="en" sz="1600">
                <a:solidFill>
                  <a:schemeClr val="accent1"/>
                </a:solidFill>
                <a:latin typeface="Oxygen"/>
                <a:ea typeface="Oxygen"/>
                <a:cs typeface="Oxygen"/>
                <a:sym typeface="Oxygen"/>
              </a:rPr>
              <a:t> and infographics &amp; images by </a:t>
            </a:r>
            <a:r>
              <a:rPr lang="en" sz="1600" b="1">
                <a:solidFill>
                  <a:schemeClr val="accent2"/>
                </a:solidFill>
                <a:uFill>
                  <a:noFill/>
                </a:uFill>
                <a:latin typeface="Oxygen"/>
                <a:ea typeface="Oxygen"/>
                <a:cs typeface="Oxygen"/>
                <a:sym typeface="Oxygen"/>
                <a:hlinkClick r:id="rId4">
                  <a:extLst>
                    <a:ext uri="{A12FA001-AC4F-418D-AE19-62706E023703}">
                      <ahyp:hlinkClr xmlns:ahyp="http://schemas.microsoft.com/office/drawing/2018/hyperlinkcolor" val="tx"/>
                    </a:ext>
                  </a:extLst>
                </a:hlinkClick>
              </a:rPr>
              <a:t>Freepik</a:t>
            </a:r>
            <a:r>
              <a:rPr lang="en" sz="1600">
                <a:solidFill>
                  <a:schemeClr val="accent1"/>
                </a:solidFill>
                <a:latin typeface="Oxygen"/>
                <a:ea typeface="Oxygen"/>
                <a:cs typeface="Oxygen"/>
                <a:sym typeface="Oxygen"/>
              </a:rPr>
              <a:t>.</a:t>
            </a:r>
            <a:endParaRPr sz="1600">
              <a:solidFill>
                <a:schemeClr val="accent1"/>
              </a:solidFill>
              <a:latin typeface="Oxygen"/>
              <a:ea typeface="Oxygen"/>
              <a:cs typeface="Oxygen"/>
              <a:sym typeface="Oxygen"/>
            </a:endParaRPr>
          </a:p>
        </p:txBody>
      </p:sp>
    </p:spTree>
    <p:extLst>
      <p:ext uri="{BB962C8B-B14F-4D97-AF65-F5344CB8AC3E}">
        <p14:creationId xmlns:p14="http://schemas.microsoft.com/office/powerpoint/2010/main" val="32790155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989"/>
        <p:cNvGrpSpPr/>
        <p:nvPr/>
      </p:nvGrpSpPr>
      <p:grpSpPr>
        <a:xfrm>
          <a:off x="0" y="0"/>
          <a:ext cx="0" cy="0"/>
          <a:chOff x="0" y="0"/>
          <a:chExt cx="0" cy="0"/>
        </a:xfrm>
      </p:grpSpPr>
      <p:grpSp>
        <p:nvGrpSpPr>
          <p:cNvPr id="990" name="Google Shape;990;p34"/>
          <p:cNvGrpSpPr/>
          <p:nvPr/>
        </p:nvGrpSpPr>
        <p:grpSpPr>
          <a:xfrm>
            <a:off x="-429582" y="185559"/>
            <a:ext cx="13810351" cy="6672479"/>
            <a:chOff x="-322188" y="139168"/>
            <a:chExt cx="10357763" cy="5004359"/>
          </a:xfrm>
        </p:grpSpPr>
        <p:grpSp>
          <p:nvGrpSpPr>
            <p:cNvPr id="991" name="Google Shape;991;p34"/>
            <p:cNvGrpSpPr/>
            <p:nvPr/>
          </p:nvGrpSpPr>
          <p:grpSpPr>
            <a:xfrm>
              <a:off x="7804562" y="907043"/>
              <a:ext cx="1252688" cy="584872"/>
              <a:chOff x="1855275" y="1547350"/>
              <a:chExt cx="154800" cy="64900"/>
            </a:xfrm>
          </p:grpSpPr>
          <p:sp>
            <p:nvSpPr>
              <p:cNvPr id="992" name="Google Shape;992;p3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3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3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3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3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7" name="Google Shape;997;p34"/>
            <p:cNvGrpSpPr/>
            <p:nvPr/>
          </p:nvGrpSpPr>
          <p:grpSpPr>
            <a:xfrm>
              <a:off x="7032652" y="354741"/>
              <a:ext cx="710300" cy="369320"/>
              <a:chOff x="1855275" y="1547350"/>
              <a:chExt cx="154800" cy="64900"/>
            </a:xfrm>
          </p:grpSpPr>
          <p:sp>
            <p:nvSpPr>
              <p:cNvPr id="998" name="Google Shape;998;p3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3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3" name="Google Shape;1003;p34"/>
            <p:cNvGrpSpPr/>
            <p:nvPr/>
          </p:nvGrpSpPr>
          <p:grpSpPr>
            <a:xfrm>
              <a:off x="8782887" y="139168"/>
              <a:ext cx="1252688" cy="584872"/>
              <a:chOff x="1855275" y="1547350"/>
              <a:chExt cx="154800" cy="64900"/>
            </a:xfrm>
          </p:grpSpPr>
          <p:sp>
            <p:nvSpPr>
              <p:cNvPr id="1004" name="Google Shape;1004;p3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9" name="Google Shape;1009;p34"/>
            <p:cNvSpPr/>
            <p:nvPr/>
          </p:nvSpPr>
          <p:spPr>
            <a:xfrm flipH="1">
              <a:off x="-86" y="4664025"/>
              <a:ext cx="4572086" cy="479492"/>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34"/>
            <p:cNvSpPr/>
            <p:nvPr/>
          </p:nvSpPr>
          <p:spPr>
            <a:xfrm>
              <a:off x="6492525" y="4570826"/>
              <a:ext cx="2651427" cy="57270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11" name="Google Shape;1011;p34"/>
            <p:cNvGrpSpPr/>
            <p:nvPr/>
          </p:nvGrpSpPr>
          <p:grpSpPr>
            <a:xfrm>
              <a:off x="-322188" y="139168"/>
              <a:ext cx="1252688" cy="584872"/>
              <a:chOff x="1855275" y="1547350"/>
              <a:chExt cx="154800" cy="64900"/>
            </a:xfrm>
          </p:grpSpPr>
          <p:sp>
            <p:nvSpPr>
              <p:cNvPr id="1012" name="Google Shape;1012;p3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3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3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3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3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17" name="Google Shape;1017;p34"/>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1018" name="Google Shape;1018;p34"/>
          <p:cNvSpPr txBox="1">
            <a:spLocks noGrp="1"/>
          </p:cNvSpPr>
          <p:nvPr>
            <p:ph type="subTitle" idx="1"/>
          </p:nvPr>
        </p:nvSpPr>
        <p:spPr>
          <a:xfrm>
            <a:off x="6808733" y="3718867"/>
            <a:ext cx="3960400" cy="344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2pPr>
            <a:lvl3pPr lvl="2"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3pPr>
            <a:lvl4pPr lvl="3"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4pPr>
            <a:lvl5pPr lvl="4"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5pPr>
            <a:lvl6pPr lvl="5"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6pPr>
            <a:lvl7pPr lvl="6"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7pPr>
            <a:lvl8pPr lvl="7"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8pPr>
            <a:lvl9pPr lvl="8"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9pPr>
          </a:lstStyle>
          <a:p>
            <a:endParaRPr/>
          </a:p>
        </p:txBody>
      </p:sp>
      <p:sp>
        <p:nvSpPr>
          <p:cNvPr id="1019" name="Google Shape;1019;p34"/>
          <p:cNvSpPr txBox="1">
            <a:spLocks noGrp="1"/>
          </p:cNvSpPr>
          <p:nvPr>
            <p:ph type="subTitle" idx="2"/>
          </p:nvPr>
        </p:nvSpPr>
        <p:spPr>
          <a:xfrm>
            <a:off x="6811800" y="3958800"/>
            <a:ext cx="4711600" cy="1864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Char char="●"/>
              <a:defRPr sz="1600">
                <a:solidFill>
                  <a:schemeClr val="accent1"/>
                </a:solidFill>
              </a:defRPr>
            </a:lvl1pPr>
            <a:lvl2pPr lvl="1" rtl="0">
              <a:spcBef>
                <a:spcPts val="0"/>
              </a:spcBef>
              <a:spcAft>
                <a:spcPts val="0"/>
              </a:spcAft>
              <a:buClr>
                <a:schemeClr val="accent1"/>
              </a:buClr>
              <a:buSzPts val="1400"/>
              <a:buChar char="○"/>
              <a:defRPr>
                <a:solidFill>
                  <a:schemeClr val="accent1"/>
                </a:solidFill>
              </a:defRPr>
            </a:lvl2pPr>
            <a:lvl3pPr lvl="2" rtl="0">
              <a:spcBef>
                <a:spcPts val="0"/>
              </a:spcBef>
              <a:spcAft>
                <a:spcPts val="0"/>
              </a:spcAft>
              <a:buClr>
                <a:schemeClr val="accent1"/>
              </a:buClr>
              <a:buSzPts val="1400"/>
              <a:buChar char="■"/>
              <a:defRPr>
                <a:solidFill>
                  <a:schemeClr val="accent1"/>
                </a:solidFill>
              </a:defRPr>
            </a:lvl3pPr>
            <a:lvl4pPr lvl="3" rtl="0">
              <a:spcBef>
                <a:spcPts val="0"/>
              </a:spcBef>
              <a:spcAft>
                <a:spcPts val="0"/>
              </a:spcAft>
              <a:buClr>
                <a:schemeClr val="accent1"/>
              </a:buClr>
              <a:buSzPts val="1400"/>
              <a:buChar char="●"/>
              <a:defRPr>
                <a:solidFill>
                  <a:schemeClr val="accent1"/>
                </a:solidFill>
              </a:defRPr>
            </a:lvl4pPr>
            <a:lvl5pPr lvl="4" rtl="0">
              <a:spcBef>
                <a:spcPts val="0"/>
              </a:spcBef>
              <a:spcAft>
                <a:spcPts val="0"/>
              </a:spcAft>
              <a:buClr>
                <a:schemeClr val="accent1"/>
              </a:buClr>
              <a:buSzPts val="1400"/>
              <a:buChar char="○"/>
              <a:defRPr>
                <a:solidFill>
                  <a:schemeClr val="accent1"/>
                </a:solidFill>
              </a:defRPr>
            </a:lvl5pPr>
            <a:lvl6pPr lvl="5" rtl="0">
              <a:spcBef>
                <a:spcPts val="0"/>
              </a:spcBef>
              <a:spcAft>
                <a:spcPts val="0"/>
              </a:spcAft>
              <a:buClr>
                <a:schemeClr val="accent1"/>
              </a:buClr>
              <a:buSzPts val="1400"/>
              <a:buChar char="■"/>
              <a:defRPr>
                <a:solidFill>
                  <a:schemeClr val="accent1"/>
                </a:solidFill>
              </a:defRPr>
            </a:lvl6pPr>
            <a:lvl7pPr lvl="6" rtl="0">
              <a:spcBef>
                <a:spcPts val="0"/>
              </a:spcBef>
              <a:spcAft>
                <a:spcPts val="0"/>
              </a:spcAft>
              <a:buClr>
                <a:schemeClr val="accent1"/>
              </a:buClr>
              <a:buSzPts val="1400"/>
              <a:buChar char="●"/>
              <a:defRPr>
                <a:solidFill>
                  <a:schemeClr val="accent1"/>
                </a:solidFill>
              </a:defRPr>
            </a:lvl7pPr>
            <a:lvl8pPr lvl="7" rtl="0">
              <a:spcBef>
                <a:spcPts val="0"/>
              </a:spcBef>
              <a:spcAft>
                <a:spcPts val="0"/>
              </a:spcAft>
              <a:buClr>
                <a:schemeClr val="accent1"/>
              </a:buClr>
              <a:buSzPts val="1400"/>
              <a:buChar char="○"/>
              <a:defRPr>
                <a:solidFill>
                  <a:schemeClr val="accent1"/>
                </a:solidFill>
              </a:defRPr>
            </a:lvl8pPr>
            <a:lvl9pPr lvl="8" rtl="0">
              <a:spcBef>
                <a:spcPts val="0"/>
              </a:spcBef>
              <a:spcAft>
                <a:spcPts val="0"/>
              </a:spcAft>
              <a:buClr>
                <a:schemeClr val="accent1"/>
              </a:buClr>
              <a:buSzPts val="1400"/>
              <a:buChar char="■"/>
              <a:defRPr>
                <a:solidFill>
                  <a:schemeClr val="accent1"/>
                </a:solidFill>
              </a:defRPr>
            </a:lvl9pPr>
          </a:lstStyle>
          <a:p>
            <a:endParaRPr/>
          </a:p>
        </p:txBody>
      </p:sp>
      <p:sp>
        <p:nvSpPr>
          <p:cNvPr id="1020" name="Google Shape;1020;p34"/>
          <p:cNvSpPr txBox="1">
            <a:spLocks noGrp="1"/>
          </p:cNvSpPr>
          <p:nvPr>
            <p:ph type="subTitle" idx="3"/>
          </p:nvPr>
        </p:nvSpPr>
        <p:spPr>
          <a:xfrm>
            <a:off x="950800" y="1776867"/>
            <a:ext cx="4322000" cy="344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2pPr>
            <a:lvl3pPr lvl="2"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3pPr>
            <a:lvl4pPr lvl="3"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4pPr>
            <a:lvl5pPr lvl="4"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5pPr>
            <a:lvl6pPr lvl="5"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6pPr>
            <a:lvl7pPr lvl="6"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7pPr>
            <a:lvl8pPr lvl="7"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8pPr>
            <a:lvl9pPr lvl="8"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9pPr>
          </a:lstStyle>
          <a:p>
            <a:endParaRPr/>
          </a:p>
        </p:txBody>
      </p:sp>
      <p:sp>
        <p:nvSpPr>
          <p:cNvPr id="1021" name="Google Shape;1021;p34"/>
          <p:cNvSpPr txBox="1">
            <a:spLocks noGrp="1"/>
          </p:cNvSpPr>
          <p:nvPr>
            <p:ph type="subTitle" idx="4"/>
          </p:nvPr>
        </p:nvSpPr>
        <p:spPr>
          <a:xfrm>
            <a:off x="954133" y="2016800"/>
            <a:ext cx="5518000" cy="28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Char char="●"/>
              <a:defRPr sz="1600">
                <a:solidFill>
                  <a:schemeClr val="accent1"/>
                </a:solidFill>
              </a:defRPr>
            </a:lvl1pPr>
            <a:lvl2pPr lvl="1" rtl="0">
              <a:spcBef>
                <a:spcPts val="0"/>
              </a:spcBef>
              <a:spcAft>
                <a:spcPts val="0"/>
              </a:spcAft>
              <a:buClr>
                <a:schemeClr val="accent1"/>
              </a:buClr>
              <a:buSzPts val="1400"/>
              <a:buChar char="○"/>
              <a:defRPr>
                <a:solidFill>
                  <a:schemeClr val="accent1"/>
                </a:solidFill>
              </a:defRPr>
            </a:lvl2pPr>
            <a:lvl3pPr lvl="2" rtl="0">
              <a:spcBef>
                <a:spcPts val="0"/>
              </a:spcBef>
              <a:spcAft>
                <a:spcPts val="0"/>
              </a:spcAft>
              <a:buClr>
                <a:schemeClr val="accent1"/>
              </a:buClr>
              <a:buSzPts val="1400"/>
              <a:buChar char="■"/>
              <a:defRPr>
                <a:solidFill>
                  <a:schemeClr val="accent1"/>
                </a:solidFill>
              </a:defRPr>
            </a:lvl3pPr>
            <a:lvl4pPr lvl="3" rtl="0">
              <a:spcBef>
                <a:spcPts val="0"/>
              </a:spcBef>
              <a:spcAft>
                <a:spcPts val="0"/>
              </a:spcAft>
              <a:buClr>
                <a:schemeClr val="accent1"/>
              </a:buClr>
              <a:buSzPts val="1400"/>
              <a:buChar char="●"/>
              <a:defRPr>
                <a:solidFill>
                  <a:schemeClr val="accent1"/>
                </a:solidFill>
              </a:defRPr>
            </a:lvl4pPr>
            <a:lvl5pPr lvl="4" rtl="0">
              <a:spcBef>
                <a:spcPts val="0"/>
              </a:spcBef>
              <a:spcAft>
                <a:spcPts val="0"/>
              </a:spcAft>
              <a:buClr>
                <a:schemeClr val="accent1"/>
              </a:buClr>
              <a:buSzPts val="1400"/>
              <a:buChar char="○"/>
              <a:defRPr>
                <a:solidFill>
                  <a:schemeClr val="accent1"/>
                </a:solidFill>
              </a:defRPr>
            </a:lvl5pPr>
            <a:lvl6pPr lvl="5" rtl="0">
              <a:spcBef>
                <a:spcPts val="0"/>
              </a:spcBef>
              <a:spcAft>
                <a:spcPts val="0"/>
              </a:spcAft>
              <a:buClr>
                <a:schemeClr val="accent1"/>
              </a:buClr>
              <a:buSzPts val="1400"/>
              <a:buChar char="■"/>
              <a:defRPr>
                <a:solidFill>
                  <a:schemeClr val="accent1"/>
                </a:solidFill>
              </a:defRPr>
            </a:lvl6pPr>
            <a:lvl7pPr lvl="6" rtl="0">
              <a:spcBef>
                <a:spcPts val="0"/>
              </a:spcBef>
              <a:spcAft>
                <a:spcPts val="0"/>
              </a:spcAft>
              <a:buClr>
                <a:schemeClr val="accent1"/>
              </a:buClr>
              <a:buSzPts val="1400"/>
              <a:buChar char="●"/>
              <a:defRPr>
                <a:solidFill>
                  <a:schemeClr val="accent1"/>
                </a:solidFill>
              </a:defRPr>
            </a:lvl7pPr>
            <a:lvl8pPr lvl="7" rtl="0">
              <a:spcBef>
                <a:spcPts val="0"/>
              </a:spcBef>
              <a:spcAft>
                <a:spcPts val="0"/>
              </a:spcAft>
              <a:buClr>
                <a:schemeClr val="accent1"/>
              </a:buClr>
              <a:buSzPts val="1400"/>
              <a:buChar char="○"/>
              <a:defRPr>
                <a:solidFill>
                  <a:schemeClr val="accent1"/>
                </a:solidFill>
              </a:defRPr>
            </a:lvl8pPr>
            <a:lvl9pPr lvl="8" rtl="0">
              <a:spcBef>
                <a:spcPts val="0"/>
              </a:spcBef>
              <a:spcAft>
                <a:spcPts val="0"/>
              </a:spcAft>
              <a:buClr>
                <a:schemeClr val="accent1"/>
              </a:buClr>
              <a:buSzPts val="1400"/>
              <a:buChar char="■"/>
              <a:defRPr>
                <a:solidFill>
                  <a:schemeClr val="accent1"/>
                </a:solidFill>
              </a:defRPr>
            </a:lvl9pPr>
          </a:lstStyle>
          <a:p>
            <a:endParaRPr/>
          </a:p>
        </p:txBody>
      </p:sp>
      <p:sp>
        <p:nvSpPr>
          <p:cNvPr id="1022" name="Google Shape;1022;p34"/>
          <p:cNvSpPr txBox="1">
            <a:spLocks noGrp="1"/>
          </p:cNvSpPr>
          <p:nvPr>
            <p:ph type="subTitle" idx="5"/>
          </p:nvPr>
        </p:nvSpPr>
        <p:spPr>
          <a:xfrm>
            <a:off x="6807200" y="1776867"/>
            <a:ext cx="3960400" cy="344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2pPr>
            <a:lvl3pPr lvl="2"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3pPr>
            <a:lvl4pPr lvl="3"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4pPr>
            <a:lvl5pPr lvl="4"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5pPr>
            <a:lvl6pPr lvl="5"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6pPr>
            <a:lvl7pPr lvl="6"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7pPr>
            <a:lvl8pPr lvl="7"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8pPr>
            <a:lvl9pPr lvl="8"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9pPr>
          </a:lstStyle>
          <a:p>
            <a:endParaRPr/>
          </a:p>
        </p:txBody>
      </p:sp>
      <p:sp>
        <p:nvSpPr>
          <p:cNvPr id="1023" name="Google Shape;1023;p34"/>
          <p:cNvSpPr txBox="1">
            <a:spLocks noGrp="1"/>
          </p:cNvSpPr>
          <p:nvPr>
            <p:ph type="subTitle" idx="6"/>
          </p:nvPr>
        </p:nvSpPr>
        <p:spPr>
          <a:xfrm>
            <a:off x="6810267" y="2016800"/>
            <a:ext cx="4711600" cy="106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Char char="●"/>
              <a:defRPr sz="1600">
                <a:solidFill>
                  <a:schemeClr val="accent1"/>
                </a:solidFill>
              </a:defRPr>
            </a:lvl1pPr>
            <a:lvl2pPr lvl="1" rtl="0">
              <a:spcBef>
                <a:spcPts val="0"/>
              </a:spcBef>
              <a:spcAft>
                <a:spcPts val="0"/>
              </a:spcAft>
              <a:buClr>
                <a:schemeClr val="accent1"/>
              </a:buClr>
              <a:buSzPts val="1400"/>
              <a:buChar char="○"/>
              <a:defRPr>
                <a:solidFill>
                  <a:schemeClr val="accent1"/>
                </a:solidFill>
              </a:defRPr>
            </a:lvl2pPr>
            <a:lvl3pPr lvl="2" rtl="0">
              <a:spcBef>
                <a:spcPts val="0"/>
              </a:spcBef>
              <a:spcAft>
                <a:spcPts val="0"/>
              </a:spcAft>
              <a:buClr>
                <a:schemeClr val="accent1"/>
              </a:buClr>
              <a:buSzPts val="1400"/>
              <a:buChar char="■"/>
              <a:defRPr>
                <a:solidFill>
                  <a:schemeClr val="accent1"/>
                </a:solidFill>
              </a:defRPr>
            </a:lvl3pPr>
            <a:lvl4pPr lvl="3" rtl="0">
              <a:spcBef>
                <a:spcPts val="0"/>
              </a:spcBef>
              <a:spcAft>
                <a:spcPts val="0"/>
              </a:spcAft>
              <a:buClr>
                <a:schemeClr val="accent1"/>
              </a:buClr>
              <a:buSzPts val="1400"/>
              <a:buChar char="●"/>
              <a:defRPr>
                <a:solidFill>
                  <a:schemeClr val="accent1"/>
                </a:solidFill>
              </a:defRPr>
            </a:lvl4pPr>
            <a:lvl5pPr lvl="4" rtl="0">
              <a:spcBef>
                <a:spcPts val="0"/>
              </a:spcBef>
              <a:spcAft>
                <a:spcPts val="0"/>
              </a:spcAft>
              <a:buClr>
                <a:schemeClr val="accent1"/>
              </a:buClr>
              <a:buSzPts val="1400"/>
              <a:buChar char="○"/>
              <a:defRPr>
                <a:solidFill>
                  <a:schemeClr val="accent1"/>
                </a:solidFill>
              </a:defRPr>
            </a:lvl5pPr>
            <a:lvl6pPr lvl="5" rtl="0">
              <a:spcBef>
                <a:spcPts val="0"/>
              </a:spcBef>
              <a:spcAft>
                <a:spcPts val="0"/>
              </a:spcAft>
              <a:buClr>
                <a:schemeClr val="accent1"/>
              </a:buClr>
              <a:buSzPts val="1400"/>
              <a:buChar char="■"/>
              <a:defRPr>
                <a:solidFill>
                  <a:schemeClr val="accent1"/>
                </a:solidFill>
              </a:defRPr>
            </a:lvl6pPr>
            <a:lvl7pPr lvl="6" rtl="0">
              <a:spcBef>
                <a:spcPts val="0"/>
              </a:spcBef>
              <a:spcAft>
                <a:spcPts val="0"/>
              </a:spcAft>
              <a:buClr>
                <a:schemeClr val="accent1"/>
              </a:buClr>
              <a:buSzPts val="1400"/>
              <a:buChar char="●"/>
              <a:defRPr>
                <a:solidFill>
                  <a:schemeClr val="accent1"/>
                </a:solidFill>
              </a:defRPr>
            </a:lvl7pPr>
            <a:lvl8pPr lvl="7" rtl="0">
              <a:spcBef>
                <a:spcPts val="0"/>
              </a:spcBef>
              <a:spcAft>
                <a:spcPts val="0"/>
              </a:spcAft>
              <a:buClr>
                <a:schemeClr val="accent1"/>
              </a:buClr>
              <a:buSzPts val="1400"/>
              <a:buChar char="○"/>
              <a:defRPr>
                <a:solidFill>
                  <a:schemeClr val="accent1"/>
                </a:solidFill>
              </a:defRPr>
            </a:lvl8pPr>
            <a:lvl9pPr lvl="8" rtl="0">
              <a:spcBef>
                <a:spcPts val="0"/>
              </a:spcBef>
              <a:spcAft>
                <a:spcPts val="0"/>
              </a:spcAft>
              <a:buClr>
                <a:schemeClr val="accent1"/>
              </a:buClr>
              <a:buSzPts val="1400"/>
              <a:buChar char="■"/>
              <a:defRPr>
                <a:solidFill>
                  <a:schemeClr val="accent1"/>
                </a:solidFill>
              </a:defRPr>
            </a:lvl9pPr>
          </a:lstStyle>
          <a:p>
            <a:endParaRPr/>
          </a:p>
        </p:txBody>
      </p:sp>
    </p:spTree>
    <p:extLst>
      <p:ext uri="{BB962C8B-B14F-4D97-AF65-F5344CB8AC3E}">
        <p14:creationId xmlns:p14="http://schemas.microsoft.com/office/powerpoint/2010/main" val="18393026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1024"/>
        <p:cNvGrpSpPr/>
        <p:nvPr/>
      </p:nvGrpSpPr>
      <p:grpSpPr>
        <a:xfrm>
          <a:off x="0" y="0"/>
          <a:ext cx="0" cy="0"/>
          <a:chOff x="0" y="0"/>
          <a:chExt cx="0" cy="0"/>
        </a:xfrm>
      </p:grpSpPr>
      <p:grpSp>
        <p:nvGrpSpPr>
          <p:cNvPr id="1025" name="Google Shape;1025;p35"/>
          <p:cNvGrpSpPr/>
          <p:nvPr/>
        </p:nvGrpSpPr>
        <p:grpSpPr>
          <a:xfrm>
            <a:off x="-4147509" y="-89"/>
            <a:ext cx="19203320" cy="7098655"/>
            <a:chOff x="-3110632" y="-68"/>
            <a:chExt cx="14402490" cy="5323991"/>
          </a:xfrm>
        </p:grpSpPr>
        <p:grpSp>
          <p:nvGrpSpPr>
            <p:cNvPr id="1026" name="Google Shape;1026;p35"/>
            <p:cNvGrpSpPr/>
            <p:nvPr/>
          </p:nvGrpSpPr>
          <p:grpSpPr>
            <a:xfrm flipH="1">
              <a:off x="6171327" y="3953022"/>
              <a:ext cx="5120531" cy="1302141"/>
              <a:chOff x="4939527" y="4919710"/>
              <a:chExt cx="3620029" cy="920566"/>
            </a:xfrm>
          </p:grpSpPr>
          <p:grpSp>
            <p:nvGrpSpPr>
              <p:cNvPr id="1027" name="Google Shape;1027;p35"/>
              <p:cNvGrpSpPr/>
              <p:nvPr/>
            </p:nvGrpSpPr>
            <p:grpSpPr>
              <a:xfrm>
                <a:off x="4939527" y="5053655"/>
                <a:ext cx="3620029" cy="786616"/>
                <a:chOff x="1855275" y="1578600"/>
                <a:chExt cx="154800" cy="33650"/>
              </a:xfrm>
            </p:grpSpPr>
            <p:sp>
              <p:nvSpPr>
                <p:cNvPr id="1028" name="Google Shape;1028;p3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3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3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3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2" name="Google Shape;1032;p35"/>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35"/>
            <p:cNvSpPr/>
            <p:nvPr/>
          </p:nvSpPr>
          <p:spPr>
            <a:xfrm flipH="1">
              <a:off x="-1325673" y="2707194"/>
              <a:ext cx="1872060" cy="1872060"/>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4" name="Google Shape;1034;p35"/>
            <p:cNvGrpSpPr/>
            <p:nvPr/>
          </p:nvGrpSpPr>
          <p:grpSpPr>
            <a:xfrm flipH="1">
              <a:off x="-457272" y="2585081"/>
              <a:ext cx="1249592" cy="523853"/>
              <a:chOff x="1855275" y="1547350"/>
              <a:chExt cx="154800" cy="64900"/>
            </a:xfrm>
          </p:grpSpPr>
          <p:sp>
            <p:nvSpPr>
              <p:cNvPr id="1035" name="Google Shape;1035;p3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3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0" name="Google Shape;1040;p35"/>
            <p:cNvGrpSpPr/>
            <p:nvPr/>
          </p:nvGrpSpPr>
          <p:grpSpPr>
            <a:xfrm rot="10800000">
              <a:off x="-3110632" y="-68"/>
              <a:ext cx="4892206" cy="2164253"/>
              <a:chOff x="1855275" y="1547350"/>
              <a:chExt cx="154800" cy="64900"/>
            </a:xfrm>
          </p:grpSpPr>
          <p:sp>
            <p:nvSpPr>
              <p:cNvPr id="1041" name="Google Shape;1041;p3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6" name="Google Shape;1046;p35"/>
            <p:cNvGrpSpPr/>
            <p:nvPr/>
          </p:nvGrpSpPr>
          <p:grpSpPr>
            <a:xfrm>
              <a:off x="-456575" y="163373"/>
              <a:ext cx="1470925" cy="686772"/>
              <a:chOff x="1855275" y="1547350"/>
              <a:chExt cx="154800" cy="64900"/>
            </a:xfrm>
          </p:grpSpPr>
          <p:sp>
            <p:nvSpPr>
              <p:cNvPr id="1047" name="Google Shape;1047;p3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3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35"/>
            <p:cNvSpPr/>
            <p:nvPr/>
          </p:nvSpPr>
          <p:spPr>
            <a:xfrm>
              <a:off x="-1986325"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35"/>
            <p:cNvSpPr/>
            <p:nvPr/>
          </p:nvSpPr>
          <p:spPr>
            <a:xfrm flipH="1">
              <a:off x="529326" y="4664025"/>
              <a:ext cx="7097849" cy="659886"/>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35"/>
            <p:cNvSpPr/>
            <p:nvPr/>
          </p:nvSpPr>
          <p:spPr>
            <a:xfrm>
              <a:off x="2046151" y="4664025"/>
              <a:ext cx="7097849" cy="659886"/>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55" name="Google Shape;1055;p35"/>
            <p:cNvGrpSpPr/>
            <p:nvPr/>
          </p:nvGrpSpPr>
          <p:grpSpPr>
            <a:xfrm>
              <a:off x="8205024" y="201195"/>
              <a:ext cx="1289608" cy="541590"/>
              <a:chOff x="1855275" y="1547350"/>
              <a:chExt cx="154800" cy="64900"/>
            </a:xfrm>
          </p:grpSpPr>
          <p:sp>
            <p:nvSpPr>
              <p:cNvPr id="1056" name="Google Shape;1056;p3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1" name="Google Shape;1061;p35"/>
            <p:cNvGrpSpPr/>
            <p:nvPr/>
          </p:nvGrpSpPr>
          <p:grpSpPr>
            <a:xfrm>
              <a:off x="8725255" y="952364"/>
              <a:ext cx="769449" cy="340459"/>
              <a:chOff x="1855275" y="1547350"/>
              <a:chExt cx="154800" cy="64900"/>
            </a:xfrm>
          </p:grpSpPr>
          <p:sp>
            <p:nvSpPr>
              <p:cNvPr id="1062" name="Google Shape;1062;p3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3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32315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1067"/>
        <p:cNvGrpSpPr/>
        <p:nvPr/>
      </p:nvGrpSpPr>
      <p:grpSpPr>
        <a:xfrm>
          <a:off x="0" y="0"/>
          <a:ext cx="0" cy="0"/>
          <a:chOff x="0" y="0"/>
          <a:chExt cx="0" cy="0"/>
        </a:xfrm>
      </p:grpSpPr>
      <p:grpSp>
        <p:nvGrpSpPr>
          <p:cNvPr id="1068" name="Google Shape;1068;p36"/>
          <p:cNvGrpSpPr/>
          <p:nvPr/>
        </p:nvGrpSpPr>
        <p:grpSpPr>
          <a:xfrm>
            <a:off x="-1820182" y="418938"/>
            <a:ext cx="16651148" cy="6679627"/>
            <a:chOff x="-1365138" y="314204"/>
            <a:chExt cx="12488361" cy="5009720"/>
          </a:xfrm>
        </p:grpSpPr>
        <p:grpSp>
          <p:nvGrpSpPr>
            <p:cNvPr id="1069" name="Google Shape;1069;p36"/>
            <p:cNvGrpSpPr/>
            <p:nvPr/>
          </p:nvGrpSpPr>
          <p:grpSpPr>
            <a:xfrm>
              <a:off x="-1365138" y="3555204"/>
              <a:ext cx="5045596" cy="1283085"/>
              <a:chOff x="4939527" y="4919710"/>
              <a:chExt cx="3620029" cy="920566"/>
            </a:xfrm>
          </p:grpSpPr>
          <p:grpSp>
            <p:nvGrpSpPr>
              <p:cNvPr id="1070" name="Google Shape;1070;p36"/>
              <p:cNvGrpSpPr/>
              <p:nvPr/>
            </p:nvGrpSpPr>
            <p:grpSpPr>
              <a:xfrm>
                <a:off x="4939527" y="5053655"/>
                <a:ext cx="3620029" cy="786616"/>
                <a:chOff x="1855275" y="1578600"/>
                <a:chExt cx="154800" cy="33650"/>
              </a:xfrm>
            </p:grpSpPr>
            <p:sp>
              <p:nvSpPr>
                <p:cNvPr id="1071" name="Google Shape;1071;p3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3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3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3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5" name="Google Shape;1075;p36"/>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6" name="Google Shape;1076;p36"/>
            <p:cNvGrpSpPr/>
            <p:nvPr/>
          </p:nvGrpSpPr>
          <p:grpSpPr>
            <a:xfrm>
              <a:off x="5283600" y="3773750"/>
              <a:ext cx="1264015" cy="1020051"/>
              <a:chOff x="7048175" y="3773750"/>
              <a:chExt cx="1264015" cy="1020051"/>
            </a:xfrm>
          </p:grpSpPr>
          <p:sp>
            <p:nvSpPr>
              <p:cNvPr id="1077" name="Google Shape;1077;p36"/>
              <p:cNvSpPr/>
              <p:nvPr/>
            </p:nvSpPr>
            <p:spPr>
              <a:xfrm>
                <a:off x="7283672" y="4199168"/>
                <a:ext cx="863779" cy="594633"/>
              </a:xfrm>
              <a:custGeom>
                <a:avLst/>
                <a:gdLst/>
                <a:ahLst/>
                <a:cxnLst/>
                <a:rect l="l" t="t" r="r" b="b"/>
                <a:pathLst>
                  <a:path w="27029" h="18607" extrusionOk="0">
                    <a:moveTo>
                      <a:pt x="26701" y="0"/>
                    </a:moveTo>
                    <a:cubicBezTo>
                      <a:pt x="26537" y="0"/>
                      <a:pt x="26373" y="107"/>
                      <a:pt x="26373" y="322"/>
                    </a:cubicBezTo>
                    <a:cubicBezTo>
                      <a:pt x="26361" y="2119"/>
                      <a:pt x="25171" y="3679"/>
                      <a:pt x="23444" y="4144"/>
                    </a:cubicBezTo>
                    <a:cubicBezTo>
                      <a:pt x="24111" y="3322"/>
                      <a:pt x="24480" y="2286"/>
                      <a:pt x="24480" y="1226"/>
                    </a:cubicBezTo>
                    <a:cubicBezTo>
                      <a:pt x="24480" y="1006"/>
                      <a:pt x="24317" y="896"/>
                      <a:pt x="24153" y="896"/>
                    </a:cubicBezTo>
                    <a:cubicBezTo>
                      <a:pt x="23989" y="896"/>
                      <a:pt x="23825" y="1006"/>
                      <a:pt x="23825" y="1226"/>
                    </a:cubicBezTo>
                    <a:cubicBezTo>
                      <a:pt x="23825" y="2417"/>
                      <a:pt x="23290" y="3536"/>
                      <a:pt x="22361" y="4286"/>
                    </a:cubicBezTo>
                    <a:cubicBezTo>
                      <a:pt x="22254" y="4298"/>
                      <a:pt x="22147" y="4382"/>
                      <a:pt x="22099" y="4489"/>
                    </a:cubicBezTo>
                    <a:cubicBezTo>
                      <a:pt x="21647" y="4798"/>
                      <a:pt x="21111" y="5025"/>
                      <a:pt x="20563" y="5120"/>
                    </a:cubicBezTo>
                    <a:cubicBezTo>
                      <a:pt x="21111" y="4048"/>
                      <a:pt x="21397" y="2870"/>
                      <a:pt x="21397" y="1679"/>
                    </a:cubicBezTo>
                    <a:cubicBezTo>
                      <a:pt x="21379" y="1471"/>
                      <a:pt x="21218" y="1366"/>
                      <a:pt x="21059" y="1366"/>
                    </a:cubicBezTo>
                    <a:cubicBezTo>
                      <a:pt x="20899" y="1366"/>
                      <a:pt x="20742" y="1471"/>
                      <a:pt x="20730" y="1679"/>
                    </a:cubicBezTo>
                    <a:cubicBezTo>
                      <a:pt x="20730" y="2917"/>
                      <a:pt x="20396" y="4132"/>
                      <a:pt x="19765" y="5203"/>
                    </a:cubicBezTo>
                    <a:cubicBezTo>
                      <a:pt x="19634" y="5239"/>
                      <a:pt x="19539" y="5370"/>
                      <a:pt x="19539" y="5513"/>
                    </a:cubicBezTo>
                    <a:cubicBezTo>
                      <a:pt x="19527" y="5525"/>
                      <a:pt x="19527" y="5548"/>
                      <a:pt x="19539" y="5560"/>
                    </a:cubicBezTo>
                    <a:cubicBezTo>
                      <a:pt x="18884" y="6513"/>
                      <a:pt x="18015" y="7299"/>
                      <a:pt x="16991" y="7834"/>
                    </a:cubicBezTo>
                    <a:cubicBezTo>
                      <a:pt x="17706" y="7037"/>
                      <a:pt x="18087" y="6025"/>
                      <a:pt x="18087" y="4965"/>
                    </a:cubicBezTo>
                    <a:cubicBezTo>
                      <a:pt x="18087" y="4745"/>
                      <a:pt x="17923" y="4635"/>
                      <a:pt x="17759" y="4635"/>
                    </a:cubicBezTo>
                    <a:cubicBezTo>
                      <a:pt x="17595" y="4635"/>
                      <a:pt x="17432" y="4745"/>
                      <a:pt x="17432" y="4965"/>
                    </a:cubicBezTo>
                    <a:cubicBezTo>
                      <a:pt x="17432" y="6989"/>
                      <a:pt x="15801" y="8620"/>
                      <a:pt x="13777" y="8620"/>
                    </a:cubicBezTo>
                    <a:lnTo>
                      <a:pt x="13705" y="8620"/>
                    </a:lnTo>
                    <a:cubicBezTo>
                      <a:pt x="11776" y="8716"/>
                      <a:pt x="10205" y="10216"/>
                      <a:pt x="10026" y="12144"/>
                    </a:cubicBezTo>
                    <a:cubicBezTo>
                      <a:pt x="8776" y="12073"/>
                      <a:pt x="7621" y="11478"/>
                      <a:pt x="6835" y="10513"/>
                    </a:cubicBezTo>
                    <a:cubicBezTo>
                      <a:pt x="9085" y="10168"/>
                      <a:pt x="10752" y="8239"/>
                      <a:pt x="10776" y="5965"/>
                    </a:cubicBezTo>
                    <a:cubicBezTo>
                      <a:pt x="10776" y="5745"/>
                      <a:pt x="10609" y="5635"/>
                      <a:pt x="10443" y="5635"/>
                    </a:cubicBezTo>
                    <a:cubicBezTo>
                      <a:pt x="10276" y="5635"/>
                      <a:pt x="10109" y="5745"/>
                      <a:pt x="10109" y="5965"/>
                    </a:cubicBezTo>
                    <a:cubicBezTo>
                      <a:pt x="10109" y="8049"/>
                      <a:pt x="8502" y="9775"/>
                      <a:pt x="6418" y="9918"/>
                    </a:cubicBezTo>
                    <a:cubicBezTo>
                      <a:pt x="6037" y="9239"/>
                      <a:pt x="5835" y="8477"/>
                      <a:pt x="5835" y="7715"/>
                    </a:cubicBezTo>
                    <a:cubicBezTo>
                      <a:pt x="5823" y="7507"/>
                      <a:pt x="5665" y="7403"/>
                      <a:pt x="5508" y="7403"/>
                    </a:cubicBezTo>
                    <a:cubicBezTo>
                      <a:pt x="5350" y="7403"/>
                      <a:pt x="5192" y="7507"/>
                      <a:pt x="5180" y="7715"/>
                    </a:cubicBezTo>
                    <a:cubicBezTo>
                      <a:pt x="5180" y="8108"/>
                      <a:pt x="5228" y="8513"/>
                      <a:pt x="5323" y="8906"/>
                    </a:cubicBezTo>
                    <a:cubicBezTo>
                      <a:pt x="2680" y="8668"/>
                      <a:pt x="656" y="6465"/>
                      <a:pt x="656" y="3810"/>
                    </a:cubicBezTo>
                    <a:cubicBezTo>
                      <a:pt x="656" y="3596"/>
                      <a:pt x="492" y="3489"/>
                      <a:pt x="328" y="3489"/>
                    </a:cubicBezTo>
                    <a:cubicBezTo>
                      <a:pt x="165" y="3489"/>
                      <a:pt x="1" y="3596"/>
                      <a:pt x="1" y="3810"/>
                    </a:cubicBezTo>
                    <a:cubicBezTo>
                      <a:pt x="1" y="6906"/>
                      <a:pt x="2442" y="9454"/>
                      <a:pt x="5537" y="9573"/>
                    </a:cubicBezTo>
                    <a:cubicBezTo>
                      <a:pt x="5621" y="9787"/>
                      <a:pt x="5716" y="10001"/>
                      <a:pt x="5835" y="10204"/>
                    </a:cubicBezTo>
                    <a:cubicBezTo>
                      <a:pt x="5835" y="10216"/>
                      <a:pt x="5835" y="10228"/>
                      <a:pt x="5835" y="10251"/>
                    </a:cubicBezTo>
                    <a:cubicBezTo>
                      <a:pt x="5835" y="10394"/>
                      <a:pt x="5930" y="10513"/>
                      <a:pt x="6061" y="10561"/>
                    </a:cubicBezTo>
                    <a:cubicBezTo>
                      <a:pt x="6954" y="11883"/>
                      <a:pt x="8419" y="12716"/>
                      <a:pt x="10014" y="12811"/>
                    </a:cubicBezTo>
                    <a:lnTo>
                      <a:pt x="10014" y="18276"/>
                    </a:lnTo>
                    <a:cubicBezTo>
                      <a:pt x="10014" y="18496"/>
                      <a:pt x="10178" y="18607"/>
                      <a:pt x="10342" y="18607"/>
                    </a:cubicBezTo>
                    <a:cubicBezTo>
                      <a:pt x="10505" y="18607"/>
                      <a:pt x="10669" y="18496"/>
                      <a:pt x="10669" y="18276"/>
                    </a:cubicBezTo>
                    <a:lnTo>
                      <a:pt x="10669" y="12514"/>
                    </a:lnTo>
                    <a:lnTo>
                      <a:pt x="10669" y="12454"/>
                    </a:lnTo>
                    <a:cubicBezTo>
                      <a:pt x="10704" y="10690"/>
                      <a:pt x="12133" y="9286"/>
                      <a:pt x="13889" y="9286"/>
                    </a:cubicBezTo>
                    <a:cubicBezTo>
                      <a:pt x="13911" y="9286"/>
                      <a:pt x="13933" y="9287"/>
                      <a:pt x="13955" y="9287"/>
                    </a:cubicBezTo>
                    <a:lnTo>
                      <a:pt x="13991" y="9287"/>
                    </a:lnTo>
                    <a:cubicBezTo>
                      <a:pt x="16491" y="9204"/>
                      <a:pt x="18789" y="7918"/>
                      <a:pt x="20146" y="5834"/>
                    </a:cubicBezTo>
                    <a:cubicBezTo>
                      <a:pt x="21027" y="5775"/>
                      <a:pt x="21885" y="5465"/>
                      <a:pt x="22599" y="4941"/>
                    </a:cubicBezTo>
                    <a:cubicBezTo>
                      <a:pt x="25076" y="4834"/>
                      <a:pt x="27028" y="2798"/>
                      <a:pt x="27028" y="322"/>
                    </a:cubicBezTo>
                    <a:cubicBezTo>
                      <a:pt x="27028" y="107"/>
                      <a:pt x="26864" y="0"/>
                      <a:pt x="26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6"/>
              <p:cNvSpPr/>
              <p:nvPr/>
            </p:nvSpPr>
            <p:spPr>
              <a:xfrm>
                <a:off x="7556879" y="3773750"/>
                <a:ext cx="670852" cy="331463"/>
              </a:xfrm>
              <a:custGeom>
                <a:avLst/>
                <a:gdLst/>
                <a:ahLst/>
                <a:cxnLst/>
                <a:rect l="l" t="t" r="r" b="b"/>
                <a:pathLst>
                  <a:path w="20992" h="10372" extrusionOk="0">
                    <a:moveTo>
                      <a:pt x="10490" y="1"/>
                    </a:moveTo>
                    <a:cubicBezTo>
                      <a:pt x="4751" y="1"/>
                      <a:pt x="60" y="4621"/>
                      <a:pt x="1" y="10371"/>
                    </a:cubicBezTo>
                    <a:lnTo>
                      <a:pt x="20991" y="10371"/>
                    </a:lnTo>
                    <a:cubicBezTo>
                      <a:pt x="20920" y="4621"/>
                      <a:pt x="16241" y="1"/>
                      <a:pt x="10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6"/>
              <p:cNvSpPr/>
              <p:nvPr/>
            </p:nvSpPr>
            <p:spPr>
              <a:xfrm>
                <a:off x="7048175" y="3937244"/>
                <a:ext cx="1264015" cy="459038"/>
              </a:xfrm>
              <a:custGeom>
                <a:avLst/>
                <a:gdLst/>
                <a:ahLst/>
                <a:cxnLst/>
                <a:rect l="l" t="t" r="r" b="b"/>
                <a:pathLst>
                  <a:path w="39553" h="14364" extrusionOk="0">
                    <a:moveTo>
                      <a:pt x="29054" y="0"/>
                    </a:moveTo>
                    <a:cubicBezTo>
                      <a:pt x="25569" y="0"/>
                      <a:pt x="22228" y="1749"/>
                      <a:pt x="20253" y="4791"/>
                    </a:cubicBezTo>
                    <a:cubicBezTo>
                      <a:pt x="18919" y="4183"/>
                      <a:pt x="17472" y="3862"/>
                      <a:pt x="16022" y="3862"/>
                    </a:cubicBezTo>
                    <a:cubicBezTo>
                      <a:pt x="15995" y="3862"/>
                      <a:pt x="15969" y="3862"/>
                      <a:pt x="15942" y="3862"/>
                    </a:cubicBezTo>
                    <a:cubicBezTo>
                      <a:pt x="15692" y="3862"/>
                      <a:pt x="15454" y="3874"/>
                      <a:pt x="15216" y="3886"/>
                    </a:cubicBezTo>
                    <a:cubicBezTo>
                      <a:pt x="13661" y="1497"/>
                      <a:pt x="11032" y="124"/>
                      <a:pt x="8289" y="124"/>
                    </a:cubicBezTo>
                    <a:cubicBezTo>
                      <a:pt x="7504" y="124"/>
                      <a:pt x="6710" y="236"/>
                      <a:pt x="5929" y="469"/>
                    </a:cubicBezTo>
                    <a:cubicBezTo>
                      <a:pt x="2417" y="1517"/>
                      <a:pt x="0" y="4743"/>
                      <a:pt x="0" y="8410"/>
                    </a:cubicBezTo>
                    <a:lnTo>
                      <a:pt x="7299" y="8410"/>
                    </a:lnTo>
                    <a:cubicBezTo>
                      <a:pt x="6084" y="10149"/>
                      <a:pt x="5441" y="12232"/>
                      <a:pt x="5453" y="14364"/>
                    </a:cubicBezTo>
                    <a:lnTo>
                      <a:pt x="26444" y="14364"/>
                    </a:lnTo>
                    <a:cubicBezTo>
                      <a:pt x="26444" y="13042"/>
                      <a:pt x="26194" y="11732"/>
                      <a:pt x="25706" y="10506"/>
                    </a:cubicBezTo>
                    <a:lnTo>
                      <a:pt x="39553" y="10494"/>
                    </a:lnTo>
                    <a:cubicBezTo>
                      <a:pt x="39553" y="5839"/>
                      <a:pt x="36493" y="1755"/>
                      <a:pt x="32028" y="433"/>
                    </a:cubicBezTo>
                    <a:cubicBezTo>
                      <a:pt x="31043" y="141"/>
                      <a:pt x="30043" y="0"/>
                      <a:pt x="290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0" name="Google Shape;1080;p36"/>
            <p:cNvGrpSpPr/>
            <p:nvPr/>
          </p:nvGrpSpPr>
          <p:grpSpPr>
            <a:xfrm>
              <a:off x="2891688" y="3994663"/>
              <a:ext cx="535800" cy="790575"/>
              <a:chOff x="4917188" y="4160225"/>
              <a:chExt cx="535800" cy="790575"/>
            </a:xfrm>
          </p:grpSpPr>
          <p:sp>
            <p:nvSpPr>
              <p:cNvPr id="1081" name="Google Shape;1081;p36"/>
              <p:cNvSpPr/>
              <p:nvPr/>
            </p:nvSpPr>
            <p:spPr>
              <a:xfrm>
                <a:off x="4991888" y="4342075"/>
                <a:ext cx="369425" cy="608725"/>
              </a:xfrm>
              <a:custGeom>
                <a:avLst/>
                <a:gdLst/>
                <a:ahLst/>
                <a:cxnLst/>
                <a:rect l="l" t="t" r="r" b="b"/>
                <a:pathLst>
                  <a:path w="14777" h="24349" extrusionOk="0">
                    <a:moveTo>
                      <a:pt x="13967" y="1"/>
                    </a:moveTo>
                    <a:cubicBezTo>
                      <a:pt x="13955" y="3489"/>
                      <a:pt x="11193" y="6359"/>
                      <a:pt x="7692" y="6478"/>
                    </a:cubicBezTo>
                    <a:lnTo>
                      <a:pt x="7692" y="203"/>
                    </a:lnTo>
                    <a:lnTo>
                      <a:pt x="6882" y="203"/>
                    </a:lnTo>
                    <a:lnTo>
                      <a:pt x="6882" y="8264"/>
                    </a:lnTo>
                    <a:cubicBezTo>
                      <a:pt x="3477" y="8037"/>
                      <a:pt x="822" y="5216"/>
                      <a:pt x="822" y="1799"/>
                    </a:cubicBezTo>
                    <a:lnTo>
                      <a:pt x="1" y="1799"/>
                    </a:lnTo>
                    <a:cubicBezTo>
                      <a:pt x="1" y="5668"/>
                      <a:pt x="3025" y="8859"/>
                      <a:pt x="6882" y="9073"/>
                    </a:cubicBezTo>
                    <a:lnTo>
                      <a:pt x="6882" y="20622"/>
                    </a:lnTo>
                    <a:cubicBezTo>
                      <a:pt x="4192" y="20408"/>
                      <a:pt x="2120" y="18158"/>
                      <a:pt x="2120" y="15467"/>
                    </a:cubicBezTo>
                    <a:lnTo>
                      <a:pt x="1298" y="15467"/>
                    </a:lnTo>
                    <a:cubicBezTo>
                      <a:pt x="1298" y="18610"/>
                      <a:pt x="3739" y="21230"/>
                      <a:pt x="6882" y="21444"/>
                    </a:cubicBezTo>
                    <a:lnTo>
                      <a:pt x="6882" y="24349"/>
                    </a:lnTo>
                    <a:lnTo>
                      <a:pt x="7704" y="24349"/>
                    </a:lnTo>
                    <a:lnTo>
                      <a:pt x="7704" y="18062"/>
                    </a:lnTo>
                    <a:cubicBezTo>
                      <a:pt x="11633" y="17943"/>
                      <a:pt x="14764" y="14717"/>
                      <a:pt x="14764" y="10776"/>
                    </a:cubicBezTo>
                    <a:lnTo>
                      <a:pt x="13955" y="10776"/>
                    </a:lnTo>
                    <a:cubicBezTo>
                      <a:pt x="13943" y="14264"/>
                      <a:pt x="11181" y="17122"/>
                      <a:pt x="7704" y="17241"/>
                    </a:cubicBezTo>
                    <a:lnTo>
                      <a:pt x="7704" y="7287"/>
                    </a:lnTo>
                    <a:cubicBezTo>
                      <a:pt x="11633" y="7168"/>
                      <a:pt x="14776" y="3942"/>
                      <a:pt x="14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6"/>
              <p:cNvSpPr/>
              <p:nvPr/>
            </p:nvSpPr>
            <p:spPr>
              <a:xfrm>
                <a:off x="4917188" y="4160225"/>
                <a:ext cx="533725" cy="266700"/>
              </a:xfrm>
              <a:custGeom>
                <a:avLst/>
                <a:gdLst/>
                <a:ahLst/>
                <a:cxnLst/>
                <a:rect l="l" t="t" r="r" b="b"/>
                <a:pathLst>
                  <a:path w="21349" h="10668" extrusionOk="0">
                    <a:moveTo>
                      <a:pt x="10680" y="0"/>
                    </a:moveTo>
                    <a:cubicBezTo>
                      <a:pt x="4786" y="0"/>
                      <a:pt x="0" y="4774"/>
                      <a:pt x="12" y="10668"/>
                    </a:cubicBezTo>
                    <a:lnTo>
                      <a:pt x="21348" y="10668"/>
                    </a:lnTo>
                    <a:cubicBezTo>
                      <a:pt x="21348" y="4774"/>
                      <a:pt x="16574" y="0"/>
                      <a:pt x="10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6"/>
              <p:cNvSpPr/>
              <p:nvPr/>
            </p:nvSpPr>
            <p:spPr>
              <a:xfrm>
                <a:off x="5248463" y="4516500"/>
                <a:ext cx="204525" cy="102425"/>
              </a:xfrm>
              <a:custGeom>
                <a:avLst/>
                <a:gdLst/>
                <a:ahLst/>
                <a:cxnLst/>
                <a:rect l="l" t="t" r="r" b="b"/>
                <a:pathLst>
                  <a:path w="8181" h="4097" extrusionOk="0">
                    <a:moveTo>
                      <a:pt x="4097" y="1"/>
                    </a:moveTo>
                    <a:cubicBezTo>
                      <a:pt x="1834" y="1"/>
                      <a:pt x="1" y="1834"/>
                      <a:pt x="1" y="4097"/>
                    </a:cubicBezTo>
                    <a:lnTo>
                      <a:pt x="8180" y="4097"/>
                    </a:lnTo>
                    <a:cubicBezTo>
                      <a:pt x="8180" y="1834"/>
                      <a:pt x="6347" y="1"/>
                      <a:pt x="4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6"/>
              <p:cNvSpPr/>
              <p:nvPr/>
            </p:nvSpPr>
            <p:spPr>
              <a:xfrm>
                <a:off x="4962138" y="4657300"/>
                <a:ext cx="147350" cy="73850"/>
              </a:xfrm>
              <a:custGeom>
                <a:avLst/>
                <a:gdLst/>
                <a:ahLst/>
                <a:cxnLst/>
                <a:rect l="l" t="t" r="r" b="b"/>
                <a:pathLst>
                  <a:path w="5894" h="2954" extrusionOk="0">
                    <a:moveTo>
                      <a:pt x="2941" y="0"/>
                    </a:moveTo>
                    <a:cubicBezTo>
                      <a:pt x="1310" y="0"/>
                      <a:pt x="0" y="1322"/>
                      <a:pt x="0" y="2953"/>
                    </a:cubicBezTo>
                    <a:lnTo>
                      <a:pt x="5894" y="2953"/>
                    </a:lnTo>
                    <a:cubicBezTo>
                      <a:pt x="5894" y="1322"/>
                      <a:pt x="4572" y="0"/>
                      <a:pt x="2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5" name="Google Shape;1085;p36"/>
            <p:cNvGrpSpPr/>
            <p:nvPr/>
          </p:nvGrpSpPr>
          <p:grpSpPr>
            <a:xfrm>
              <a:off x="6518929" y="934475"/>
              <a:ext cx="953258" cy="399719"/>
              <a:chOff x="1855275" y="1547350"/>
              <a:chExt cx="154800" cy="64900"/>
            </a:xfrm>
          </p:grpSpPr>
          <p:sp>
            <p:nvSpPr>
              <p:cNvPr id="1086" name="Google Shape;1086;p3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1" name="Google Shape;1091;p36"/>
            <p:cNvGrpSpPr/>
            <p:nvPr/>
          </p:nvGrpSpPr>
          <p:grpSpPr>
            <a:xfrm>
              <a:off x="-641918" y="885445"/>
              <a:ext cx="2233191" cy="936935"/>
              <a:chOff x="1855275" y="1547350"/>
              <a:chExt cx="154800" cy="64900"/>
            </a:xfrm>
          </p:grpSpPr>
          <p:sp>
            <p:nvSpPr>
              <p:cNvPr id="1092" name="Google Shape;1092;p3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7" name="Google Shape;1097;p36"/>
            <p:cNvGrpSpPr/>
            <p:nvPr/>
          </p:nvGrpSpPr>
          <p:grpSpPr>
            <a:xfrm>
              <a:off x="1252442" y="331073"/>
              <a:ext cx="1180814" cy="495181"/>
              <a:chOff x="1855275" y="1547350"/>
              <a:chExt cx="154800" cy="64900"/>
            </a:xfrm>
          </p:grpSpPr>
          <p:sp>
            <p:nvSpPr>
              <p:cNvPr id="1098" name="Google Shape;1098;p3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3" name="Google Shape;1103;p36"/>
            <p:cNvGrpSpPr/>
            <p:nvPr/>
          </p:nvGrpSpPr>
          <p:grpSpPr>
            <a:xfrm>
              <a:off x="7597279" y="314204"/>
              <a:ext cx="1261156" cy="528916"/>
              <a:chOff x="1855275" y="1547350"/>
              <a:chExt cx="154800" cy="64900"/>
            </a:xfrm>
          </p:grpSpPr>
          <p:sp>
            <p:nvSpPr>
              <p:cNvPr id="1104" name="Google Shape;1104;p3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9" name="Google Shape;1109;p36"/>
            <p:cNvSpPr/>
            <p:nvPr/>
          </p:nvSpPr>
          <p:spPr>
            <a:xfrm>
              <a:off x="0" y="4226450"/>
              <a:ext cx="4824742" cy="920139"/>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6"/>
            <p:cNvSpPr/>
            <p:nvPr/>
          </p:nvSpPr>
          <p:spPr>
            <a:xfrm>
              <a:off x="-960525" y="3706999"/>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1" name="Google Shape;1111;p36"/>
            <p:cNvGrpSpPr/>
            <p:nvPr/>
          </p:nvGrpSpPr>
          <p:grpSpPr>
            <a:xfrm>
              <a:off x="-92" y="3884274"/>
              <a:ext cx="11123316" cy="1439649"/>
              <a:chOff x="-92" y="3884274"/>
              <a:chExt cx="11123316" cy="1439649"/>
            </a:xfrm>
          </p:grpSpPr>
          <p:sp>
            <p:nvSpPr>
              <p:cNvPr id="1112" name="Google Shape;1112;p36"/>
              <p:cNvSpPr/>
              <p:nvPr/>
            </p:nvSpPr>
            <p:spPr>
              <a:xfrm flipH="1">
                <a:off x="-92" y="4682325"/>
                <a:ext cx="9144092" cy="461491"/>
              </a:xfrm>
              <a:custGeom>
                <a:avLst/>
                <a:gdLst/>
                <a:ahLst/>
                <a:cxnLst/>
                <a:rect l="l" t="t" r="r" b="b"/>
                <a:pathLst>
                  <a:path w="195251" h="32374" extrusionOk="0">
                    <a:moveTo>
                      <a:pt x="0" y="4442"/>
                    </a:moveTo>
                    <a:cubicBezTo>
                      <a:pt x="0" y="4442"/>
                      <a:pt x="43517" y="1"/>
                      <a:pt x="100596" y="12883"/>
                    </a:cubicBezTo>
                    <a:cubicBezTo>
                      <a:pt x="140863" y="21980"/>
                      <a:pt x="178522" y="7847"/>
                      <a:pt x="195251" y="7847"/>
                    </a:cubicBezTo>
                    <a:lnTo>
                      <a:pt x="195251" y="32374"/>
                    </a:lnTo>
                    <a:lnTo>
                      <a:pt x="0" y="3237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6"/>
              <p:cNvSpPr/>
              <p:nvPr/>
            </p:nvSpPr>
            <p:spPr>
              <a:xfrm>
                <a:off x="8296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5245742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819069" y="1602321"/>
            <a:ext cx="6361600" cy="3105200"/>
          </a:xfrm>
          <a:prstGeom prst="rect">
            <a:avLst/>
          </a:prstGeom>
        </p:spPr>
        <p:txBody>
          <a:bodyPr spcFirstLastPara="1" wrap="square" lIns="91425" tIns="91425" rIns="91425" bIns="91425" anchor="ctr" anchorCtr="0">
            <a:noAutofit/>
          </a:bodyPr>
          <a:lstStyle>
            <a:lvl1pPr lvl="0" algn="r">
              <a:lnSpc>
                <a:spcPct val="70000"/>
              </a:lnSpc>
              <a:spcBef>
                <a:spcPts val="0"/>
              </a:spcBef>
              <a:spcAft>
                <a:spcPts val="0"/>
              </a:spcAft>
              <a:buClr>
                <a:schemeClr val="accent2"/>
              </a:buClr>
              <a:buSzPts val="5200"/>
              <a:buNone/>
              <a:defRPr sz="9200" b="1">
                <a:solidFill>
                  <a:schemeClr val="accent2"/>
                </a:solidFill>
                <a:latin typeface="Bebas Neue"/>
                <a:ea typeface="Bebas Neue"/>
                <a:cs typeface="Bebas Neue"/>
                <a:sym typeface="Bebas Neue"/>
              </a:defRPr>
            </a:lvl1pPr>
            <a:lvl2pPr lvl="1" algn="ctr">
              <a:spcBef>
                <a:spcPts val="0"/>
              </a:spcBef>
              <a:spcAft>
                <a:spcPts val="0"/>
              </a:spcAft>
              <a:buClr>
                <a:schemeClr val="accent2"/>
              </a:buClr>
              <a:buSzPts val="5200"/>
              <a:buNone/>
              <a:defRPr sz="6933">
                <a:solidFill>
                  <a:schemeClr val="accent2"/>
                </a:solidFill>
              </a:defRPr>
            </a:lvl2pPr>
            <a:lvl3pPr lvl="2" algn="ctr">
              <a:spcBef>
                <a:spcPts val="0"/>
              </a:spcBef>
              <a:spcAft>
                <a:spcPts val="0"/>
              </a:spcAft>
              <a:buClr>
                <a:schemeClr val="accent2"/>
              </a:buClr>
              <a:buSzPts val="5200"/>
              <a:buNone/>
              <a:defRPr sz="6933">
                <a:solidFill>
                  <a:schemeClr val="accent2"/>
                </a:solidFill>
              </a:defRPr>
            </a:lvl3pPr>
            <a:lvl4pPr lvl="3" algn="ctr">
              <a:spcBef>
                <a:spcPts val="0"/>
              </a:spcBef>
              <a:spcAft>
                <a:spcPts val="0"/>
              </a:spcAft>
              <a:buClr>
                <a:schemeClr val="accent2"/>
              </a:buClr>
              <a:buSzPts val="5200"/>
              <a:buNone/>
              <a:defRPr sz="6933">
                <a:solidFill>
                  <a:schemeClr val="accent2"/>
                </a:solidFill>
              </a:defRPr>
            </a:lvl4pPr>
            <a:lvl5pPr lvl="4" algn="ctr">
              <a:spcBef>
                <a:spcPts val="0"/>
              </a:spcBef>
              <a:spcAft>
                <a:spcPts val="0"/>
              </a:spcAft>
              <a:buClr>
                <a:schemeClr val="accent2"/>
              </a:buClr>
              <a:buSzPts val="5200"/>
              <a:buNone/>
              <a:defRPr sz="6933">
                <a:solidFill>
                  <a:schemeClr val="accent2"/>
                </a:solidFill>
              </a:defRPr>
            </a:lvl5pPr>
            <a:lvl6pPr lvl="5" algn="ctr">
              <a:spcBef>
                <a:spcPts val="0"/>
              </a:spcBef>
              <a:spcAft>
                <a:spcPts val="0"/>
              </a:spcAft>
              <a:buClr>
                <a:schemeClr val="accent2"/>
              </a:buClr>
              <a:buSzPts val="5200"/>
              <a:buNone/>
              <a:defRPr sz="6933">
                <a:solidFill>
                  <a:schemeClr val="accent2"/>
                </a:solidFill>
              </a:defRPr>
            </a:lvl6pPr>
            <a:lvl7pPr lvl="6" algn="ctr">
              <a:spcBef>
                <a:spcPts val="0"/>
              </a:spcBef>
              <a:spcAft>
                <a:spcPts val="0"/>
              </a:spcAft>
              <a:buClr>
                <a:schemeClr val="accent2"/>
              </a:buClr>
              <a:buSzPts val="5200"/>
              <a:buNone/>
              <a:defRPr sz="6933">
                <a:solidFill>
                  <a:schemeClr val="accent2"/>
                </a:solidFill>
              </a:defRPr>
            </a:lvl7pPr>
            <a:lvl8pPr lvl="7" algn="ctr">
              <a:spcBef>
                <a:spcPts val="0"/>
              </a:spcBef>
              <a:spcAft>
                <a:spcPts val="0"/>
              </a:spcAft>
              <a:buClr>
                <a:schemeClr val="accent2"/>
              </a:buClr>
              <a:buSzPts val="5200"/>
              <a:buNone/>
              <a:defRPr sz="6933">
                <a:solidFill>
                  <a:schemeClr val="accent2"/>
                </a:solidFill>
              </a:defRPr>
            </a:lvl8pPr>
            <a:lvl9pPr lvl="8" algn="ctr">
              <a:spcBef>
                <a:spcPts val="0"/>
              </a:spcBef>
              <a:spcAft>
                <a:spcPts val="0"/>
              </a:spcAft>
              <a:buClr>
                <a:schemeClr val="accent2"/>
              </a:buClr>
              <a:buSzPts val="5200"/>
              <a:buNone/>
              <a:defRPr sz="6933">
                <a:solidFill>
                  <a:schemeClr val="accent2"/>
                </a:solidFill>
              </a:defRPr>
            </a:lvl9pPr>
          </a:lstStyle>
          <a:p>
            <a:endParaRPr/>
          </a:p>
        </p:txBody>
      </p:sp>
      <p:sp>
        <p:nvSpPr>
          <p:cNvPr id="10" name="Google Shape;10;p2"/>
          <p:cNvSpPr txBox="1">
            <a:spLocks noGrp="1"/>
          </p:cNvSpPr>
          <p:nvPr>
            <p:ph type="subTitle" idx="1"/>
          </p:nvPr>
        </p:nvSpPr>
        <p:spPr>
          <a:xfrm>
            <a:off x="5399336" y="4524084"/>
            <a:ext cx="5781600" cy="5284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chemeClr val="accent1"/>
              </a:buClr>
              <a:buSzPts val="2800"/>
              <a:buNone/>
              <a:defRPr sz="1867">
                <a:solidFill>
                  <a:schemeClr val="accent1"/>
                </a:solidFill>
                <a:latin typeface="Oxygen"/>
                <a:ea typeface="Oxygen"/>
                <a:cs typeface="Oxygen"/>
                <a:sym typeface="Oxygen"/>
              </a:defRPr>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604821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57"/>
        <p:cNvGrpSpPr/>
        <p:nvPr/>
      </p:nvGrpSpPr>
      <p:grpSpPr>
        <a:xfrm>
          <a:off x="0" y="0"/>
          <a:ext cx="0" cy="0"/>
          <a:chOff x="0" y="0"/>
          <a:chExt cx="0" cy="0"/>
        </a:xfrm>
      </p:grpSpPr>
      <p:grpSp>
        <p:nvGrpSpPr>
          <p:cNvPr id="58" name="Google Shape;58;p4"/>
          <p:cNvGrpSpPr/>
          <p:nvPr/>
        </p:nvGrpSpPr>
        <p:grpSpPr>
          <a:xfrm>
            <a:off x="1110715" y="248505"/>
            <a:ext cx="754372" cy="316323"/>
            <a:chOff x="1855275" y="1547350"/>
            <a:chExt cx="154800" cy="64900"/>
          </a:xfrm>
        </p:grpSpPr>
        <p:sp>
          <p:nvSpPr>
            <p:cNvPr id="59" name="Google Shape;59;p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4"/>
          <p:cNvGrpSpPr/>
          <p:nvPr/>
        </p:nvGrpSpPr>
        <p:grpSpPr>
          <a:xfrm>
            <a:off x="10894481" y="4621163"/>
            <a:ext cx="5334511" cy="2236852"/>
            <a:chOff x="1855275" y="1547350"/>
            <a:chExt cx="154800" cy="64900"/>
          </a:xfrm>
        </p:grpSpPr>
        <p:sp>
          <p:nvSpPr>
            <p:cNvPr id="65" name="Google Shape;65;p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 name="Google Shape;70;p4"/>
          <p:cNvSpPr/>
          <p:nvPr/>
        </p:nvSpPr>
        <p:spPr>
          <a:xfrm>
            <a:off x="2" y="6311068"/>
            <a:ext cx="5060167" cy="546917"/>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 name="Google Shape;71;p4"/>
          <p:cNvGrpSpPr/>
          <p:nvPr/>
        </p:nvGrpSpPr>
        <p:grpSpPr>
          <a:xfrm>
            <a:off x="-1080716" y="101610"/>
            <a:ext cx="2666791" cy="1119655"/>
            <a:chOff x="1855275" y="1547350"/>
            <a:chExt cx="154800" cy="64900"/>
          </a:xfrm>
        </p:grpSpPr>
        <p:sp>
          <p:nvSpPr>
            <p:cNvPr id="72" name="Google Shape;72;p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 name="Google Shape;77;p4"/>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78" name="Google Shape;78;p4"/>
          <p:cNvSpPr txBox="1">
            <a:spLocks noGrp="1"/>
          </p:cNvSpPr>
          <p:nvPr>
            <p:ph type="body" idx="1"/>
          </p:nvPr>
        </p:nvSpPr>
        <p:spPr>
          <a:xfrm>
            <a:off x="950800" y="1536633"/>
            <a:ext cx="10290400" cy="4555200"/>
          </a:xfrm>
          <a:prstGeom prst="rect">
            <a:avLst/>
          </a:prstGeom>
        </p:spPr>
        <p:txBody>
          <a:bodyPr spcFirstLastPara="1" wrap="square" lIns="91425" tIns="91425" rIns="91425" bIns="91425" anchor="t" anchorCtr="0">
            <a:noAutofit/>
          </a:bodyPr>
          <a:lstStyle>
            <a:lvl1pPr marL="609570" lvl="0" indent="-406381">
              <a:spcBef>
                <a:spcPts val="0"/>
              </a:spcBef>
              <a:spcAft>
                <a:spcPts val="0"/>
              </a:spcAft>
              <a:buClr>
                <a:srgbClr val="434343"/>
              </a:buClr>
              <a:buSzPts val="1200"/>
              <a:buFont typeface="Livvic"/>
              <a:buAutoNum type="arabicPeriod"/>
              <a:defRPr sz="1600"/>
            </a:lvl1pPr>
            <a:lvl2pPr marL="1219140" lvl="1" indent="-406381">
              <a:spcBef>
                <a:spcPts val="0"/>
              </a:spcBef>
              <a:spcAft>
                <a:spcPts val="0"/>
              </a:spcAft>
              <a:buClr>
                <a:srgbClr val="434343"/>
              </a:buClr>
              <a:buSzPts val="1200"/>
              <a:buFont typeface="Roboto Condensed Light"/>
              <a:buAutoNum type="alphaLcPeriod"/>
              <a:defRPr/>
            </a:lvl2pPr>
            <a:lvl3pPr marL="1828709" lvl="2" indent="-406381">
              <a:spcBef>
                <a:spcPts val="0"/>
              </a:spcBef>
              <a:spcAft>
                <a:spcPts val="0"/>
              </a:spcAft>
              <a:buClr>
                <a:srgbClr val="434343"/>
              </a:buClr>
              <a:buSzPts val="1200"/>
              <a:buFont typeface="Roboto Condensed Light"/>
              <a:buAutoNum type="romanLcPeriod"/>
              <a:defRPr/>
            </a:lvl3pPr>
            <a:lvl4pPr marL="2438278" lvl="3" indent="-406381">
              <a:spcBef>
                <a:spcPts val="0"/>
              </a:spcBef>
              <a:spcAft>
                <a:spcPts val="0"/>
              </a:spcAft>
              <a:buClr>
                <a:srgbClr val="434343"/>
              </a:buClr>
              <a:buSzPts val="1200"/>
              <a:buFont typeface="Roboto Condensed Light"/>
              <a:buAutoNum type="arabicPeriod"/>
              <a:defRPr/>
            </a:lvl4pPr>
            <a:lvl5pPr marL="3047848" lvl="4" indent="-406381">
              <a:spcBef>
                <a:spcPts val="0"/>
              </a:spcBef>
              <a:spcAft>
                <a:spcPts val="0"/>
              </a:spcAft>
              <a:buClr>
                <a:srgbClr val="434343"/>
              </a:buClr>
              <a:buSzPts val="1200"/>
              <a:buFont typeface="Roboto Condensed Light"/>
              <a:buAutoNum type="alphaLcPeriod"/>
              <a:defRPr/>
            </a:lvl5pPr>
            <a:lvl6pPr marL="3657418" lvl="5" indent="-406381">
              <a:spcBef>
                <a:spcPts val="0"/>
              </a:spcBef>
              <a:spcAft>
                <a:spcPts val="0"/>
              </a:spcAft>
              <a:buClr>
                <a:srgbClr val="434343"/>
              </a:buClr>
              <a:buSzPts val="1200"/>
              <a:buFont typeface="Roboto Condensed Light"/>
              <a:buAutoNum type="romanLcPeriod"/>
              <a:defRPr/>
            </a:lvl6pPr>
            <a:lvl7pPr marL="4266987" lvl="6" indent="-406381">
              <a:spcBef>
                <a:spcPts val="0"/>
              </a:spcBef>
              <a:spcAft>
                <a:spcPts val="0"/>
              </a:spcAft>
              <a:buClr>
                <a:srgbClr val="434343"/>
              </a:buClr>
              <a:buSzPts val="1200"/>
              <a:buFont typeface="Roboto Condensed Light"/>
              <a:buAutoNum type="arabicPeriod"/>
              <a:defRPr/>
            </a:lvl7pPr>
            <a:lvl8pPr marL="4876557" lvl="7" indent="-406381">
              <a:spcBef>
                <a:spcPts val="0"/>
              </a:spcBef>
              <a:spcAft>
                <a:spcPts val="0"/>
              </a:spcAft>
              <a:buClr>
                <a:srgbClr val="434343"/>
              </a:buClr>
              <a:buSzPts val="1200"/>
              <a:buFont typeface="Roboto Condensed Light"/>
              <a:buAutoNum type="alphaLcPeriod"/>
              <a:defRPr/>
            </a:lvl8pPr>
            <a:lvl9pPr marL="5486126" lvl="8" indent="-406381">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754610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79"/>
        <p:cNvGrpSpPr/>
        <p:nvPr/>
      </p:nvGrpSpPr>
      <p:grpSpPr>
        <a:xfrm>
          <a:off x="0" y="0"/>
          <a:ext cx="0" cy="0"/>
          <a:chOff x="0" y="0"/>
          <a:chExt cx="0" cy="0"/>
        </a:xfrm>
      </p:grpSpPr>
      <p:grpSp>
        <p:nvGrpSpPr>
          <p:cNvPr id="80" name="Google Shape;80;p5"/>
          <p:cNvGrpSpPr/>
          <p:nvPr/>
        </p:nvGrpSpPr>
        <p:grpSpPr>
          <a:xfrm>
            <a:off x="-66" y="-441566"/>
            <a:ext cx="13910969" cy="7299569"/>
            <a:chOff x="-51" y="-331176"/>
            <a:chExt cx="10433227" cy="5474677"/>
          </a:xfrm>
        </p:grpSpPr>
        <p:sp>
          <p:nvSpPr>
            <p:cNvPr id="81" name="Google Shape;81;p5"/>
            <p:cNvSpPr/>
            <p:nvPr/>
          </p:nvSpPr>
          <p:spPr>
            <a:xfrm flipH="1">
              <a:off x="-51" y="4570800"/>
              <a:ext cx="4724451" cy="57270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5"/>
            <p:cNvSpPr/>
            <p:nvPr/>
          </p:nvSpPr>
          <p:spPr>
            <a:xfrm>
              <a:off x="7877575" y="-331176"/>
              <a:ext cx="2555602" cy="2555602"/>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3" name="Google Shape;83;p5"/>
            <p:cNvGrpSpPr/>
            <p:nvPr/>
          </p:nvGrpSpPr>
          <p:grpSpPr>
            <a:xfrm>
              <a:off x="7580223" y="662105"/>
              <a:ext cx="1701360" cy="714504"/>
              <a:chOff x="1855275" y="1547350"/>
              <a:chExt cx="154800" cy="64900"/>
            </a:xfrm>
          </p:grpSpPr>
          <p:sp>
            <p:nvSpPr>
              <p:cNvPr id="84" name="Google Shape;84;p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5"/>
            <p:cNvGrpSpPr/>
            <p:nvPr/>
          </p:nvGrpSpPr>
          <p:grpSpPr>
            <a:xfrm>
              <a:off x="8869056" y="212946"/>
              <a:ext cx="1015116" cy="449160"/>
              <a:chOff x="1855275" y="1547350"/>
              <a:chExt cx="154800" cy="64900"/>
            </a:xfrm>
          </p:grpSpPr>
          <p:sp>
            <p:nvSpPr>
              <p:cNvPr id="90" name="Google Shape;90;p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5" name="Google Shape;95;p5"/>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3200"/>
              <a:buNone/>
              <a:defRPr>
                <a:solidFill>
                  <a:schemeClr val="accent1"/>
                </a:solidFill>
              </a:defRPr>
            </a:lvl1pPr>
            <a:lvl2pPr lvl="1">
              <a:spcBef>
                <a:spcPts val="0"/>
              </a:spcBef>
              <a:spcAft>
                <a:spcPts val="0"/>
              </a:spcAft>
              <a:buClr>
                <a:schemeClr val="accent1"/>
              </a:buClr>
              <a:buSzPts val="3200"/>
              <a:buNone/>
              <a:defRPr>
                <a:solidFill>
                  <a:schemeClr val="accent1"/>
                </a:solidFill>
              </a:defRPr>
            </a:lvl2pPr>
            <a:lvl3pPr lvl="2">
              <a:spcBef>
                <a:spcPts val="0"/>
              </a:spcBef>
              <a:spcAft>
                <a:spcPts val="0"/>
              </a:spcAft>
              <a:buClr>
                <a:schemeClr val="accent1"/>
              </a:buClr>
              <a:buSzPts val="3200"/>
              <a:buNone/>
              <a:defRPr>
                <a:solidFill>
                  <a:schemeClr val="accent1"/>
                </a:solidFill>
              </a:defRPr>
            </a:lvl3pPr>
            <a:lvl4pPr lvl="3">
              <a:spcBef>
                <a:spcPts val="0"/>
              </a:spcBef>
              <a:spcAft>
                <a:spcPts val="0"/>
              </a:spcAft>
              <a:buClr>
                <a:schemeClr val="accent1"/>
              </a:buClr>
              <a:buSzPts val="3200"/>
              <a:buNone/>
              <a:defRPr>
                <a:solidFill>
                  <a:schemeClr val="accent1"/>
                </a:solidFill>
              </a:defRPr>
            </a:lvl4pPr>
            <a:lvl5pPr lvl="4">
              <a:spcBef>
                <a:spcPts val="0"/>
              </a:spcBef>
              <a:spcAft>
                <a:spcPts val="0"/>
              </a:spcAft>
              <a:buClr>
                <a:schemeClr val="accent1"/>
              </a:buClr>
              <a:buSzPts val="3200"/>
              <a:buNone/>
              <a:defRPr>
                <a:solidFill>
                  <a:schemeClr val="accent1"/>
                </a:solidFill>
              </a:defRPr>
            </a:lvl5pPr>
            <a:lvl6pPr lvl="5">
              <a:spcBef>
                <a:spcPts val="0"/>
              </a:spcBef>
              <a:spcAft>
                <a:spcPts val="0"/>
              </a:spcAft>
              <a:buClr>
                <a:schemeClr val="accent1"/>
              </a:buClr>
              <a:buSzPts val="3200"/>
              <a:buNone/>
              <a:defRPr>
                <a:solidFill>
                  <a:schemeClr val="accent1"/>
                </a:solidFill>
              </a:defRPr>
            </a:lvl6pPr>
            <a:lvl7pPr lvl="6">
              <a:spcBef>
                <a:spcPts val="0"/>
              </a:spcBef>
              <a:spcAft>
                <a:spcPts val="0"/>
              </a:spcAft>
              <a:buClr>
                <a:schemeClr val="accent1"/>
              </a:buClr>
              <a:buSzPts val="3200"/>
              <a:buNone/>
              <a:defRPr>
                <a:solidFill>
                  <a:schemeClr val="accent1"/>
                </a:solidFill>
              </a:defRPr>
            </a:lvl7pPr>
            <a:lvl8pPr lvl="7">
              <a:spcBef>
                <a:spcPts val="0"/>
              </a:spcBef>
              <a:spcAft>
                <a:spcPts val="0"/>
              </a:spcAft>
              <a:buClr>
                <a:schemeClr val="accent1"/>
              </a:buClr>
              <a:buSzPts val="3200"/>
              <a:buNone/>
              <a:defRPr>
                <a:solidFill>
                  <a:schemeClr val="accent1"/>
                </a:solidFill>
              </a:defRPr>
            </a:lvl8pPr>
            <a:lvl9pPr lvl="8">
              <a:spcBef>
                <a:spcPts val="0"/>
              </a:spcBef>
              <a:spcAft>
                <a:spcPts val="0"/>
              </a:spcAft>
              <a:buClr>
                <a:schemeClr val="accent1"/>
              </a:buClr>
              <a:buSzPts val="3200"/>
              <a:buNone/>
              <a:defRPr>
                <a:solidFill>
                  <a:schemeClr val="accent1"/>
                </a:solidFill>
              </a:defRPr>
            </a:lvl9pPr>
          </a:lstStyle>
          <a:p>
            <a:endParaRPr/>
          </a:p>
        </p:txBody>
      </p:sp>
      <p:sp>
        <p:nvSpPr>
          <p:cNvPr id="96" name="Google Shape;96;p5"/>
          <p:cNvSpPr txBox="1">
            <a:spLocks noGrp="1"/>
          </p:cNvSpPr>
          <p:nvPr>
            <p:ph type="body" idx="1"/>
          </p:nvPr>
        </p:nvSpPr>
        <p:spPr>
          <a:xfrm>
            <a:off x="1889100" y="3583708"/>
            <a:ext cx="3711200" cy="2056000"/>
          </a:xfrm>
          <a:prstGeom prst="rect">
            <a:avLst/>
          </a:prstGeom>
        </p:spPr>
        <p:txBody>
          <a:bodyPr spcFirstLastPara="1" wrap="square" lIns="91425" tIns="91425" rIns="91425" bIns="91425" anchor="t" anchorCtr="0">
            <a:noAutofit/>
          </a:bodyPr>
          <a:lstStyle>
            <a:lvl1pPr marL="609570" lvl="0" indent="-423312" algn="ctr">
              <a:spcBef>
                <a:spcPts val="0"/>
              </a:spcBef>
              <a:spcAft>
                <a:spcPts val="0"/>
              </a:spcAft>
              <a:buClr>
                <a:schemeClr val="accent1"/>
              </a:buClr>
              <a:buSzPts val="1400"/>
              <a:buChar char="●"/>
              <a:defRPr>
                <a:solidFill>
                  <a:schemeClr val="accent1"/>
                </a:solidFill>
              </a:defRPr>
            </a:lvl1pPr>
            <a:lvl2pPr marL="1219140" lvl="1" indent="-423312">
              <a:spcBef>
                <a:spcPts val="0"/>
              </a:spcBef>
              <a:spcAft>
                <a:spcPts val="0"/>
              </a:spcAft>
              <a:buClr>
                <a:schemeClr val="accent1"/>
              </a:buClr>
              <a:buSzPts val="1400"/>
              <a:buChar char="○"/>
              <a:defRPr>
                <a:solidFill>
                  <a:schemeClr val="accent1"/>
                </a:solidFill>
              </a:defRPr>
            </a:lvl2pPr>
            <a:lvl3pPr marL="1828709" lvl="2" indent="-423312">
              <a:spcBef>
                <a:spcPts val="0"/>
              </a:spcBef>
              <a:spcAft>
                <a:spcPts val="0"/>
              </a:spcAft>
              <a:buClr>
                <a:schemeClr val="accent1"/>
              </a:buClr>
              <a:buSzPts val="1400"/>
              <a:buChar char="■"/>
              <a:defRPr>
                <a:solidFill>
                  <a:schemeClr val="accent1"/>
                </a:solidFill>
              </a:defRPr>
            </a:lvl3pPr>
            <a:lvl4pPr marL="2438278" lvl="3" indent="-423312">
              <a:spcBef>
                <a:spcPts val="0"/>
              </a:spcBef>
              <a:spcAft>
                <a:spcPts val="0"/>
              </a:spcAft>
              <a:buClr>
                <a:schemeClr val="accent1"/>
              </a:buClr>
              <a:buSzPts val="1400"/>
              <a:buChar char="●"/>
              <a:defRPr>
                <a:solidFill>
                  <a:schemeClr val="accent1"/>
                </a:solidFill>
              </a:defRPr>
            </a:lvl4pPr>
            <a:lvl5pPr marL="3047848" lvl="4" indent="-423312">
              <a:spcBef>
                <a:spcPts val="0"/>
              </a:spcBef>
              <a:spcAft>
                <a:spcPts val="0"/>
              </a:spcAft>
              <a:buClr>
                <a:schemeClr val="accent1"/>
              </a:buClr>
              <a:buSzPts val="1400"/>
              <a:buChar char="○"/>
              <a:defRPr>
                <a:solidFill>
                  <a:schemeClr val="accent1"/>
                </a:solidFill>
              </a:defRPr>
            </a:lvl5pPr>
            <a:lvl6pPr marL="3657418" lvl="5" indent="-423312">
              <a:spcBef>
                <a:spcPts val="0"/>
              </a:spcBef>
              <a:spcAft>
                <a:spcPts val="0"/>
              </a:spcAft>
              <a:buClr>
                <a:schemeClr val="accent1"/>
              </a:buClr>
              <a:buSzPts val="1400"/>
              <a:buChar char="■"/>
              <a:defRPr>
                <a:solidFill>
                  <a:schemeClr val="accent1"/>
                </a:solidFill>
              </a:defRPr>
            </a:lvl6pPr>
            <a:lvl7pPr marL="4266987" lvl="6" indent="-423312">
              <a:spcBef>
                <a:spcPts val="0"/>
              </a:spcBef>
              <a:spcAft>
                <a:spcPts val="0"/>
              </a:spcAft>
              <a:buClr>
                <a:schemeClr val="accent1"/>
              </a:buClr>
              <a:buSzPts val="1400"/>
              <a:buChar char="●"/>
              <a:defRPr>
                <a:solidFill>
                  <a:schemeClr val="accent1"/>
                </a:solidFill>
              </a:defRPr>
            </a:lvl7pPr>
            <a:lvl8pPr marL="4876557" lvl="7" indent="-423312">
              <a:spcBef>
                <a:spcPts val="0"/>
              </a:spcBef>
              <a:spcAft>
                <a:spcPts val="0"/>
              </a:spcAft>
              <a:buClr>
                <a:schemeClr val="accent1"/>
              </a:buClr>
              <a:buSzPts val="1400"/>
              <a:buChar char="○"/>
              <a:defRPr>
                <a:solidFill>
                  <a:schemeClr val="accent1"/>
                </a:solidFill>
              </a:defRPr>
            </a:lvl8pPr>
            <a:lvl9pPr marL="5486126" lvl="8" indent="-423312">
              <a:spcBef>
                <a:spcPts val="0"/>
              </a:spcBef>
              <a:spcAft>
                <a:spcPts val="0"/>
              </a:spcAft>
              <a:buClr>
                <a:schemeClr val="accent1"/>
              </a:buClr>
              <a:buSzPts val="1400"/>
              <a:buChar char="■"/>
              <a:defRPr>
                <a:solidFill>
                  <a:schemeClr val="accent1"/>
                </a:solidFill>
              </a:defRPr>
            </a:lvl9pPr>
          </a:lstStyle>
          <a:p>
            <a:endParaRPr/>
          </a:p>
        </p:txBody>
      </p:sp>
      <p:sp>
        <p:nvSpPr>
          <p:cNvPr id="97" name="Google Shape;97;p5"/>
          <p:cNvSpPr txBox="1">
            <a:spLocks noGrp="1"/>
          </p:cNvSpPr>
          <p:nvPr>
            <p:ph type="body" idx="2"/>
          </p:nvPr>
        </p:nvSpPr>
        <p:spPr>
          <a:xfrm>
            <a:off x="6591708" y="3583708"/>
            <a:ext cx="3711200" cy="2056000"/>
          </a:xfrm>
          <a:prstGeom prst="rect">
            <a:avLst/>
          </a:prstGeom>
        </p:spPr>
        <p:txBody>
          <a:bodyPr spcFirstLastPara="1" wrap="square" lIns="91425" tIns="91425" rIns="91425" bIns="91425" anchor="t" anchorCtr="0">
            <a:noAutofit/>
          </a:bodyPr>
          <a:lstStyle>
            <a:lvl1pPr marL="609570" lvl="0" indent="-423312" algn="ctr">
              <a:spcBef>
                <a:spcPts val="0"/>
              </a:spcBef>
              <a:spcAft>
                <a:spcPts val="0"/>
              </a:spcAft>
              <a:buClr>
                <a:schemeClr val="accent1"/>
              </a:buClr>
              <a:buSzPts val="1400"/>
              <a:buChar char="●"/>
              <a:defRPr>
                <a:solidFill>
                  <a:schemeClr val="accent1"/>
                </a:solidFill>
              </a:defRPr>
            </a:lvl1pPr>
            <a:lvl2pPr marL="1219140" lvl="1" indent="-423312">
              <a:spcBef>
                <a:spcPts val="0"/>
              </a:spcBef>
              <a:spcAft>
                <a:spcPts val="0"/>
              </a:spcAft>
              <a:buClr>
                <a:schemeClr val="accent1"/>
              </a:buClr>
              <a:buSzPts val="1400"/>
              <a:buChar char="○"/>
              <a:defRPr>
                <a:solidFill>
                  <a:schemeClr val="accent1"/>
                </a:solidFill>
              </a:defRPr>
            </a:lvl2pPr>
            <a:lvl3pPr marL="1828709" lvl="2" indent="-423312">
              <a:spcBef>
                <a:spcPts val="0"/>
              </a:spcBef>
              <a:spcAft>
                <a:spcPts val="0"/>
              </a:spcAft>
              <a:buClr>
                <a:schemeClr val="accent1"/>
              </a:buClr>
              <a:buSzPts val="1400"/>
              <a:buChar char="■"/>
              <a:defRPr>
                <a:solidFill>
                  <a:schemeClr val="accent1"/>
                </a:solidFill>
              </a:defRPr>
            </a:lvl3pPr>
            <a:lvl4pPr marL="2438278" lvl="3" indent="-423312">
              <a:spcBef>
                <a:spcPts val="0"/>
              </a:spcBef>
              <a:spcAft>
                <a:spcPts val="0"/>
              </a:spcAft>
              <a:buClr>
                <a:schemeClr val="accent1"/>
              </a:buClr>
              <a:buSzPts val="1400"/>
              <a:buChar char="●"/>
              <a:defRPr>
                <a:solidFill>
                  <a:schemeClr val="accent1"/>
                </a:solidFill>
              </a:defRPr>
            </a:lvl4pPr>
            <a:lvl5pPr marL="3047848" lvl="4" indent="-423312">
              <a:spcBef>
                <a:spcPts val="0"/>
              </a:spcBef>
              <a:spcAft>
                <a:spcPts val="0"/>
              </a:spcAft>
              <a:buClr>
                <a:schemeClr val="accent1"/>
              </a:buClr>
              <a:buSzPts val="1400"/>
              <a:buChar char="○"/>
              <a:defRPr>
                <a:solidFill>
                  <a:schemeClr val="accent1"/>
                </a:solidFill>
              </a:defRPr>
            </a:lvl5pPr>
            <a:lvl6pPr marL="3657418" lvl="5" indent="-423312">
              <a:spcBef>
                <a:spcPts val="0"/>
              </a:spcBef>
              <a:spcAft>
                <a:spcPts val="0"/>
              </a:spcAft>
              <a:buClr>
                <a:schemeClr val="accent1"/>
              </a:buClr>
              <a:buSzPts val="1400"/>
              <a:buChar char="■"/>
              <a:defRPr>
                <a:solidFill>
                  <a:schemeClr val="accent1"/>
                </a:solidFill>
              </a:defRPr>
            </a:lvl6pPr>
            <a:lvl7pPr marL="4266987" lvl="6" indent="-423312">
              <a:spcBef>
                <a:spcPts val="0"/>
              </a:spcBef>
              <a:spcAft>
                <a:spcPts val="0"/>
              </a:spcAft>
              <a:buClr>
                <a:schemeClr val="accent1"/>
              </a:buClr>
              <a:buSzPts val="1400"/>
              <a:buChar char="●"/>
              <a:defRPr>
                <a:solidFill>
                  <a:schemeClr val="accent1"/>
                </a:solidFill>
              </a:defRPr>
            </a:lvl7pPr>
            <a:lvl8pPr marL="4876557" lvl="7" indent="-423312">
              <a:spcBef>
                <a:spcPts val="0"/>
              </a:spcBef>
              <a:spcAft>
                <a:spcPts val="0"/>
              </a:spcAft>
              <a:buClr>
                <a:schemeClr val="accent1"/>
              </a:buClr>
              <a:buSzPts val="1400"/>
              <a:buChar char="○"/>
              <a:defRPr>
                <a:solidFill>
                  <a:schemeClr val="accent1"/>
                </a:solidFill>
              </a:defRPr>
            </a:lvl8pPr>
            <a:lvl9pPr marL="5486126" lvl="8" indent="-423312">
              <a:spcBef>
                <a:spcPts val="0"/>
              </a:spcBef>
              <a:spcAft>
                <a:spcPts val="0"/>
              </a:spcAft>
              <a:buClr>
                <a:schemeClr val="accent1"/>
              </a:buClr>
              <a:buSzPts val="1400"/>
              <a:buChar char="■"/>
              <a:defRPr>
                <a:solidFill>
                  <a:schemeClr val="accent1"/>
                </a:solidFill>
              </a:defRPr>
            </a:lvl9pPr>
          </a:lstStyle>
          <a:p>
            <a:endParaRPr/>
          </a:p>
        </p:txBody>
      </p:sp>
      <p:sp>
        <p:nvSpPr>
          <p:cNvPr id="98" name="Google Shape;98;p5"/>
          <p:cNvSpPr txBox="1">
            <a:spLocks noGrp="1"/>
          </p:cNvSpPr>
          <p:nvPr>
            <p:ph type="subTitle" idx="3"/>
          </p:nvPr>
        </p:nvSpPr>
        <p:spPr>
          <a:xfrm>
            <a:off x="1889333" y="3084771"/>
            <a:ext cx="3711200" cy="676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
        <p:nvSpPr>
          <p:cNvPr id="99" name="Google Shape;99;p5"/>
          <p:cNvSpPr txBox="1">
            <a:spLocks noGrp="1"/>
          </p:cNvSpPr>
          <p:nvPr>
            <p:ph type="subTitle" idx="4"/>
          </p:nvPr>
        </p:nvSpPr>
        <p:spPr>
          <a:xfrm>
            <a:off x="6591700" y="3084771"/>
            <a:ext cx="37112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653480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1"/>
        </a:solidFill>
        <a:effectLst/>
      </p:bgPr>
    </p:bg>
    <p:spTree>
      <p:nvGrpSpPr>
        <p:cNvPr id="1" name="Shape 100"/>
        <p:cNvGrpSpPr/>
        <p:nvPr/>
      </p:nvGrpSpPr>
      <p:grpSpPr>
        <a:xfrm>
          <a:off x="0" y="0"/>
          <a:ext cx="0" cy="0"/>
          <a:chOff x="0" y="0"/>
          <a:chExt cx="0" cy="0"/>
        </a:xfrm>
      </p:grpSpPr>
      <p:grpSp>
        <p:nvGrpSpPr>
          <p:cNvPr id="101" name="Google Shape;101;p6"/>
          <p:cNvGrpSpPr/>
          <p:nvPr/>
        </p:nvGrpSpPr>
        <p:grpSpPr>
          <a:xfrm>
            <a:off x="-2907442" y="-441566"/>
            <a:ext cx="16818345" cy="7540132"/>
            <a:chOff x="-2180583" y="-331176"/>
            <a:chExt cx="12613759" cy="5655099"/>
          </a:xfrm>
        </p:grpSpPr>
        <p:grpSp>
          <p:nvGrpSpPr>
            <p:cNvPr id="102" name="Google Shape;102;p6"/>
            <p:cNvGrpSpPr/>
            <p:nvPr/>
          </p:nvGrpSpPr>
          <p:grpSpPr>
            <a:xfrm flipH="1">
              <a:off x="5202842" y="4201945"/>
              <a:ext cx="2954668" cy="751366"/>
              <a:chOff x="4939527" y="4919710"/>
              <a:chExt cx="3620029" cy="920566"/>
            </a:xfrm>
          </p:grpSpPr>
          <p:grpSp>
            <p:nvGrpSpPr>
              <p:cNvPr id="103" name="Google Shape;103;p6"/>
              <p:cNvGrpSpPr/>
              <p:nvPr/>
            </p:nvGrpSpPr>
            <p:grpSpPr>
              <a:xfrm>
                <a:off x="4939527" y="5053655"/>
                <a:ext cx="3620029" cy="786616"/>
                <a:chOff x="1855275" y="1578600"/>
                <a:chExt cx="154800" cy="33650"/>
              </a:xfrm>
            </p:grpSpPr>
            <p:sp>
              <p:nvSpPr>
                <p:cNvPr id="104" name="Google Shape;104;p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 name="Google Shape;108;p6"/>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6"/>
            <p:cNvGrpSpPr/>
            <p:nvPr/>
          </p:nvGrpSpPr>
          <p:grpSpPr>
            <a:xfrm>
              <a:off x="-2180583" y="334182"/>
              <a:ext cx="2954668" cy="751366"/>
              <a:chOff x="4939527" y="4919710"/>
              <a:chExt cx="3620029" cy="920566"/>
            </a:xfrm>
          </p:grpSpPr>
          <p:grpSp>
            <p:nvGrpSpPr>
              <p:cNvPr id="110" name="Google Shape;110;p6"/>
              <p:cNvGrpSpPr/>
              <p:nvPr/>
            </p:nvGrpSpPr>
            <p:grpSpPr>
              <a:xfrm>
                <a:off x="4939527" y="5053655"/>
                <a:ext cx="3620029" cy="786616"/>
                <a:chOff x="1855275" y="1578600"/>
                <a:chExt cx="154800" cy="33650"/>
              </a:xfrm>
            </p:grpSpPr>
            <p:sp>
              <p:nvSpPr>
                <p:cNvPr id="111" name="Google Shape;111;p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 name="Google Shape;115;p6"/>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6" name="Google Shape;116;p6"/>
            <p:cNvGrpSpPr/>
            <p:nvPr/>
          </p:nvGrpSpPr>
          <p:grpSpPr>
            <a:xfrm>
              <a:off x="652015" y="163723"/>
              <a:ext cx="946432" cy="397850"/>
              <a:chOff x="1855275" y="1547350"/>
              <a:chExt cx="154800" cy="64900"/>
            </a:xfrm>
          </p:grpSpPr>
          <p:sp>
            <p:nvSpPr>
              <p:cNvPr id="117" name="Google Shape;117;p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6"/>
            <p:cNvGrpSpPr/>
            <p:nvPr/>
          </p:nvGrpSpPr>
          <p:grpSpPr>
            <a:xfrm>
              <a:off x="1348935" y="729915"/>
              <a:ext cx="440530" cy="185173"/>
              <a:chOff x="1855275" y="1547350"/>
              <a:chExt cx="154800" cy="64900"/>
            </a:xfrm>
          </p:grpSpPr>
          <p:sp>
            <p:nvSpPr>
              <p:cNvPr id="123" name="Google Shape;123;p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8" name="Google Shape;128;p6"/>
            <p:cNvGrpSpPr/>
            <p:nvPr/>
          </p:nvGrpSpPr>
          <p:grpSpPr>
            <a:xfrm>
              <a:off x="3836925" y="3884274"/>
              <a:ext cx="6143299" cy="1439649"/>
              <a:chOff x="3836925" y="3884274"/>
              <a:chExt cx="6143299" cy="1439649"/>
            </a:xfrm>
          </p:grpSpPr>
          <p:sp>
            <p:nvSpPr>
              <p:cNvPr id="129" name="Google Shape;129;p6"/>
              <p:cNvSpPr/>
              <p:nvPr/>
            </p:nvSpPr>
            <p:spPr>
              <a:xfrm>
                <a:off x="7153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6"/>
              <p:cNvSpPr/>
              <p:nvPr/>
            </p:nvSpPr>
            <p:spPr>
              <a:xfrm>
                <a:off x="3836925" y="4516304"/>
                <a:ext cx="4040698" cy="79406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 name="Google Shape;131;p6"/>
            <p:cNvSpPr/>
            <p:nvPr/>
          </p:nvSpPr>
          <p:spPr>
            <a:xfrm>
              <a:off x="7877575" y="-331176"/>
              <a:ext cx="2555602" cy="2555602"/>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2" name="Google Shape;132;p6"/>
            <p:cNvGrpSpPr/>
            <p:nvPr/>
          </p:nvGrpSpPr>
          <p:grpSpPr>
            <a:xfrm>
              <a:off x="7580223" y="662105"/>
              <a:ext cx="1701360" cy="714504"/>
              <a:chOff x="1855275" y="1547350"/>
              <a:chExt cx="154800" cy="64900"/>
            </a:xfrm>
          </p:grpSpPr>
          <p:sp>
            <p:nvSpPr>
              <p:cNvPr id="133" name="Google Shape;133;p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6"/>
            <p:cNvGrpSpPr/>
            <p:nvPr/>
          </p:nvGrpSpPr>
          <p:grpSpPr>
            <a:xfrm>
              <a:off x="8869056" y="212946"/>
              <a:ext cx="1015116" cy="449160"/>
              <a:chOff x="1855275" y="1547350"/>
              <a:chExt cx="154800" cy="64900"/>
            </a:xfrm>
          </p:grpSpPr>
          <p:sp>
            <p:nvSpPr>
              <p:cNvPr id="139" name="Google Shape;139;p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4" name="Google Shape;144;p6"/>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Tree>
    <p:extLst>
      <p:ext uri="{BB962C8B-B14F-4D97-AF65-F5344CB8AC3E}">
        <p14:creationId xmlns:p14="http://schemas.microsoft.com/office/powerpoint/2010/main" val="34478655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145"/>
        <p:cNvGrpSpPr/>
        <p:nvPr/>
      </p:nvGrpSpPr>
      <p:grpSpPr>
        <a:xfrm>
          <a:off x="0" y="0"/>
          <a:ext cx="0" cy="0"/>
          <a:chOff x="0" y="0"/>
          <a:chExt cx="0" cy="0"/>
        </a:xfrm>
      </p:grpSpPr>
      <p:grpSp>
        <p:nvGrpSpPr>
          <p:cNvPr id="146" name="Google Shape;146;p7"/>
          <p:cNvGrpSpPr/>
          <p:nvPr/>
        </p:nvGrpSpPr>
        <p:grpSpPr>
          <a:xfrm>
            <a:off x="-1170369" y="268209"/>
            <a:ext cx="2268480" cy="1920335"/>
            <a:chOff x="-877777" y="201155"/>
            <a:chExt cx="1701360" cy="1440251"/>
          </a:xfrm>
        </p:grpSpPr>
        <p:grpSp>
          <p:nvGrpSpPr>
            <p:cNvPr id="147" name="Google Shape;147;p7"/>
            <p:cNvGrpSpPr/>
            <p:nvPr/>
          </p:nvGrpSpPr>
          <p:grpSpPr>
            <a:xfrm>
              <a:off x="-877777" y="201155"/>
              <a:ext cx="1701360" cy="714504"/>
              <a:chOff x="1855275" y="1547350"/>
              <a:chExt cx="154800" cy="64900"/>
            </a:xfrm>
          </p:grpSpPr>
          <p:sp>
            <p:nvSpPr>
              <p:cNvPr id="148" name="Google Shape;148;p7"/>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7"/>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 name="Google Shape;153;p7"/>
            <p:cNvGrpSpPr/>
            <p:nvPr/>
          </p:nvGrpSpPr>
          <p:grpSpPr>
            <a:xfrm>
              <a:off x="-191544" y="1192246"/>
              <a:ext cx="1015116" cy="449160"/>
              <a:chOff x="1855275" y="1547350"/>
              <a:chExt cx="154800" cy="64900"/>
            </a:xfrm>
          </p:grpSpPr>
          <p:sp>
            <p:nvSpPr>
              <p:cNvPr id="154" name="Google Shape;154;p7"/>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59" name="Google Shape;159;p7"/>
          <p:cNvSpPr txBox="1">
            <a:spLocks noGrp="1"/>
          </p:cNvSpPr>
          <p:nvPr>
            <p:ph type="body" idx="1"/>
          </p:nvPr>
        </p:nvSpPr>
        <p:spPr>
          <a:xfrm>
            <a:off x="1366600" y="3373000"/>
            <a:ext cx="3593200" cy="2492000"/>
          </a:xfrm>
          <a:prstGeom prst="rect">
            <a:avLst/>
          </a:prstGeom>
        </p:spPr>
        <p:txBody>
          <a:bodyPr spcFirstLastPara="1" wrap="square" lIns="91425" tIns="91425" rIns="91425" bIns="91425" anchor="t" anchorCtr="0">
            <a:noAutofit/>
          </a:bodyPr>
          <a:lstStyle>
            <a:lvl1pPr marL="609570" lvl="0" indent="-406381">
              <a:spcBef>
                <a:spcPts val="0"/>
              </a:spcBef>
              <a:spcAft>
                <a:spcPts val="0"/>
              </a:spcAft>
              <a:buSzPts val="1200"/>
              <a:buChar char="●"/>
              <a:defRPr/>
            </a:lvl1pPr>
            <a:lvl2pPr marL="1219140" lvl="1" indent="-406381">
              <a:spcBef>
                <a:spcPts val="0"/>
              </a:spcBef>
              <a:spcAft>
                <a:spcPts val="0"/>
              </a:spcAft>
              <a:buSzPts val="1200"/>
              <a:buChar char="○"/>
              <a:defRPr sz="1600"/>
            </a:lvl2pPr>
            <a:lvl3pPr marL="1828709" lvl="2" indent="-406381">
              <a:spcBef>
                <a:spcPts val="0"/>
              </a:spcBef>
              <a:spcAft>
                <a:spcPts val="0"/>
              </a:spcAft>
              <a:buSzPts val="1200"/>
              <a:buChar char="■"/>
              <a:defRPr sz="1600"/>
            </a:lvl3pPr>
            <a:lvl4pPr marL="2438278" lvl="3" indent="-406381">
              <a:spcBef>
                <a:spcPts val="0"/>
              </a:spcBef>
              <a:spcAft>
                <a:spcPts val="0"/>
              </a:spcAft>
              <a:buSzPts val="1200"/>
              <a:buChar char="●"/>
              <a:defRPr sz="1600"/>
            </a:lvl4pPr>
            <a:lvl5pPr marL="3047848" lvl="4" indent="-406381">
              <a:spcBef>
                <a:spcPts val="0"/>
              </a:spcBef>
              <a:spcAft>
                <a:spcPts val="0"/>
              </a:spcAft>
              <a:buSzPts val="1200"/>
              <a:buChar char="○"/>
              <a:defRPr sz="1600"/>
            </a:lvl5pPr>
            <a:lvl6pPr marL="3657418" lvl="5" indent="-406381">
              <a:spcBef>
                <a:spcPts val="0"/>
              </a:spcBef>
              <a:spcAft>
                <a:spcPts val="0"/>
              </a:spcAft>
              <a:buSzPts val="1200"/>
              <a:buChar char="■"/>
              <a:defRPr sz="1600"/>
            </a:lvl6pPr>
            <a:lvl7pPr marL="4266987" lvl="6" indent="-406381">
              <a:spcBef>
                <a:spcPts val="0"/>
              </a:spcBef>
              <a:spcAft>
                <a:spcPts val="0"/>
              </a:spcAft>
              <a:buSzPts val="1200"/>
              <a:buChar char="●"/>
              <a:defRPr sz="1600"/>
            </a:lvl7pPr>
            <a:lvl8pPr marL="4876557" lvl="7" indent="-406381">
              <a:spcBef>
                <a:spcPts val="0"/>
              </a:spcBef>
              <a:spcAft>
                <a:spcPts val="0"/>
              </a:spcAft>
              <a:buSzPts val="1200"/>
              <a:buChar char="○"/>
              <a:defRPr sz="1600"/>
            </a:lvl8pPr>
            <a:lvl9pPr marL="5486126" lvl="8" indent="-406381">
              <a:spcBef>
                <a:spcPts val="0"/>
              </a:spcBef>
              <a:spcAft>
                <a:spcPts val="0"/>
              </a:spcAft>
              <a:buSzPts val="1200"/>
              <a:buChar char="■"/>
              <a:defRPr sz="1600"/>
            </a:lvl9pPr>
          </a:lstStyle>
          <a:p>
            <a:endParaRPr/>
          </a:p>
        </p:txBody>
      </p:sp>
      <p:sp>
        <p:nvSpPr>
          <p:cNvPr id="160" name="Google Shape;160;p7"/>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61" name="Google Shape;161;p7"/>
          <p:cNvSpPr txBox="1">
            <a:spLocks noGrp="1"/>
          </p:cNvSpPr>
          <p:nvPr>
            <p:ph type="subTitle" idx="2"/>
          </p:nvPr>
        </p:nvSpPr>
        <p:spPr>
          <a:xfrm>
            <a:off x="1366605" y="2896733"/>
            <a:ext cx="3744000" cy="676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39802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8/21/21</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52467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162"/>
        <p:cNvGrpSpPr/>
        <p:nvPr/>
      </p:nvGrpSpPr>
      <p:grpSpPr>
        <a:xfrm>
          <a:off x="0" y="0"/>
          <a:ext cx="0" cy="0"/>
          <a:chOff x="0" y="0"/>
          <a:chExt cx="0" cy="0"/>
        </a:xfrm>
      </p:grpSpPr>
      <p:grpSp>
        <p:nvGrpSpPr>
          <p:cNvPr id="163" name="Google Shape;163;p8"/>
          <p:cNvGrpSpPr/>
          <p:nvPr/>
        </p:nvGrpSpPr>
        <p:grpSpPr>
          <a:xfrm>
            <a:off x="-2289762" y="445576"/>
            <a:ext cx="15436476" cy="7062157"/>
            <a:chOff x="-1717322" y="334182"/>
            <a:chExt cx="11577357" cy="5296618"/>
          </a:xfrm>
        </p:grpSpPr>
        <p:grpSp>
          <p:nvGrpSpPr>
            <p:cNvPr id="164" name="Google Shape;164;p8"/>
            <p:cNvGrpSpPr/>
            <p:nvPr/>
          </p:nvGrpSpPr>
          <p:grpSpPr>
            <a:xfrm>
              <a:off x="1357634" y="3075202"/>
              <a:ext cx="1750284" cy="445094"/>
              <a:chOff x="4939527" y="4919710"/>
              <a:chExt cx="3620029" cy="920566"/>
            </a:xfrm>
          </p:grpSpPr>
          <p:grpSp>
            <p:nvGrpSpPr>
              <p:cNvPr id="165" name="Google Shape;165;p8"/>
              <p:cNvGrpSpPr/>
              <p:nvPr/>
            </p:nvGrpSpPr>
            <p:grpSpPr>
              <a:xfrm>
                <a:off x="4939527" y="5053655"/>
                <a:ext cx="3620029" cy="786616"/>
                <a:chOff x="1855275" y="1578600"/>
                <a:chExt cx="154800" cy="33650"/>
              </a:xfrm>
            </p:grpSpPr>
            <p:sp>
              <p:nvSpPr>
                <p:cNvPr id="166" name="Google Shape;166;p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 name="Google Shape;170;p8"/>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8"/>
            <p:cNvSpPr/>
            <p:nvPr/>
          </p:nvSpPr>
          <p:spPr>
            <a:xfrm>
              <a:off x="-183275" y="3075199"/>
              <a:ext cx="2555602" cy="2555602"/>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2" name="Google Shape;172;p8"/>
            <p:cNvGrpSpPr/>
            <p:nvPr/>
          </p:nvGrpSpPr>
          <p:grpSpPr>
            <a:xfrm>
              <a:off x="-1365138" y="3707604"/>
              <a:ext cx="5045596" cy="1283085"/>
              <a:chOff x="4939527" y="4919710"/>
              <a:chExt cx="3620029" cy="920566"/>
            </a:xfrm>
          </p:grpSpPr>
          <p:grpSp>
            <p:nvGrpSpPr>
              <p:cNvPr id="173" name="Google Shape;173;p8"/>
              <p:cNvGrpSpPr/>
              <p:nvPr/>
            </p:nvGrpSpPr>
            <p:grpSpPr>
              <a:xfrm>
                <a:off x="4939527" y="5053655"/>
                <a:ext cx="3620029" cy="786616"/>
                <a:chOff x="1855275" y="1578600"/>
                <a:chExt cx="154800" cy="33650"/>
              </a:xfrm>
            </p:grpSpPr>
            <p:sp>
              <p:nvSpPr>
                <p:cNvPr id="174" name="Google Shape;174;p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8" name="Google Shape;178;p8"/>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 name="Google Shape;179;p8"/>
            <p:cNvGrpSpPr/>
            <p:nvPr/>
          </p:nvGrpSpPr>
          <p:grpSpPr>
            <a:xfrm>
              <a:off x="-1717322" y="334184"/>
              <a:ext cx="2373703" cy="996157"/>
              <a:chOff x="1855275" y="1547350"/>
              <a:chExt cx="154800" cy="64900"/>
            </a:xfrm>
          </p:grpSpPr>
          <p:sp>
            <p:nvSpPr>
              <p:cNvPr id="180" name="Google Shape;180;p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5" name="Google Shape;185;p8"/>
            <p:cNvGrpSpPr/>
            <p:nvPr/>
          </p:nvGrpSpPr>
          <p:grpSpPr>
            <a:xfrm>
              <a:off x="790635" y="356418"/>
              <a:ext cx="1627753" cy="684260"/>
              <a:chOff x="1855275" y="1547350"/>
              <a:chExt cx="154800" cy="64900"/>
            </a:xfrm>
          </p:grpSpPr>
          <p:sp>
            <p:nvSpPr>
              <p:cNvPr id="186" name="Google Shape;186;p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 name="Google Shape;191;p8"/>
            <p:cNvGrpSpPr/>
            <p:nvPr/>
          </p:nvGrpSpPr>
          <p:grpSpPr>
            <a:xfrm>
              <a:off x="6905367" y="334182"/>
              <a:ext cx="2954668" cy="751366"/>
              <a:chOff x="4939527" y="4919710"/>
              <a:chExt cx="3620029" cy="920566"/>
            </a:xfrm>
          </p:grpSpPr>
          <p:grpSp>
            <p:nvGrpSpPr>
              <p:cNvPr id="192" name="Google Shape;192;p8"/>
              <p:cNvGrpSpPr/>
              <p:nvPr/>
            </p:nvGrpSpPr>
            <p:grpSpPr>
              <a:xfrm>
                <a:off x="4939527" y="5053655"/>
                <a:ext cx="3620029" cy="786616"/>
                <a:chOff x="1855275" y="1578600"/>
                <a:chExt cx="154800" cy="33650"/>
              </a:xfrm>
            </p:grpSpPr>
            <p:sp>
              <p:nvSpPr>
                <p:cNvPr id="193" name="Google Shape;193;p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 name="Google Shape;197;p8"/>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 name="Google Shape;198;p8"/>
            <p:cNvGrpSpPr/>
            <p:nvPr/>
          </p:nvGrpSpPr>
          <p:grpSpPr>
            <a:xfrm>
              <a:off x="1989377" y="1330358"/>
              <a:ext cx="757669" cy="318484"/>
              <a:chOff x="1855275" y="1547350"/>
              <a:chExt cx="154800" cy="64900"/>
            </a:xfrm>
          </p:grpSpPr>
          <p:sp>
            <p:nvSpPr>
              <p:cNvPr id="199" name="Google Shape;199;p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04" name="Google Shape;204;p8"/>
          <p:cNvSpPr txBox="1">
            <a:spLocks noGrp="1"/>
          </p:cNvSpPr>
          <p:nvPr>
            <p:ph type="title"/>
          </p:nvPr>
        </p:nvSpPr>
        <p:spPr>
          <a:xfrm>
            <a:off x="4270567" y="1740933"/>
            <a:ext cx="6080000" cy="2944000"/>
          </a:xfrm>
          <a:prstGeom prst="rect">
            <a:avLst/>
          </a:prstGeom>
        </p:spPr>
        <p:txBody>
          <a:bodyPr spcFirstLastPara="1" wrap="square" lIns="91425" tIns="91425" rIns="91425" bIns="91425" anchor="ctr" anchorCtr="0">
            <a:noAutofit/>
          </a:bodyPr>
          <a:lstStyle>
            <a:lvl1pPr lvl="0" algn="r">
              <a:lnSpc>
                <a:spcPct val="85000"/>
              </a:lnSpc>
              <a:spcBef>
                <a:spcPts val="0"/>
              </a:spcBef>
              <a:spcAft>
                <a:spcPts val="0"/>
              </a:spcAft>
              <a:buSzPts val="4800"/>
              <a:buNone/>
              <a:defRPr sz="12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964500" y="4616277"/>
            <a:ext cx="4386000" cy="834800"/>
          </a:xfrm>
          <a:prstGeom prst="rect">
            <a:avLst/>
          </a:prstGeom>
        </p:spPr>
        <p:txBody>
          <a:bodyPr spcFirstLastPara="1" wrap="square" lIns="91425" tIns="91425" rIns="91425" bIns="91425" anchor="ctr" anchorCtr="0">
            <a:noAutofit/>
          </a:bodyPr>
          <a:lstStyle>
            <a:lvl1pPr lvl="0" algn="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41795066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241"/>
        <p:cNvGrpSpPr/>
        <p:nvPr/>
      </p:nvGrpSpPr>
      <p:grpSpPr>
        <a:xfrm>
          <a:off x="0" y="0"/>
          <a:ext cx="0" cy="0"/>
          <a:chOff x="0" y="0"/>
          <a:chExt cx="0" cy="0"/>
        </a:xfrm>
      </p:grpSpPr>
      <p:grpSp>
        <p:nvGrpSpPr>
          <p:cNvPr id="242" name="Google Shape;242;p10"/>
          <p:cNvGrpSpPr/>
          <p:nvPr/>
        </p:nvGrpSpPr>
        <p:grpSpPr>
          <a:xfrm>
            <a:off x="3827269" y="445581"/>
            <a:ext cx="11073633" cy="6744743"/>
            <a:chOff x="2870450" y="334184"/>
            <a:chExt cx="8305225" cy="5058557"/>
          </a:xfrm>
        </p:grpSpPr>
        <p:grpSp>
          <p:nvGrpSpPr>
            <p:cNvPr id="243" name="Google Shape;243;p10"/>
            <p:cNvGrpSpPr/>
            <p:nvPr/>
          </p:nvGrpSpPr>
          <p:grpSpPr>
            <a:xfrm>
              <a:off x="7429678" y="334184"/>
              <a:ext cx="2373703" cy="996157"/>
              <a:chOff x="1855275" y="1547350"/>
              <a:chExt cx="154800" cy="64900"/>
            </a:xfrm>
          </p:grpSpPr>
          <p:sp>
            <p:nvSpPr>
              <p:cNvPr id="244" name="Google Shape;244;p10"/>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0"/>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0"/>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0"/>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0"/>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 name="Google Shape;249;p10"/>
            <p:cNvGrpSpPr/>
            <p:nvPr/>
          </p:nvGrpSpPr>
          <p:grpSpPr>
            <a:xfrm>
              <a:off x="2870450" y="3544872"/>
              <a:ext cx="8305225" cy="1847869"/>
              <a:chOff x="2022628" y="3291423"/>
              <a:chExt cx="9445269" cy="2101523"/>
            </a:xfrm>
          </p:grpSpPr>
          <p:sp>
            <p:nvSpPr>
              <p:cNvPr id="250" name="Google Shape;250;p10"/>
              <p:cNvSpPr/>
              <p:nvPr/>
            </p:nvSpPr>
            <p:spPr>
              <a:xfrm flipH="1">
                <a:off x="2022628" y="4072175"/>
                <a:ext cx="8702222" cy="1320736"/>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0"/>
              <p:cNvSpPr/>
              <p:nvPr/>
            </p:nvSpPr>
            <p:spPr>
              <a:xfrm>
                <a:off x="7705000" y="3291423"/>
                <a:ext cx="3762898" cy="2101523"/>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2" name="Google Shape;252;p10"/>
            <p:cNvSpPr/>
            <p:nvPr/>
          </p:nvSpPr>
          <p:spPr>
            <a:xfrm flipH="1">
              <a:off x="6425931" y="4445018"/>
              <a:ext cx="2718069" cy="698442"/>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3" name="Google Shape;253;p10"/>
          <p:cNvSpPr txBox="1">
            <a:spLocks noGrp="1"/>
          </p:cNvSpPr>
          <p:nvPr>
            <p:ph type="title"/>
          </p:nvPr>
        </p:nvSpPr>
        <p:spPr>
          <a:xfrm>
            <a:off x="6957652" y="2507000"/>
            <a:ext cx="4401200" cy="18440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1"/>
              </a:buClr>
              <a:buSzPts val="3200"/>
              <a:buNone/>
              <a:defRPr sz="4667">
                <a:solidFill>
                  <a:schemeClr val="accent1"/>
                </a:solidFill>
              </a:defRPr>
            </a:lvl1pPr>
            <a:lvl2pPr lvl="1">
              <a:spcBef>
                <a:spcPts val="0"/>
              </a:spcBef>
              <a:spcAft>
                <a:spcPts val="0"/>
              </a:spcAft>
              <a:buClr>
                <a:schemeClr val="accent1"/>
              </a:buClr>
              <a:buSzPts val="3200"/>
              <a:buNone/>
              <a:defRPr>
                <a:solidFill>
                  <a:schemeClr val="accent1"/>
                </a:solidFill>
                <a:latin typeface="Oxygen"/>
                <a:ea typeface="Oxygen"/>
                <a:cs typeface="Oxygen"/>
                <a:sym typeface="Oxygen"/>
              </a:defRPr>
            </a:lvl2pPr>
            <a:lvl3pPr lvl="2">
              <a:spcBef>
                <a:spcPts val="0"/>
              </a:spcBef>
              <a:spcAft>
                <a:spcPts val="0"/>
              </a:spcAft>
              <a:buClr>
                <a:schemeClr val="accent1"/>
              </a:buClr>
              <a:buSzPts val="3200"/>
              <a:buNone/>
              <a:defRPr>
                <a:solidFill>
                  <a:schemeClr val="accent1"/>
                </a:solidFill>
                <a:latin typeface="Oxygen"/>
                <a:ea typeface="Oxygen"/>
                <a:cs typeface="Oxygen"/>
                <a:sym typeface="Oxygen"/>
              </a:defRPr>
            </a:lvl3pPr>
            <a:lvl4pPr lvl="3">
              <a:spcBef>
                <a:spcPts val="0"/>
              </a:spcBef>
              <a:spcAft>
                <a:spcPts val="0"/>
              </a:spcAft>
              <a:buClr>
                <a:schemeClr val="accent1"/>
              </a:buClr>
              <a:buSzPts val="3200"/>
              <a:buNone/>
              <a:defRPr>
                <a:solidFill>
                  <a:schemeClr val="accent1"/>
                </a:solidFill>
                <a:latin typeface="Oxygen"/>
                <a:ea typeface="Oxygen"/>
                <a:cs typeface="Oxygen"/>
                <a:sym typeface="Oxygen"/>
              </a:defRPr>
            </a:lvl4pPr>
            <a:lvl5pPr lvl="4">
              <a:spcBef>
                <a:spcPts val="0"/>
              </a:spcBef>
              <a:spcAft>
                <a:spcPts val="0"/>
              </a:spcAft>
              <a:buClr>
                <a:schemeClr val="accent1"/>
              </a:buClr>
              <a:buSzPts val="3200"/>
              <a:buNone/>
              <a:defRPr>
                <a:solidFill>
                  <a:schemeClr val="accent1"/>
                </a:solidFill>
                <a:latin typeface="Oxygen"/>
                <a:ea typeface="Oxygen"/>
                <a:cs typeface="Oxygen"/>
                <a:sym typeface="Oxygen"/>
              </a:defRPr>
            </a:lvl5pPr>
            <a:lvl6pPr lvl="5">
              <a:spcBef>
                <a:spcPts val="0"/>
              </a:spcBef>
              <a:spcAft>
                <a:spcPts val="0"/>
              </a:spcAft>
              <a:buClr>
                <a:schemeClr val="accent1"/>
              </a:buClr>
              <a:buSzPts val="3200"/>
              <a:buNone/>
              <a:defRPr>
                <a:solidFill>
                  <a:schemeClr val="accent1"/>
                </a:solidFill>
                <a:latin typeface="Oxygen"/>
                <a:ea typeface="Oxygen"/>
                <a:cs typeface="Oxygen"/>
                <a:sym typeface="Oxygen"/>
              </a:defRPr>
            </a:lvl6pPr>
            <a:lvl7pPr lvl="6">
              <a:spcBef>
                <a:spcPts val="0"/>
              </a:spcBef>
              <a:spcAft>
                <a:spcPts val="0"/>
              </a:spcAft>
              <a:buClr>
                <a:schemeClr val="accent1"/>
              </a:buClr>
              <a:buSzPts val="3200"/>
              <a:buNone/>
              <a:defRPr>
                <a:solidFill>
                  <a:schemeClr val="accent1"/>
                </a:solidFill>
                <a:latin typeface="Oxygen"/>
                <a:ea typeface="Oxygen"/>
                <a:cs typeface="Oxygen"/>
                <a:sym typeface="Oxygen"/>
              </a:defRPr>
            </a:lvl7pPr>
            <a:lvl8pPr lvl="7">
              <a:spcBef>
                <a:spcPts val="0"/>
              </a:spcBef>
              <a:spcAft>
                <a:spcPts val="0"/>
              </a:spcAft>
              <a:buClr>
                <a:schemeClr val="accent1"/>
              </a:buClr>
              <a:buSzPts val="3200"/>
              <a:buNone/>
              <a:defRPr>
                <a:solidFill>
                  <a:schemeClr val="accent1"/>
                </a:solidFill>
                <a:latin typeface="Oxygen"/>
                <a:ea typeface="Oxygen"/>
                <a:cs typeface="Oxygen"/>
                <a:sym typeface="Oxygen"/>
              </a:defRPr>
            </a:lvl8pPr>
            <a:lvl9pPr lvl="8">
              <a:spcBef>
                <a:spcPts val="0"/>
              </a:spcBef>
              <a:spcAft>
                <a:spcPts val="0"/>
              </a:spcAft>
              <a:buClr>
                <a:schemeClr val="accent1"/>
              </a:buClr>
              <a:buSzPts val="3200"/>
              <a:buNone/>
              <a:defRPr>
                <a:solidFill>
                  <a:schemeClr val="accent1"/>
                </a:solidFill>
                <a:latin typeface="Oxygen"/>
                <a:ea typeface="Oxygen"/>
                <a:cs typeface="Oxygen"/>
                <a:sym typeface="Oxygen"/>
              </a:defRPr>
            </a:lvl9pPr>
          </a:lstStyle>
          <a:p>
            <a:endParaRPr/>
          </a:p>
        </p:txBody>
      </p:sp>
    </p:spTree>
    <p:extLst>
      <p:ext uri="{BB962C8B-B14F-4D97-AF65-F5344CB8AC3E}">
        <p14:creationId xmlns:p14="http://schemas.microsoft.com/office/powerpoint/2010/main" val="14364676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254"/>
        <p:cNvGrpSpPr/>
        <p:nvPr/>
      </p:nvGrpSpPr>
      <p:grpSpPr>
        <a:xfrm>
          <a:off x="0" y="0"/>
          <a:ext cx="0" cy="0"/>
          <a:chOff x="0" y="0"/>
          <a:chExt cx="0" cy="0"/>
        </a:xfrm>
      </p:grpSpPr>
      <p:grpSp>
        <p:nvGrpSpPr>
          <p:cNvPr id="255" name="Google Shape;255;p11"/>
          <p:cNvGrpSpPr/>
          <p:nvPr/>
        </p:nvGrpSpPr>
        <p:grpSpPr>
          <a:xfrm>
            <a:off x="-2000469" y="-1729902"/>
            <a:ext cx="16252229" cy="8587923"/>
            <a:chOff x="-1500352" y="-1297426"/>
            <a:chExt cx="12189172" cy="6440942"/>
          </a:xfrm>
        </p:grpSpPr>
        <p:sp>
          <p:nvSpPr>
            <p:cNvPr id="256" name="Google Shape;256;p11"/>
            <p:cNvSpPr/>
            <p:nvPr/>
          </p:nvSpPr>
          <p:spPr>
            <a:xfrm>
              <a:off x="2334649" y="4429025"/>
              <a:ext cx="6809373" cy="71449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1"/>
            <p:cNvSpPr/>
            <p:nvPr/>
          </p:nvSpPr>
          <p:spPr>
            <a:xfrm>
              <a:off x="-1216400" y="-1297426"/>
              <a:ext cx="2555602" cy="2555602"/>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 name="Google Shape;258;p11"/>
            <p:cNvGrpSpPr/>
            <p:nvPr/>
          </p:nvGrpSpPr>
          <p:grpSpPr>
            <a:xfrm>
              <a:off x="-1500352" y="201155"/>
              <a:ext cx="1701360" cy="714504"/>
              <a:chOff x="1855275" y="1547350"/>
              <a:chExt cx="154800" cy="64900"/>
            </a:xfrm>
          </p:grpSpPr>
          <p:sp>
            <p:nvSpPr>
              <p:cNvPr id="259" name="Google Shape;259;p1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4" name="Google Shape;264;p11"/>
            <p:cNvGrpSpPr/>
            <p:nvPr/>
          </p:nvGrpSpPr>
          <p:grpSpPr>
            <a:xfrm>
              <a:off x="-280519" y="-97379"/>
              <a:ext cx="1015116" cy="449160"/>
              <a:chOff x="1855275" y="1547350"/>
              <a:chExt cx="154800" cy="64900"/>
            </a:xfrm>
          </p:grpSpPr>
          <p:sp>
            <p:nvSpPr>
              <p:cNvPr id="265" name="Google Shape;265;p1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0" name="Google Shape;270;p11"/>
            <p:cNvSpPr/>
            <p:nvPr/>
          </p:nvSpPr>
          <p:spPr>
            <a:xfrm>
              <a:off x="-964975" y="3824350"/>
              <a:ext cx="1985947" cy="1311747"/>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1" name="Google Shape;271;p11"/>
            <p:cNvGrpSpPr/>
            <p:nvPr/>
          </p:nvGrpSpPr>
          <p:grpSpPr>
            <a:xfrm rot="10800000">
              <a:off x="6522456" y="-15"/>
              <a:ext cx="4166365" cy="1843128"/>
              <a:chOff x="1855275" y="1547350"/>
              <a:chExt cx="154800" cy="64900"/>
            </a:xfrm>
          </p:grpSpPr>
          <p:sp>
            <p:nvSpPr>
              <p:cNvPr id="272" name="Google Shape;272;p1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7" name="Google Shape;277;p11"/>
            <p:cNvGrpSpPr/>
            <p:nvPr/>
          </p:nvGrpSpPr>
          <p:grpSpPr>
            <a:xfrm>
              <a:off x="7804562" y="907043"/>
              <a:ext cx="1252688" cy="584872"/>
              <a:chOff x="1855275" y="1547350"/>
              <a:chExt cx="154800" cy="64900"/>
            </a:xfrm>
          </p:grpSpPr>
          <p:sp>
            <p:nvSpPr>
              <p:cNvPr id="278" name="Google Shape;278;p1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3" name="Google Shape;283;p11"/>
            <p:cNvGrpSpPr/>
            <p:nvPr/>
          </p:nvGrpSpPr>
          <p:grpSpPr>
            <a:xfrm>
              <a:off x="7032652" y="354741"/>
              <a:ext cx="710300" cy="369320"/>
              <a:chOff x="1855275" y="1547350"/>
              <a:chExt cx="154800" cy="64900"/>
            </a:xfrm>
          </p:grpSpPr>
          <p:sp>
            <p:nvSpPr>
              <p:cNvPr id="284" name="Google Shape;284;p1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1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 name="Google Shape;289;p11"/>
            <p:cNvGrpSpPr/>
            <p:nvPr/>
          </p:nvGrpSpPr>
          <p:grpSpPr>
            <a:xfrm>
              <a:off x="8782887" y="139168"/>
              <a:ext cx="1252688" cy="584872"/>
              <a:chOff x="1855275" y="1547350"/>
              <a:chExt cx="154800" cy="64900"/>
            </a:xfrm>
          </p:grpSpPr>
          <p:sp>
            <p:nvSpPr>
              <p:cNvPr id="290" name="Google Shape;290;p1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1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95" name="Google Shape;295;p11"/>
          <p:cNvSpPr txBox="1">
            <a:spLocks noGrp="1"/>
          </p:cNvSpPr>
          <p:nvPr>
            <p:ph type="title" hasCustomPrompt="1"/>
          </p:nvPr>
        </p:nvSpPr>
        <p:spPr>
          <a:xfrm>
            <a:off x="1479600" y="1170033"/>
            <a:ext cx="9232800" cy="261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8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96" name="Google Shape;296;p11"/>
          <p:cNvSpPr txBox="1">
            <a:spLocks noGrp="1"/>
          </p:cNvSpPr>
          <p:nvPr>
            <p:ph type="body" idx="1"/>
          </p:nvPr>
        </p:nvSpPr>
        <p:spPr>
          <a:xfrm>
            <a:off x="1479600" y="3650497"/>
            <a:ext cx="9232800" cy="808000"/>
          </a:xfrm>
          <a:prstGeom prst="rect">
            <a:avLst/>
          </a:prstGeom>
        </p:spPr>
        <p:txBody>
          <a:bodyPr spcFirstLastPara="1" wrap="square" lIns="91425" tIns="91425" rIns="91425" bIns="91425" anchor="t" anchorCtr="0">
            <a:noAutofit/>
          </a:bodyPr>
          <a:lstStyle>
            <a:lvl1pPr marL="609570" lvl="0" indent="-423312" algn="ctr">
              <a:spcBef>
                <a:spcPts val="0"/>
              </a:spcBef>
              <a:spcAft>
                <a:spcPts val="0"/>
              </a:spcAft>
              <a:buSzPts val="1400"/>
              <a:buChar char="●"/>
              <a:defRPr>
                <a:solidFill>
                  <a:schemeClr val="accent1"/>
                </a:solidFill>
              </a:defRPr>
            </a:lvl1pPr>
            <a:lvl2pPr marL="1219140" lvl="1" indent="-423312" algn="ctr">
              <a:spcBef>
                <a:spcPts val="0"/>
              </a:spcBef>
              <a:spcAft>
                <a:spcPts val="0"/>
              </a:spcAft>
              <a:buSzPts val="1400"/>
              <a:buChar char="○"/>
              <a:defRPr/>
            </a:lvl2pPr>
            <a:lvl3pPr marL="1828709" lvl="2" indent="-423312" algn="ctr">
              <a:spcBef>
                <a:spcPts val="0"/>
              </a:spcBef>
              <a:spcAft>
                <a:spcPts val="0"/>
              </a:spcAft>
              <a:buSzPts val="1400"/>
              <a:buChar char="■"/>
              <a:defRPr/>
            </a:lvl3pPr>
            <a:lvl4pPr marL="2438278" lvl="3" indent="-423312" algn="ctr">
              <a:spcBef>
                <a:spcPts val="0"/>
              </a:spcBef>
              <a:spcAft>
                <a:spcPts val="0"/>
              </a:spcAft>
              <a:buSzPts val="1400"/>
              <a:buChar char="●"/>
              <a:defRPr/>
            </a:lvl4pPr>
            <a:lvl5pPr marL="3047848" lvl="4" indent="-423312" algn="ctr">
              <a:spcBef>
                <a:spcPts val="0"/>
              </a:spcBef>
              <a:spcAft>
                <a:spcPts val="0"/>
              </a:spcAft>
              <a:buSzPts val="1400"/>
              <a:buChar char="○"/>
              <a:defRPr/>
            </a:lvl5pPr>
            <a:lvl6pPr marL="3657418" lvl="5" indent="-423312" algn="ctr">
              <a:spcBef>
                <a:spcPts val="0"/>
              </a:spcBef>
              <a:spcAft>
                <a:spcPts val="0"/>
              </a:spcAft>
              <a:buSzPts val="1400"/>
              <a:buChar char="■"/>
              <a:defRPr/>
            </a:lvl6pPr>
            <a:lvl7pPr marL="4266987" lvl="6" indent="-423312" algn="ctr">
              <a:spcBef>
                <a:spcPts val="0"/>
              </a:spcBef>
              <a:spcAft>
                <a:spcPts val="0"/>
              </a:spcAft>
              <a:buSzPts val="1400"/>
              <a:buChar char="●"/>
              <a:defRPr/>
            </a:lvl7pPr>
            <a:lvl8pPr marL="4876557" lvl="7" indent="-423312" algn="ctr">
              <a:spcBef>
                <a:spcPts val="0"/>
              </a:spcBef>
              <a:spcAft>
                <a:spcPts val="0"/>
              </a:spcAft>
              <a:buSzPts val="1400"/>
              <a:buChar char="○"/>
              <a:defRPr/>
            </a:lvl8pPr>
            <a:lvl9pPr marL="5486126" lvl="8" indent="-423312"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24877347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7"/>
        <p:cNvGrpSpPr/>
        <p:nvPr/>
      </p:nvGrpSpPr>
      <p:grpSpPr>
        <a:xfrm>
          <a:off x="0" y="0"/>
          <a:ext cx="0" cy="0"/>
          <a:chOff x="0" y="0"/>
          <a:chExt cx="0" cy="0"/>
        </a:xfrm>
      </p:grpSpPr>
    </p:spTree>
    <p:extLst>
      <p:ext uri="{BB962C8B-B14F-4D97-AF65-F5344CB8AC3E}">
        <p14:creationId xmlns:p14="http://schemas.microsoft.com/office/powerpoint/2010/main" val="9807138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336"/>
        <p:cNvGrpSpPr/>
        <p:nvPr/>
      </p:nvGrpSpPr>
      <p:grpSpPr>
        <a:xfrm>
          <a:off x="0" y="0"/>
          <a:ext cx="0" cy="0"/>
          <a:chOff x="0" y="0"/>
          <a:chExt cx="0" cy="0"/>
        </a:xfrm>
      </p:grpSpPr>
      <p:sp>
        <p:nvSpPr>
          <p:cNvPr id="337" name="Google Shape;337;p14"/>
          <p:cNvSpPr txBox="1">
            <a:spLocks noGrp="1"/>
          </p:cNvSpPr>
          <p:nvPr>
            <p:ph type="title"/>
          </p:nvPr>
        </p:nvSpPr>
        <p:spPr>
          <a:xfrm>
            <a:off x="4132384" y="3759267"/>
            <a:ext cx="5367200" cy="7968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accent1"/>
              </a:buClr>
              <a:buSzPts val="3200"/>
              <a:buNone/>
              <a:defRPr sz="2933">
                <a:solidFill>
                  <a:schemeClr val="accent2"/>
                </a:solidFill>
              </a:defRPr>
            </a:lvl1pPr>
            <a:lvl2pPr lvl="1">
              <a:spcBef>
                <a:spcPts val="0"/>
              </a:spcBef>
              <a:spcAft>
                <a:spcPts val="0"/>
              </a:spcAft>
              <a:buClr>
                <a:schemeClr val="accent1"/>
              </a:buClr>
              <a:buSzPts val="3200"/>
              <a:buNone/>
              <a:defRPr>
                <a:solidFill>
                  <a:schemeClr val="accent1"/>
                </a:solidFill>
                <a:latin typeface="Oxygen"/>
                <a:ea typeface="Oxygen"/>
                <a:cs typeface="Oxygen"/>
                <a:sym typeface="Oxygen"/>
              </a:defRPr>
            </a:lvl2pPr>
            <a:lvl3pPr lvl="2">
              <a:spcBef>
                <a:spcPts val="0"/>
              </a:spcBef>
              <a:spcAft>
                <a:spcPts val="0"/>
              </a:spcAft>
              <a:buClr>
                <a:schemeClr val="accent1"/>
              </a:buClr>
              <a:buSzPts val="3200"/>
              <a:buNone/>
              <a:defRPr>
                <a:solidFill>
                  <a:schemeClr val="accent1"/>
                </a:solidFill>
                <a:latin typeface="Oxygen"/>
                <a:ea typeface="Oxygen"/>
                <a:cs typeface="Oxygen"/>
                <a:sym typeface="Oxygen"/>
              </a:defRPr>
            </a:lvl3pPr>
            <a:lvl4pPr lvl="3">
              <a:spcBef>
                <a:spcPts val="0"/>
              </a:spcBef>
              <a:spcAft>
                <a:spcPts val="0"/>
              </a:spcAft>
              <a:buClr>
                <a:schemeClr val="accent1"/>
              </a:buClr>
              <a:buSzPts val="3200"/>
              <a:buNone/>
              <a:defRPr>
                <a:solidFill>
                  <a:schemeClr val="accent1"/>
                </a:solidFill>
                <a:latin typeface="Oxygen"/>
                <a:ea typeface="Oxygen"/>
                <a:cs typeface="Oxygen"/>
                <a:sym typeface="Oxygen"/>
              </a:defRPr>
            </a:lvl4pPr>
            <a:lvl5pPr lvl="4">
              <a:spcBef>
                <a:spcPts val="0"/>
              </a:spcBef>
              <a:spcAft>
                <a:spcPts val="0"/>
              </a:spcAft>
              <a:buClr>
                <a:schemeClr val="accent1"/>
              </a:buClr>
              <a:buSzPts val="3200"/>
              <a:buNone/>
              <a:defRPr>
                <a:solidFill>
                  <a:schemeClr val="accent1"/>
                </a:solidFill>
                <a:latin typeface="Oxygen"/>
                <a:ea typeface="Oxygen"/>
                <a:cs typeface="Oxygen"/>
                <a:sym typeface="Oxygen"/>
              </a:defRPr>
            </a:lvl5pPr>
            <a:lvl6pPr lvl="5">
              <a:spcBef>
                <a:spcPts val="0"/>
              </a:spcBef>
              <a:spcAft>
                <a:spcPts val="0"/>
              </a:spcAft>
              <a:buClr>
                <a:schemeClr val="accent1"/>
              </a:buClr>
              <a:buSzPts val="3200"/>
              <a:buNone/>
              <a:defRPr>
                <a:solidFill>
                  <a:schemeClr val="accent1"/>
                </a:solidFill>
                <a:latin typeface="Oxygen"/>
                <a:ea typeface="Oxygen"/>
                <a:cs typeface="Oxygen"/>
                <a:sym typeface="Oxygen"/>
              </a:defRPr>
            </a:lvl6pPr>
            <a:lvl7pPr lvl="6">
              <a:spcBef>
                <a:spcPts val="0"/>
              </a:spcBef>
              <a:spcAft>
                <a:spcPts val="0"/>
              </a:spcAft>
              <a:buClr>
                <a:schemeClr val="accent1"/>
              </a:buClr>
              <a:buSzPts val="3200"/>
              <a:buNone/>
              <a:defRPr>
                <a:solidFill>
                  <a:schemeClr val="accent1"/>
                </a:solidFill>
                <a:latin typeface="Oxygen"/>
                <a:ea typeface="Oxygen"/>
                <a:cs typeface="Oxygen"/>
                <a:sym typeface="Oxygen"/>
              </a:defRPr>
            </a:lvl7pPr>
            <a:lvl8pPr lvl="7">
              <a:spcBef>
                <a:spcPts val="0"/>
              </a:spcBef>
              <a:spcAft>
                <a:spcPts val="0"/>
              </a:spcAft>
              <a:buClr>
                <a:schemeClr val="accent1"/>
              </a:buClr>
              <a:buSzPts val="3200"/>
              <a:buNone/>
              <a:defRPr>
                <a:solidFill>
                  <a:schemeClr val="accent1"/>
                </a:solidFill>
                <a:latin typeface="Oxygen"/>
                <a:ea typeface="Oxygen"/>
                <a:cs typeface="Oxygen"/>
                <a:sym typeface="Oxygen"/>
              </a:defRPr>
            </a:lvl8pPr>
            <a:lvl9pPr lvl="8">
              <a:spcBef>
                <a:spcPts val="0"/>
              </a:spcBef>
              <a:spcAft>
                <a:spcPts val="0"/>
              </a:spcAft>
              <a:buClr>
                <a:schemeClr val="accent1"/>
              </a:buClr>
              <a:buSzPts val="3200"/>
              <a:buNone/>
              <a:defRPr>
                <a:solidFill>
                  <a:schemeClr val="accent1"/>
                </a:solidFill>
                <a:latin typeface="Oxygen"/>
                <a:ea typeface="Oxygen"/>
                <a:cs typeface="Oxygen"/>
                <a:sym typeface="Oxygen"/>
              </a:defRPr>
            </a:lvl9pPr>
          </a:lstStyle>
          <a:p>
            <a:endParaRPr/>
          </a:p>
        </p:txBody>
      </p:sp>
      <p:sp>
        <p:nvSpPr>
          <p:cNvPr id="338" name="Google Shape;338;p14"/>
          <p:cNvSpPr txBox="1">
            <a:spLocks noGrp="1"/>
          </p:cNvSpPr>
          <p:nvPr>
            <p:ph type="subTitle" idx="1"/>
          </p:nvPr>
        </p:nvSpPr>
        <p:spPr>
          <a:xfrm>
            <a:off x="2391233" y="1892167"/>
            <a:ext cx="7409200" cy="2057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1400"/>
              <a:buNone/>
              <a:defRPr sz="3333">
                <a:solidFill>
                  <a:schemeClr val="accent1"/>
                </a:solidFill>
              </a:defRPr>
            </a:lvl1pPr>
            <a:lvl2pPr lvl="1" algn="ctr">
              <a:spcBef>
                <a:spcPts val="0"/>
              </a:spcBef>
              <a:spcAft>
                <a:spcPts val="0"/>
              </a:spcAft>
              <a:buClr>
                <a:schemeClr val="accent1"/>
              </a:buClr>
              <a:buSzPts val="1400"/>
              <a:buNone/>
              <a:defRPr>
                <a:solidFill>
                  <a:schemeClr val="accent1"/>
                </a:solidFill>
              </a:defRPr>
            </a:lvl2pPr>
            <a:lvl3pPr lvl="2" algn="ctr">
              <a:spcBef>
                <a:spcPts val="0"/>
              </a:spcBef>
              <a:spcAft>
                <a:spcPts val="0"/>
              </a:spcAft>
              <a:buClr>
                <a:schemeClr val="accent1"/>
              </a:buClr>
              <a:buSzPts val="1400"/>
              <a:buNone/>
              <a:defRPr>
                <a:solidFill>
                  <a:schemeClr val="accent1"/>
                </a:solidFill>
              </a:defRPr>
            </a:lvl3pPr>
            <a:lvl4pPr lvl="3" algn="ctr">
              <a:spcBef>
                <a:spcPts val="0"/>
              </a:spcBef>
              <a:spcAft>
                <a:spcPts val="0"/>
              </a:spcAft>
              <a:buClr>
                <a:schemeClr val="accent1"/>
              </a:buClr>
              <a:buSzPts val="1400"/>
              <a:buNone/>
              <a:defRPr>
                <a:solidFill>
                  <a:schemeClr val="accent1"/>
                </a:solidFill>
              </a:defRPr>
            </a:lvl4pPr>
            <a:lvl5pPr lvl="4" algn="ctr">
              <a:spcBef>
                <a:spcPts val="0"/>
              </a:spcBef>
              <a:spcAft>
                <a:spcPts val="0"/>
              </a:spcAft>
              <a:buClr>
                <a:schemeClr val="accent1"/>
              </a:buClr>
              <a:buSzPts val="1400"/>
              <a:buNone/>
              <a:defRPr>
                <a:solidFill>
                  <a:schemeClr val="accent1"/>
                </a:solidFill>
              </a:defRPr>
            </a:lvl5pPr>
            <a:lvl6pPr lvl="5" algn="ctr">
              <a:spcBef>
                <a:spcPts val="0"/>
              </a:spcBef>
              <a:spcAft>
                <a:spcPts val="0"/>
              </a:spcAft>
              <a:buClr>
                <a:schemeClr val="accent1"/>
              </a:buClr>
              <a:buSzPts val="1400"/>
              <a:buNone/>
              <a:defRPr>
                <a:solidFill>
                  <a:schemeClr val="accent1"/>
                </a:solidFill>
              </a:defRPr>
            </a:lvl6pPr>
            <a:lvl7pPr lvl="6" algn="ctr">
              <a:spcBef>
                <a:spcPts val="0"/>
              </a:spcBef>
              <a:spcAft>
                <a:spcPts val="0"/>
              </a:spcAft>
              <a:buClr>
                <a:schemeClr val="accent1"/>
              </a:buClr>
              <a:buSzPts val="1400"/>
              <a:buNone/>
              <a:defRPr>
                <a:solidFill>
                  <a:schemeClr val="accent1"/>
                </a:solidFill>
              </a:defRPr>
            </a:lvl7pPr>
            <a:lvl8pPr lvl="7" algn="ctr">
              <a:spcBef>
                <a:spcPts val="0"/>
              </a:spcBef>
              <a:spcAft>
                <a:spcPts val="0"/>
              </a:spcAft>
              <a:buClr>
                <a:schemeClr val="accent1"/>
              </a:buClr>
              <a:buSzPts val="1400"/>
              <a:buNone/>
              <a:defRPr>
                <a:solidFill>
                  <a:schemeClr val="accent1"/>
                </a:solidFill>
              </a:defRPr>
            </a:lvl8pPr>
            <a:lvl9pPr lvl="8" algn="ctr">
              <a:spcBef>
                <a:spcPts val="0"/>
              </a:spcBef>
              <a:spcAft>
                <a:spcPts val="0"/>
              </a:spcAft>
              <a:buClr>
                <a:schemeClr val="accent1"/>
              </a:buClr>
              <a:buSzPts val="1400"/>
              <a:buNone/>
              <a:defRPr>
                <a:solidFill>
                  <a:schemeClr val="accent1"/>
                </a:solidFill>
              </a:defRPr>
            </a:lvl9pPr>
          </a:lstStyle>
          <a:p>
            <a:endParaRPr/>
          </a:p>
        </p:txBody>
      </p:sp>
      <p:grpSp>
        <p:nvGrpSpPr>
          <p:cNvPr id="339" name="Google Shape;339;p14"/>
          <p:cNvGrpSpPr/>
          <p:nvPr/>
        </p:nvGrpSpPr>
        <p:grpSpPr>
          <a:xfrm>
            <a:off x="-1820182" y="418938"/>
            <a:ext cx="16651148" cy="6679627"/>
            <a:chOff x="-1365138" y="314204"/>
            <a:chExt cx="12488361" cy="5009720"/>
          </a:xfrm>
        </p:grpSpPr>
        <p:grpSp>
          <p:nvGrpSpPr>
            <p:cNvPr id="340" name="Google Shape;340;p14"/>
            <p:cNvGrpSpPr/>
            <p:nvPr/>
          </p:nvGrpSpPr>
          <p:grpSpPr>
            <a:xfrm>
              <a:off x="-1365138" y="3555204"/>
              <a:ext cx="5045596" cy="1283085"/>
              <a:chOff x="4939527" y="4919710"/>
              <a:chExt cx="3620029" cy="920566"/>
            </a:xfrm>
          </p:grpSpPr>
          <p:grpSp>
            <p:nvGrpSpPr>
              <p:cNvPr id="341" name="Google Shape;341;p14"/>
              <p:cNvGrpSpPr/>
              <p:nvPr/>
            </p:nvGrpSpPr>
            <p:grpSpPr>
              <a:xfrm>
                <a:off x="4939527" y="5053655"/>
                <a:ext cx="3620029" cy="786616"/>
                <a:chOff x="1855275" y="1578600"/>
                <a:chExt cx="154800" cy="33650"/>
              </a:xfrm>
            </p:grpSpPr>
            <p:sp>
              <p:nvSpPr>
                <p:cNvPr id="342" name="Google Shape;342;p1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6" name="Google Shape;346;p14"/>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7" name="Google Shape;347;p14"/>
            <p:cNvGrpSpPr/>
            <p:nvPr/>
          </p:nvGrpSpPr>
          <p:grpSpPr>
            <a:xfrm>
              <a:off x="5283600" y="3773750"/>
              <a:ext cx="1264015" cy="1020051"/>
              <a:chOff x="7048175" y="3773750"/>
              <a:chExt cx="1264015" cy="1020051"/>
            </a:xfrm>
          </p:grpSpPr>
          <p:sp>
            <p:nvSpPr>
              <p:cNvPr id="348" name="Google Shape;348;p14"/>
              <p:cNvSpPr/>
              <p:nvPr/>
            </p:nvSpPr>
            <p:spPr>
              <a:xfrm>
                <a:off x="7283672" y="4199168"/>
                <a:ext cx="863779" cy="594633"/>
              </a:xfrm>
              <a:custGeom>
                <a:avLst/>
                <a:gdLst/>
                <a:ahLst/>
                <a:cxnLst/>
                <a:rect l="l" t="t" r="r" b="b"/>
                <a:pathLst>
                  <a:path w="27029" h="18607" extrusionOk="0">
                    <a:moveTo>
                      <a:pt x="26701" y="0"/>
                    </a:moveTo>
                    <a:cubicBezTo>
                      <a:pt x="26537" y="0"/>
                      <a:pt x="26373" y="107"/>
                      <a:pt x="26373" y="322"/>
                    </a:cubicBezTo>
                    <a:cubicBezTo>
                      <a:pt x="26361" y="2119"/>
                      <a:pt x="25171" y="3679"/>
                      <a:pt x="23444" y="4144"/>
                    </a:cubicBezTo>
                    <a:cubicBezTo>
                      <a:pt x="24111" y="3322"/>
                      <a:pt x="24480" y="2286"/>
                      <a:pt x="24480" y="1226"/>
                    </a:cubicBezTo>
                    <a:cubicBezTo>
                      <a:pt x="24480" y="1006"/>
                      <a:pt x="24317" y="896"/>
                      <a:pt x="24153" y="896"/>
                    </a:cubicBezTo>
                    <a:cubicBezTo>
                      <a:pt x="23989" y="896"/>
                      <a:pt x="23825" y="1006"/>
                      <a:pt x="23825" y="1226"/>
                    </a:cubicBezTo>
                    <a:cubicBezTo>
                      <a:pt x="23825" y="2417"/>
                      <a:pt x="23290" y="3536"/>
                      <a:pt x="22361" y="4286"/>
                    </a:cubicBezTo>
                    <a:cubicBezTo>
                      <a:pt x="22254" y="4298"/>
                      <a:pt x="22147" y="4382"/>
                      <a:pt x="22099" y="4489"/>
                    </a:cubicBezTo>
                    <a:cubicBezTo>
                      <a:pt x="21647" y="4798"/>
                      <a:pt x="21111" y="5025"/>
                      <a:pt x="20563" y="5120"/>
                    </a:cubicBezTo>
                    <a:cubicBezTo>
                      <a:pt x="21111" y="4048"/>
                      <a:pt x="21397" y="2870"/>
                      <a:pt x="21397" y="1679"/>
                    </a:cubicBezTo>
                    <a:cubicBezTo>
                      <a:pt x="21379" y="1471"/>
                      <a:pt x="21218" y="1366"/>
                      <a:pt x="21059" y="1366"/>
                    </a:cubicBezTo>
                    <a:cubicBezTo>
                      <a:pt x="20899" y="1366"/>
                      <a:pt x="20742" y="1471"/>
                      <a:pt x="20730" y="1679"/>
                    </a:cubicBezTo>
                    <a:cubicBezTo>
                      <a:pt x="20730" y="2917"/>
                      <a:pt x="20396" y="4132"/>
                      <a:pt x="19765" y="5203"/>
                    </a:cubicBezTo>
                    <a:cubicBezTo>
                      <a:pt x="19634" y="5239"/>
                      <a:pt x="19539" y="5370"/>
                      <a:pt x="19539" y="5513"/>
                    </a:cubicBezTo>
                    <a:cubicBezTo>
                      <a:pt x="19527" y="5525"/>
                      <a:pt x="19527" y="5548"/>
                      <a:pt x="19539" y="5560"/>
                    </a:cubicBezTo>
                    <a:cubicBezTo>
                      <a:pt x="18884" y="6513"/>
                      <a:pt x="18015" y="7299"/>
                      <a:pt x="16991" y="7834"/>
                    </a:cubicBezTo>
                    <a:cubicBezTo>
                      <a:pt x="17706" y="7037"/>
                      <a:pt x="18087" y="6025"/>
                      <a:pt x="18087" y="4965"/>
                    </a:cubicBezTo>
                    <a:cubicBezTo>
                      <a:pt x="18087" y="4745"/>
                      <a:pt x="17923" y="4635"/>
                      <a:pt x="17759" y="4635"/>
                    </a:cubicBezTo>
                    <a:cubicBezTo>
                      <a:pt x="17595" y="4635"/>
                      <a:pt x="17432" y="4745"/>
                      <a:pt x="17432" y="4965"/>
                    </a:cubicBezTo>
                    <a:cubicBezTo>
                      <a:pt x="17432" y="6989"/>
                      <a:pt x="15801" y="8620"/>
                      <a:pt x="13777" y="8620"/>
                    </a:cubicBezTo>
                    <a:lnTo>
                      <a:pt x="13705" y="8620"/>
                    </a:lnTo>
                    <a:cubicBezTo>
                      <a:pt x="11776" y="8716"/>
                      <a:pt x="10205" y="10216"/>
                      <a:pt x="10026" y="12144"/>
                    </a:cubicBezTo>
                    <a:cubicBezTo>
                      <a:pt x="8776" y="12073"/>
                      <a:pt x="7621" y="11478"/>
                      <a:pt x="6835" y="10513"/>
                    </a:cubicBezTo>
                    <a:cubicBezTo>
                      <a:pt x="9085" y="10168"/>
                      <a:pt x="10752" y="8239"/>
                      <a:pt x="10776" y="5965"/>
                    </a:cubicBezTo>
                    <a:cubicBezTo>
                      <a:pt x="10776" y="5745"/>
                      <a:pt x="10609" y="5635"/>
                      <a:pt x="10443" y="5635"/>
                    </a:cubicBezTo>
                    <a:cubicBezTo>
                      <a:pt x="10276" y="5635"/>
                      <a:pt x="10109" y="5745"/>
                      <a:pt x="10109" y="5965"/>
                    </a:cubicBezTo>
                    <a:cubicBezTo>
                      <a:pt x="10109" y="8049"/>
                      <a:pt x="8502" y="9775"/>
                      <a:pt x="6418" y="9918"/>
                    </a:cubicBezTo>
                    <a:cubicBezTo>
                      <a:pt x="6037" y="9239"/>
                      <a:pt x="5835" y="8477"/>
                      <a:pt x="5835" y="7715"/>
                    </a:cubicBezTo>
                    <a:cubicBezTo>
                      <a:pt x="5823" y="7507"/>
                      <a:pt x="5665" y="7403"/>
                      <a:pt x="5508" y="7403"/>
                    </a:cubicBezTo>
                    <a:cubicBezTo>
                      <a:pt x="5350" y="7403"/>
                      <a:pt x="5192" y="7507"/>
                      <a:pt x="5180" y="7715"/>
                    </a:cubicBezTo>
                    <a:cubicBezTo>
                      <a:pt x="5180" y="8108"/>
                      <a:pt x="5228" y="8513"/>
                      <a:pt x="5323" y="8906"/>
                    </a:cubicBezTo>
                    <a:cubicBezTo>
                      <a:pt x="2680" y="8668"/>
                      <a:pt x="656" y="6465"/>
                      <a:pt x="656" y="3810"/>
                    </a:cubicBezTo>
                    <a:cubicBezTo>
                      <a:pt x="656" y="3596"/>
                      <a:pt x="492" y="3489"/>
                      <a:pt x="328" y="3489"/>
                    </a:cubicBezTo>
                    <a:cubicBezTo>
                      <a:pt x="165" y="3489"/>
                      <a:pt x="1" y="3596"/>
                      <a:pt x="1" y="3810"/>
                    </a:cubicBezTo>
                    <a:cubicBezTo>
                      <a:pt x="1" y="6906"/>
                      <a:pt x="2442" y="9454"/>
                      <a:pt x="5537" y="9573"/>
                    </a:cubicBezTo>
                    <a:cubicBezTo>
                      <a:pt x="5621" y="9787"/>
                      <a:pt x="5716" y="10001"/>
                      <a:pt x="5835" y="10204"/>
                    </a:cubicBezTo>
                    <a:cubicBezTo>
                      <a:pt x="5835" y="10216"/>
                      <a:pt x="5835" y="10228"/>
                      <a:pt x="5835" y="10251"/>
                    </a:cubicBezTo>
                    <a:cubicBezTo>
                      <a:pt x="5835" y="10394"/>
                      <a:pt x="5930" y="10513"/>
                      <a:pt x="6061" y="10561"/>
                    </a:cubicBezTo>
                    <a:cubicBezTo>
                      <a:pt x="6954" y="11883"/>
                      <a:pt x="8419" y="12716"/>
                      <a:pt x="10014" y="12811"/>
                    </a:cubicBezTo>
                    <a:lnTo>
                      <a:pt x="10014" y="18276"/>
                    </a:lnTo>
                    <a:cubicBezTo>
                      <a:pt x="10014" y="18496"/>
                      <a:pt x="10178" y="18607"/>
                      <a:pt x="10342" y="18607"/>
                    </a:cubicBezTo>
                    <a:cubicBezTo>
                      <a:pt x="10505" y="18607"/>
                      <a:pt x="10669" y="18496"/>
                      <a:pt x="10669" y="18276"/>
                    </a:cubicBezTo>
                    <a:lnTo>
                      <a:pt x="10669" y="12514"/>
                    </a:lnTo>
                    <a:lnTo>
                      <a:pt x="10669" y="12454"/>
                    </a:lnTo>
                    <a:cubicBezTo>
                      <a:pt x="10704" y="10690"/>
                      <a:pt x="12133" y="9286"/>
                      <a:pt x="13889" y="9286"/>
                    </a:cubicBezTo>
                    <a:cubicBezTo>
                      <a:pt x="13911" y="9286"/>
                      <a:pt x="13933" y="9287"/>
                      <a:pt x="13955" y="9287"/>
                    </a:cubicBezTo>
                    <a:lnTo>
                      <a:pt x="13991" y="9287"/>
                    </a:lnTo>
                    <a:cubicBezTo>
                      <a:pt x="16491" y="9204"/>
                      <a:pt x="18789" y="7918"/>
                      <a:pt x="20146" y="5834"/>
                    </a:cubicBezTo>
                    <a:cubicBezTo>
                      <a:pt x="21027" y="5775"/>
                      <a:pt x="21885" y="5465"/>
                      <a:pt x="22599" y="4941"/>
                    </a:cubicBezTo>
                    <a:cubicBezTo>
                      <a:pt x="25076" y="4834"/>
                      <a:pt x="27028" y="2798"/>
                      <a:pt x="27028" y="322"/>
                    </a:cubicBezTo>
                    <a:cubicBezTo>
                      <a:pt x="27028" y="107"/>
                      <a:pt x="26864" y="0"/>
                      <a:pt x="26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4"/>
              <p:cNvSpPr/>
              <p:nvPr/>
            </p:nvSpPr>
            <p:spPr>
              <a:xfrm>
                <a:off x="7556879" y="3773750"/>
                <a:ext cx="670852" cy="331463"/>
              </a:xfrm>
              <a:custGeom>
                <a:avLst/>
                <a:gdLst/>
                <a:ahLst/>
                <a:cxnLst/>
                <a:rect l="l" t="t" r="r" b="b"/>
                <a:pathLst>
                  <a:path w="20992" h="10372" extrusionOk="0">
                    <a:moveTo>
                      <a:pt x="10490" y="1"/>
                    </a:moveTo>
                    <a:cubicBezTo>
                      <a:pt x="4751" y="1"/>
                      <a:pt x="60" y="4621"/>
                      <a:pt x="1" y="10371"/>
                    </a:cubicBezTo>
                    <a:lnTo>
                      <a:pt x="20991" y="10371"/>
                    </a:lnTo>
                    <a:cubicBezTo>
                      <a:pt x="20920" y="4621"/>
                      <a:pt x="16241" y="1"/>
                      <a:pt x="10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4"/>
              <p:cNvSpPr/>
              <p:nvPr/>
            </p:nvSpPr>
            <p:spPr>
              <a:xfrm>
                <a:off x="7048175" y="3937244"/>
                <a:ext cx="1264015" cy="459038"/>
              </a:xfrm>
              <a:custGeom>
                <a:avLst/>
                <a:gdLst/>
                <a:ahLst/>
                <a:cxnLst/>
                <a:rect l="l" t="t" r="r" b="b"/>
                <a:pathLst>
                  <a:path w="39553" h="14364" extrusionOk="0">
                    <a:moveTo>
                      <a:pt x="29054" y="0"/>
                    </a:moveTo>
                    <a:cubicBezTo>
                      <a:pt x="25569" y="0"/>
                      <a:pt x="22228" y="1749"/>
                      <a:pt x="20253" y="4791"/>
                    </a:cubicBezTo>
                    <a:cubicBezTo>
                      <a:pt x="18919" y="4183"/>
                      <a:pt x="17472" y="3862"/>
                      <a:pt x="16022" y="3862"/>
                    </a:cubicBezTo>
                    <a:cubicBezTo>
                      <a:pt x="15995" y="3862"/>
                      <a:pt x="15969" y="3862"/>
                      <a:pt x="15942" y="3862"/>
                    </a:cubicBezTo>
                    <a:cubicBezTo>
                      <a:pt x="15692" y="3862"/>
                      <a:pt x="15454" y="3874"/>
                      <a:pt x="15216" y="3886"/>
                    </a:cubicBezTo>
                    <a:cubicBezTo>
                      <a:pt x="13661" y="1497"/>
                      <a:pt x="11032" y="124"/>
                      <a:pt x="8289" y="124"/>
                    </a:cubicBezTo>
                    <a:cubicBezTo>
                      <a:pt x="7504" y="124"/>
                      <a:pt x="6710" y="236"/>
                      <a:pt x="5929" y="469"/>
                    </a:cubicBezTo>
                    <a:cubicBezTo>
                      <a:pt x="2417" y="1517"/>
                      <a:pt x="0" y="4743"/>
                      <a:pt x="0" y="8410"/>
                    </a:cubicBezTo>
                    <a:lnTo>
                      <a:pt x="7299" y="8410"/>
                    </a:lnTo>
                    <a:cubicBezTo>
                      <a:pt x="6084" y="10149"/>
                      <a:pt x="5441" y="12232"/>
                      <a:pt x="5453" y="14364"/>
                    </a:cubicBezTo>
                    <a:lnTo>
                      <a:pt x="26444" y="14364"/>
                    </a:lnTo>
                    <a:cubicBezTo>
                      <a:pt x="26444" y="13042"/>
                      <a:pt x="26194" y="11732"/>
                      <a:pt x="25706" y="10506"/>
                    </a:cubicBezTo>
                    <a:lnTo>
                      <a:pt x="39553" y="10494"/>
                    </a:lnTo>
                    <a:cubicBezTo>
                      <a:pt x="39553" y="5839"/>
                      <a:pt x="36493" y="1755"/>
                      <a:pt x="32028" y="433"/>
                    </a:cubicBezTo>
                    <a:cubicBezTo>
                      <a:pt x="31043" y="141"/>
                      <a:pt x="30043" y="0"/>
                      <a:pt x="290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1" name="Google Shape;351;p14"/>
            <p:cNvGrpSpPr/>
            <p:nvPr/>
          </p:nvGrpSpPr>
          <p:grpSpPr>
            <a:xfrm>
              <a:off x="2891688" y="3994663"/>
              <a:ext cx="535800" cy="790575"/>
              <a:chOff x="4917188" y="4160225"/>
              <a:chExt cx="535800" cy="790575"/>
            </a:xfrm>
          </p:grpSpPr>
          <p:sp>
            <p:nvSpPr>
              <p:cNvPr id="352" name="Google Shape;352;p14"/>
              <p:cNvSpPr/>
              <p:nvPr/>
            </p:nvSpPr>
            <p:spPr>
              <a:xfrm>
                <a:off x="4991888" y="4342075"/>
                <a:ext cx="369425" cy="608725"/>
              </a:xfrm>
              <a:custGeom>
                <a:avLst/>
                <a:gdLst/>
                <a:ahLst/>
                <a:cxnLst/>
                <a:rect l="l" t="t" r="r" b="b"/>
                <a:pathLst>
                  <a:path w="14777" h="24349" extrusionOk="0">
                    <a:moveTo>
                      <a:pt x="13967" y="1"/>
                    </a:moveTo>
                    <a:cubicBezTo>
                      <a:pt x="13955" y="3489"/>
                      <a:pt x="11193" y="6359"/>
                      <a:pt x="7692" y="6478"/>
                    </a:cubicBezTo>
                    <a:lnTo>
                      <a:pt x="7692" y="203"/>
                    </a:lnTo>
                    <a:lnTo>
                      <a:pt x="6882" y="203"/>
                    </a:lnTo>
                    <a:lnTo>
                      <a:pt x="6882" y="8264"/>
                    </a:lnTo>
                    <a:cubicBezTo>
                      <a:pt x="3477" y="8037"/>
                      <a:pt x="822" y="5216"/>
                      <a:pt x="822" y="1799"/>
                    </a:cubicBezTo>
                    <a:lnTo>
                      <a:pt x="1" y="1799"/>
                    </a:lnTo>
                    <a:cubicBezTo>
                      <a:pt x="1" y="5668"/>
                      <a:pt x="3025" y="8859"/>
                      <a:pt x="6882" y="9073"/>
                    </a:cubicBezTo>
                    <a:lnTo>
                      <a:pt x="6882" y="20622"/>
                    </a:lnTo>
                    <a:cubicBezTo>
                      <a:pt x="4192" y="20408"/>
                      <a:pt x="2120" y="18158"/>
                      <a:pt x="2120" y="15467"/>
                    </a:cubicBezTo>
                    <a:lnTo>
                      <a:pt x="1298" y="15467"/>
                    </a:lnTo>
                    <a:cubicBezTo>
                      <a:pt x="1298" y="18610"/>
                      <a:pt x="3739" y="21230"/>
                      <a:pt x="6882" y="21444"/>
                    </a:cubicBezTo>
                    <a:lnTo>
                      <a:pt x="6882" y="24349"/>
                    </a:lnTo>
                    <a:lnTo>
                      <a:pt x="7704" y="24349"/>
                    </a:lnTo>
                    <a:lnTo>
                      <a:pt x="7704" y="18062"/>
                    </a:lnTo>
                    <a:cubicBezTo>
                      <a:pt x="11633" y="17943"/>
                      <a:pt x="14764" y="14717"/>
                      <a:pt x="14764" y="10776"/>
                    </a:cubicBezTo>
                    <a:lnTo>
                      <a:pt x="13955" y="10776"/>
                    </a:lnTo>
                    <a:cubicBezTo>
                      <a:pt x="13943" y="14264"/>
                      <a:pt x="11181" y="17122"/>
                      <a:pt x="7704" y="17241"/>
                    </a:cubicBezTo>
                    <a:lnTo>
                      <a:pt x="7704" y="7287"/>
                    </a:lnTo>
                    <a:cubicBezTo>
                      <a:pt x="11633" y="7168"/>
                      <a:pt x="14776" y="3942"/>
                      <a:pt x="14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4"/>
              <p:cNvSpPr/>
              <p:nvPr/>
            </p:nvSpPr>
            <p:spPr>
              <a:xfrm>
                <a:off x="4917188" y="4160225"/>
                <a:ext cx="533725" cy="266700"/>
              </a:xfrm>
              <a:custGeom>
                <a:avLst/>
                <a:gdLst/>
                <a:ahLst/>
                <a:cxnLst/>
                <a:rect l="l" t="t" r="r" b="b"/>
                <a:pathLst>
                  <a:path w="21349" h="10668" extrusionOk="0">
                    <a:moveTo>
                      <a:pt x="10680" y="0"/>
                    </a:moveTo>
                    <a:cubicBezTo>
                      <a:pt x="4786" y="0"/>
                      <a:pt x="0" y="4774"/>
                      <a:pt x="12" y="10668"/>
                    </a:cubicBezTo>
                    <a:lnTo>
                      <a:pt x="21348" y="10668"/>
                    </a:lnTo>
                    <a:cubicBezTo>
                      <a:pt x="21348" y="4774"/>
                      <a:pt x="16574" y="0"/>
                      <a:pt x="10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4"/>
              <p:cNvSpPr/>
              <p:nvPr/>
            </p:nvSpPr>
            <p:spPr>
              <a:xfrm>
                <a:off x="5248463" y="4516500"/>
                <a:ext cx="204525" cy="102425"/>
              </a:xfrm>
              <a:custGeom>
                <a:avLst/>
                <a:gdLst/>
                <a:ahLst/>
                <a:cxnLst/>
                <a:rect l="l" t="t" r="r" b="b"/>
                <a:pathLst>
                  <a:path w="8181" h="4097" extrusionOk="0">
                    <a:moveTo>
                      <a:pt x="4097" y="1"/>
                    </a:moveTo>
                    <a:cubicBezTo>
                      <a:pt x="1834" y="1"/>
                      <a:pt x="1" y="1834"/>
                      <a:pt x="1" y="4097"/>
                    </a:cubicBezTo>
                    <a:lnTo>
                      <a:pt x="8180" y="4097"/>
                    </a:lnTo>
                    <a:cubicBezTo>
                      <a:pt x="8180" y="1834"/>
                      <a:pt x="6347" y="1"/>
                      <a:pt x="4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4"/>
              <p:cNvSpPr/>
              <p:nvPr/>
            </p:nvSpPr>
            <p:spPr>
              <a:xfrm>
                <a:off x="4962138" y="4657300"/>
                <a:ext cx="147350" cy="73850"/>
              </a:xfrm>
              <a:custGeom>
                <a:avLst/>
                <a:gdLst/>
                <a:ahLst/>
                <a:cxnLst/>
                <a:rect l="l" t="t" r="r" b="b"/>
                <a:pathLst>
                  <a:path w="5894" h="2954" extrusionOk="0">
                    <a:moveTo>
                      <a:pt x="2941" y="0"/>
                    </a:moveTo>
                    <a:cubicBezTo>
                      <a:pt x="1310" y="0"/>
                      <a:pt x="0" y="1322"/>
                      <a:pt x="0" y="2953"/>
                    </a:cubicBezTo>
                    <a:lnTo>
                      <a:pt x="5894" y="2953"/>
                    </a:lnTo>
                    <a:cubicBezTo>
                      <a:pt x="5894" y="1322"/>
                      <a:pt x="4572" y="0"/>
                      <a:pt x="2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6" name="Google Shape;356;p14"/>
            <p:cNvGrpSpPr/>
            <p:nvPr/>
          </p:nvGrpSpPr>
          <p:grpSpPr>
            <a:xfrm>
              <a:off x="6518929" y="934475"/>
              <a:ext cx="953258" cy="399719"/>
              <a:chOff x="1855275" y="1547350"/>
              <a:chExt cx="154800" cy="64900"/>
            </a:xfrm>
          </p:grpSpPr>
          <p:sp>
            <p:nvSpPr>
              <p:cNvPr id="357" name="Google Shape;357;p1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1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1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2" name="Google Shape;362;p14"/>
            <p:cNvGrpSpPr/>
            <p:nvPr/>
          </p:nvGrpSpPr>
          <p:grpSpPr>
            <a:xfrm>
              <a:off x="-641918" y="885445"/>
              <a:ext cx="2233191" cy="936935"/>
              <a:chOff x="1855275" y="1547350"/>
              <a:chExt cx="154800" cy="64900"/>
            </a:xfrm>
          </p:grpSpPr>
          <p:sp>
            <p:nvSpPr>
              <p:cNvPr id="363" name="Google Shape;363;p1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8" name="Google Shape;368;p14"/>
            <p:cNvGrpSpPr/>
            <p:nvPr/>
          </p:nvGrpSpPr>
          <p:grpSpPr>
            <a:xfrm>
              <a:off x="1252442" y="331073"/>
              <a:ext cx="1180814" cy="495181"/>
              <a:chOff x="1855275" y="1547350"/>
              <a:chExt cx="154800" cy="64900"/>
            </a:xfrm>
          </p:grpSpPr>
          <p:sp>
            <p:nvSpPr>
              <p:cNvPr id="369" name="Google Shape;369;p1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4" name="Google Shape;374;p14"/>
            <p:cNvGrpSpPr/>
            <p:nvPr/>
          </p:nvGrpSpPr>
          <p:grpSpPr>
            <a:xfrm>
              <a:off x="7597279" y="314204"/>
              <a:ext cx="1261156" cy="528916"/>
              <a:chOff x="1855275" y="1547350"/>
              <a:chExt cx="154800" cy="64900"/>
            </a:xfrm>
          </p:grpSpPr>
          <p:sp>
            <p:nvSpPr>
              <p:cNvPr id="375" name="Google Shape;375;p1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0" name="Google Shape;380;p14"/>
            <p:cNvSpPr/>
            <p:nvPr/>
          </p:nvSpPr>
          <p:spPr>
            <a:xfrm>
              <a:off x="0" y="4226450"/>
              <a:ext cx="4824742" cy="920139"/>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4"/>
            <p:cNvSpPr/>
            <p:nvPr/>
          </p:nvSpPr>
          <p:spPr>
            <a:xfrm>
              <a:off x="-960525" y="3706999"/>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2" name="Google Shape;382;p14"/>
            <p:cNvGrpSpPr/>
            <p:nvPr/>
          </p:nvGrpSpPr>
          <p:grpSpPr>
            <a:xfrm>
              <a:off x="-92" y="3884274"/>
              <a:ext cx="11123316" cy="1439649"/>
              <a:chOff x="-92" y="3884274"/>
              <a:chExt cx="11123316" cy="1439649"/>
            </a:xfrm>
          </p:grpSpPr>
          <p:sp>
            <p:nvSpPr>
              <p:cNvPr id="383" name="Google Shape;383;p14"/>
              <p:cNvSpPr/>
              <p:nvPr/>
            </p:nvSpPr>
            <p:spPr>
              <a:xfrm flipH="1">
                <a:off x="-92" y="4682325"/>
                <a:ext cx="9144092" cy="461491"/>
              </a:xfrm>
              <a:custGeom>
                <a:avLst/>
                <a:gdLst/>
                <a:ahLst/>
                <a:cxnLst/>
                <a:rect l="l" t="t" r="r" b="b"/>
                <a:pathLst>
                  <a:path w="195251" h="32374" extrusionOk="0">
                    <a:moveTo>
                      <a:pt x="0" y="4442"/>
                    </a:moveTo>
                    <a:cubicBezTo>
                      <a:pt x="0" y="4442"/>
                      <a:pt x="43517" y="1"/>
                      <a:pt x="100596" y="12883"/>
                    </a:cubicBezTo>
                    <a:cubicBezTo>
                      <a:pt x="140863" y="21980"/>
                      <a:pt x="178522" y="7847"/>
                      <a:pt x="195251" y="7847"/>
                    </a:cubicBezTo>
                    <a:lnTo>
                      <a:pt x="195251" y="32374"/>
                    </a:lnTo>
                    <a:lnTo>
                      <a:pt x="0" y="3237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4"/>
              <p:cNvSpPr/>
              <p:nvPr/>
            </p:nvSpPr>
            <p:spPr>
              <a:xfrm>
                <a:off x="8296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6385361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385"/>
        <p:cNvGrpSpPr/>
        <p:nvPr/>
      </p:nvGrpSpPr>
      <p:grpSpPr>
        <a:xfrm>
          <a:off x="0" y="0"/>
          <a:ext cx="0" cy="0"/>
          <a:chOff x="0" y="0"/>
          <a:chExt cx="0" cy="0"/>
        </a:xfrm>
      </p:grpSpPr>
      <p:grpSp>
        <p:nvGrpSpPr>
          <p:cNvPr id="386" name="Google Shape;386;p15"/>
          <p:cNvGrpSpPr/>
          <p:nvPr/>
        </p:nvGrpSpPr>
        <p:grpSpPr>
          <a:xfrm>
            <a:off x="-4061368" y="-925935"/>
            <a:ext cx="16253368" cy="8123237"/>
            <a:chOff x="-3046026" y="-694451"/>
            <a:chExt cx="12190026" cy="6092428"/>
          </a:xfrm>
        </p:grpSpPr>
        <p:sp>
          <p:nvSpPr>
            <p:cNvPr id="387" name="Google Shape;387;p15"/>
            <p:cNvSpPr/>
            <p:nvPr/>
          </p:nvSpPr>
          <p:spPr>
            <a:xfrm>
              <a:off x="-3046026" y="-694451"/>
              <a:ext cx="3665448" cy="3665448"/>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8" name="Google Shape;388;p15"/>
            <p:cNvGrpSpPr/>
            <p:nvPr/>
          </p:nvGrpSpPr>
          <p:grpSpPr>
            <a:xfrm>
              <a:off x="-929250" y="453872"/>
              <a:ext cx="2075558" cy="870854"/>
              <a:chOff x="1855275" y="1547350"/>
              <a:chExt cx="154800" cy="64900"/>
            </a:xfrm>
          </p:grpSpPr>
          <p:sp>
            <p:nvSpPr>
              <p:cNvPr id="389" name="Google Shape;389;p1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4" name="Google Shape;394;p15"/>
            <p:cNvSpPr/>
            <p:nvPr/>
          </p:nvSpPr>
          <p:spPr>
            <a:xfrm flipH="1">
              <a:off x="2022448" y="4479325"/>
              <a:ext cx="7121552" cy="664175"/>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5" name="Google Shape;395;p15"/>
            <p:cNvGrpSpPr/>
            <p:nvPr/>
          </p:nvGrpSpPr>
          <p:grpSpPr>
            <a:xfrm flipH="1">
              <a:off x="-2637073" y="4477410"/>
              <a:ext cx="3620029" cy="920566"/>
              <a:chOff x="4939527" y="4919710"/>
              <a:chExt cx="3620029" cy="920566"/>
            </a:xfrm>
          </p:grpSpPr>
          <p:grpSp>
            <p:nvGrpSpPr>
              <p:cNvPr id="396" name="Google Shape;396;p15"/>
              <p:cNvGrpSpPr/>
              <p:nvPr/>
            </p:nvGrpSpPr>
            <p:grpSpPr>
              <a:xfrm>
                <a:off x="4939527" y="5053655"/>
                <a:ext cx="3620029" cy="786616"/>
                <a:chOff x="1855275" y="1578600"/>
                <a:chExt cx="154800" cy="33650"/>
              </a:xfrm>
            </p:grpSpPr>
            <p:sp>
              <p:nvSpPr>
                <p:cNvPr id="397" name="Google Shape;397;p1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1" name="Google Shape;401;p15"/>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02" name="Google Shape;402;p15"/>
          <p:cNvSpPr txBox="1">
            <a:spLocks noGrp="1"/>
          </p:cNvSpPr>
          <p:nvPr>
            <p:ph type="subTitle" idx="1"/>
          </p:nvPr>
        </p:nvSpPr>
        <p:spPr>
          <a:xfrm>
            <a:off x="1154000" y="2232633"/>
            <a:ext cx="7860000" cy="28616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400"/>
              <a:buChar char="●"/>
              <a:defRPr sz="1867">
                <a:solidFill>
                  <a:schemeClr val="accent1"/>
                </a:solidFill>
              </a:defRPr>
            </a:lvl1pPr>
            <a:lvl2pPr lvl="1">
              <a:spcBef>
                <a:spcPts val="0"/>
              </a:spcBef>
              <a:spcAft>
                <a:spcPts val="0"/>
              </a:spcAft>
              <a:buClr>
                <a:schemeClr val="accent1"/>
              </a:buClr>
              <a:buSzPts val="1400"/>
              <a:buChar char="○"/>
              <a:defRPr>
                <a:solidFill>
                  <a:schemeClr val="accent1"/>
                </a:solidFill>
              </a:defRPr>
            </a:lvl2pPr>
            <a:lvl3pPr lvl="2">
              <a:spcBef>
                <a:spcPts val="0"/>
              </a:spcBef>
              <a:spcAft>
                <a:spcPts val="0"/>
              </a:spcAft>
              <a:buClr>
                <a:schemeClr val="accent1"/>
              </a:buClr>
              <a:buSzPts val="1400"/>
              <a:buChar char="■"/>
              <a:defRPr>
                <a:solidFill>
                  <a:schemeClr val="accent1"/>
                </a:solidFill>
              </a:defRPr>
            </a:lvl3pPr>
            <a:lvl4pPr lvl="3">
              <a:spcBef>
                <a:spcPts val="0"/>
              </a:spcBef>
              <a:spcAft>
                <a:spcPts val="0"/>
              </a:spcAft>
              <a:buClr>
                <a:schemeClr val="accent1"/>
              </a:buClr>
              <a:buSzPts val="1400"/>
              <a:buChar char="●"/>
              <a:defRPr>
                <a:solidFill>
                  <a:schemeClr val="accent1"/>
                </a:solidFill>
              </a:defRPr>
            </a:lvl4pPr>
            <a:lvl5pPr lvl="4">
              <a:spcBef>
                <a:spcPts val="0"/>
              </a:spcBef>
              <a:spcAft>
                <a:spcPts val="0"/>
              </a:spcAft>
              <a:buClr>
                <a:schemeClr val="accent1"/>
              </a:buClr>
              <a:buSzPts val="1400"/>
              <a:buChar char="○"/>
              <a:defRPr>
                <a:solidFill>
                  <a:schemeClr val="accent1"/>
                </a:solidFill>
              </a:defRPr>
            </a:lvl5pPr>
            <a:lvl6pPr lvl="5">
              <a:spcBef>
                <a:spcPts val="0"/>
              </a:spcBef>
              <a:spcAft>
                <a:spcPts val="0"/>
              </a:spcAft>
              <a:buClr>
                <a:schemeClr val="accent1"/>
              </a:buClr>
              <a:buSzPts val="1400"/>
              <a:buChar char="■"/>
              <a:defRPr>
                <a:solidFill>
                  <a:schemeClr val="accent1"/>
                </a:solidFill>
              </a:defRPr>
            </a:lvl6pPr>
            <a:lvl7pPr lvl="6">
              <a:spcBef>
                <a:spcPts val="0"/>
              </a:spcBef>
              <a:spcAft>
                <a:spcPts val="0"/>
              </a:spcAft>
              <a:buClr>
                <a:schemeClr val="accent1"/>
              </a:buClr>
              <a:buSzPts val="1400"/>
              <a:buChar char="●"/>
              <a:defRPr>
                <a:solidFill>
                  <a:schemeClr val="accent1"/>
                </a:solidFill>
              </a:defRPr>
            </a:lvl7pPr>
            <a:lvl8pPr lvl="7">
              <a:spcBef>
                <a:spcPts val="0"/>
              </a:spcBef>
              <a:spcAft>
                <a:spcPts val="0"/>
              </a:spcAft>
              <a:buClr>
                <a:schemeClr val="accent1"/>
              </a:buClr>
              <a:buSzPts val="1400"/>
              <a:buChar char="○"/>
              <a:defRPr>
                <a:solidFill>
                  <a:schemeClr val="accent1"/>
                </a:solidFill>
              </a:defRPr>
            </a:lvl8pPr>
            <a:lvl9pPr lvl="8">
              <a:spcBef>
                <a:spcPts val="0"/>
              </a:spcBef>
              <a:spcAft>
                <a:spcPts val="0"/>
              </a:spcAft>
              <a:buClr>
                <a:schemeClr val="accent1"/>
              </a:buClr>
              <a:buSzPts val="1400"/>
              <a:buChar char="■"/>
              <a:defRPr>
                <a:solidFill>
                  <a:schemeClr val="accent1"/>
                </a:solidFill>
              </a:defRPr>
            </a:lvl9pPr>
          </a:lstStyle>
          <a:p>
            <a:endParaRPr/>
          </a:p>
        </p:txBody>
      </p:sp>
      <p:sp>
        <p:nvSpPr>
          <p:cNvPr id="403" name="Google Shape;403;p15"/>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672895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chemeClr val="lt1"/>
        </a:solidFill>
        <a:effectLst/>
      </p:bgPr>
    </p:bg>
    <p:spTree>
      <p:nvGrpSpPr>
        <p:cNvPr id="1" name="Shape 404"/>
        <p:cNvGrpSpPr/>
        <p:nvPr/>
      </p:nvGrpSpPr>
      <p:grpSpPr>
        <a:xfrm>
          <a:off x="0" y="0"/>
          <a:ext cx="0" cy="0"/>
          <a:chOff x="0" y="0"/>
          <a:chExt cx="0" cy="0"/>
        </a:xfrm>
      </p:grpSpPr>
      <p:grpSp>
        <p:nvGrpSpPr>
          <p:cNvPr id="405" name="Google Shape;405;p16"/>
          <p:cNvGrpSpPr/>
          <p:nvPr/>
        </p:nvGrpSpPr>
        <p:grpSpPr>
          <a:xfrm>
            <a:off x="-2022766" y="-441568"/>
            <a:ext cx="4047924" cy="3826088"/>
            <a:chOff x="-1517075" y="-331176"/>
            <a:chExt cx="3035943" cy="2869566"/>
          </a:xfrm>
        </p:grpSpPr>
        <p:sp>
          <p:nvSpPr>
            <p:cNvPr id="406" name="Google Shape;406;p16"/>
            <p:cNvSpPr/>
            <p:nvPr/>
          </p:nvSpPr>
          <p:spPr>
            <a:xfrm>
              <a:off x="-1517075" y="-331176"/>
              <a:ext cx="2555602" cy="2555602"/>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1119940" y="85853"/>
              <a:ext cx="398929" cy="329503"/>
            </a:xfrm>
            <a:custGeom>
              <a:avLst/>
              <a:gdLst/>
              <a:ahLst/>
              <a:cxnLst/>
              <a:rect l="l" t="t" r="r" b="b"/>
              <a:pathLst>
                <a:path w="14848" h="12264" extrusionOk="0">
                  <a:moveTo>
                    <a:pt x="11835" y="7263"/>
                  </a:moveTo>
                  <a:cubicBezTo>
                    <a:pt x="13133" y="8132"/>
                    <a:pt x="14847" y="7108"/>
                    <a:pt x="14716" y="5560"/>
                  </a:cubicBezTo>
                  <a:cubicBezTo>
                    <a:pt x="14573" y="4001"/>
                    <a:pt x="12704" y="3298"/>
                    <a:pt x="11573" y="4382"/>
                  </a:cubicBezTo>
                  <a:cubicBezTo>
                    <a:pt x="10597" y="1608"/>
                    <a:pt x="7703" y="0"/>
                    <a:pt x="4834" y="619"/>
                  </a:cubicBezTo>
                  <a:cubicBezTo>
                    <a:pt x="1953" y="1239"/>
                    <a:pt x="0" y="3906"/>
                    <a:pt x="262" y="6834"/>
                  </a:cubicBezTo>
                  <a:cubicBezTo>
                    <a:pt x="524" y="9775"/>
                    <a:pt x="2917" y="12049"/>
                    <a:pt x="5858" y="12157"/>
                  </a:cubicBezTo>
                  <a:cubicBezTo>
                    <a:pt x="8799" y="12264"/>
                    <a:pt x="11359" y="10168"/>
                    <a:pt x="11835" y="72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291478" y="2116436"/>
              <a:ext cx="421632" cy="421954"/>
            </a:xfrm>
            <a:custGeom>
              <a:avLst/>
              <a:gdLst/>
              <a:ahLst/>
              <a:cxnLst/>
              <a:rect l="l" t="t" r="r" b="b"/>
              <a:pathLst>
                <a:path w="15693" h="15705" extrusionOk="0">
                  <a:moveTo>
                    <a:pt x="14229" y="5203"/>
                  </a:moveTo>
                  <a:cubicBezTo>
                    <a:pt x="15693" y="8728"/>
                    <a:pt x="14026" y="12776"/>
                    <a:pt x="10490" y="14240"/>
                  </a:cubicBezTo>
                  <a:cubicBezTo>
                    <a:pt x="6966" y="15705"/>
                    <a:pt x="2918" y="14026"/>
                    <a:pt x="1453" y="10502"/>
                  </a:cubicBezTo>
                  <a:cubicBezTo>
                    <a:pt x="1" y="6966"/>
                    <a:pt x="1667" y="2929"/>
                    <a:pt x="5204" y="1465"/>
                  </a:cubicBezTo>
                  <a:cubicBezTo>
                    <a:pt x="8728" y="0"/>
                    <a:pt x="12776" y="1679"/>
                    <a:pt x="14229" y="52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676783" y="1970644"/>
              <a:ext cx="72650" cy="72650"/>
            </a:xfrm>
            <a:custGeom>
              <a:avLst/>
              <a:gdLst/>
              <a:ahLst/>
              <a:cxnLst/>
              <a:rect l="l" t="t" r="r" b="b"/>
              <a:pathLst>
                <a:path w="2704" h="2704" extrusionOk="0">
                  <a:moveTo>
                    <a:pt x="2703" y="1548"/>
                  </a:moveTo>
                  <a:cubicBezTo>
                    <a:pt x="2703" y="512"/>
                    <a:pt x="1453" y="0"/>
                    <a:pt x="727" y="727"/>
                  </a:cubicBezTo>
                  <a:cubicBezTo>
                    <a:pt x="1" y="1453"/>
                    <a:pt x="513" y="2691"/>
                    <a:pt x="1549" y="2703"/>
                  </a:cubicBezTo>
                  <a:cubicBezTo>
                    <a:pt x="2180" y="2703"/>
                    <a:pt x="2703" y="2179"/>
                    <a:pt x="2703" y="154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0" name="Google Shape;410;p16"/>
          <p:cNvGrpSpPr/>
          <p:nvPr/>
        </p:nvGrpSpPr>
        <p:grpSpPr>
          <a:xfrm>
            <a:off x="-2112273" y="882807"/>
            <a:ext cx="2268480" cy="952672"/>
            <a:chOff x="1855275" y="1547350"/>
            <a:chExt cx="154800" cy="64900"/>
          </a:xfrm>
        </p:grpSpPr>
        <p:sp>
          <p:nvSpPr>
            <p:cNvPr id="411" name="Google Shape;411;p1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 name="Google Shape;416;p16"/>
          <p:cNvGrpSpPr/>
          <p:nvPr/>
        </p:nvGrpSpPr>
        <p:grpSpPr>
          <a:xfrm>
            <a:off x="-393829" y="283928"/>
            <a:ext cx="1353488" cy="598880"/>
            <a:chOff x="1855275" y="1547350"/>
            <a:chExt cx="154800" cy="64900"/>
          </a:xfrm>
        </p:grpSpPr>
        <p:sp>
          <p:nvSpPr>
            <p:cNvPr id="417" name="Google Shape;417;p1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2" name="Google Shape;422;p16"/>
          <p:cNvGrpSpPr/>
          <p:nvPr/>
        </p:nvGrpSpPr>
        <p:grpSpPr>
          <a:xfrm>
            <a:off x="2696839" y="4388566"/>
            <a:ext cx="12593692" cy="2802031"/>
            <a:chOff x="2022628" y="3291423"/>
            <a:chExt cx="9445269" cy="2101523"/>
          </a:xfrm>
        </p:grpSpPr>
        <p:sp>
          <p:nvSpPr>
            <p:cNvPr id="423" name="Google Shape;423;p16"/>
            <p:cNvSpPr/>
            <p:nvPr/>
          </p:nvSpPr>
          <p:spPr>
            <a:xfrm flipH="1">
              <a:off x="2022628" y="4072175"/>
              <a:ext cx="8702222" cy="1320736"/>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6"/>
            <p:cNvSpPr/>
            <p:nvPr/>
          </p:nvSpPr>
          <p:spPr>
            <a:xfrm>
              <a:off x="7705000" y="3291423"/>
              <a:ext cx="3762898" cy="2101523"/>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5" name="Google Shape;425;p16"/>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426" name="Google Shape;426;p16"/>
          <p:cNvSpPr txBox="1">
            <a:spLocks noGrp="1"/>
          </p:cNvSpPr>
          <p:nvPr>
            <p:ph type="subTitle" idx="1"/>
          </p:nvPr>
        </p:nvSpPr>
        <p:spPr>
          <a:xfrm>
            <a:off x="874900" y="3667683"/>
            <a:ext cx="30964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27" name="Google Shape;427;p16"/>
          <p:cNvSpPr txBox="1">
            <a:spLocks noGrp="1"/>
          </p:cNvSpPr>
          <p:nvPr>
            <p:ph type="subTitle" idx="2"/>
          </p:nvPr>
        </p:nvSpPr>
        <p:spPr>
          <a:xfrm>
            <a:off x="4547900" y="3667683"/>
            <a:ext cx="30964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28" name="Google Shape;428;p16"/>
          <p:cNvSpPr txBox="1">
            <a:spLocks noGrp="1"/>
          </p:cNvSpPr>
          <p:nvPr>
            <p:ph type="subTitle" idx="3"/>
          </p:nvPr>
        </p:nvSpPr>
        <p:spPr>
          <a:xfrm>
            <a:off x="8221100" y="3667683"/>
            <a:ext cx="30960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29" name="Google Shape;429;p16"/>
          <p:cNvSpPr txBox="1">
            <a:spLocks noGrp="1"/>
          </p:cNvSpPr>
          <p:nvPr>
            <p:ph type="subTitle" idx="4"/>
          </p:nvPr>
        </p:nvSpPr>
        <p:spPr>
          <a:xfrm>
            <a:off x="874919" y="3177215"/>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1"/>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430" name="Google Shape;430;p16"/>
          <p:cNvSpPr txBox="1">
            <a:spLocks noGrp="1"/>
          </p:cNvSpPr>
          <p:nvPr>
            <p:ph type="subTitle" idx="5"/>
          </p:nvPr>
        </p:nvSpPr>
        <p:spPr>
          <a:xfrm>
            <a:off x="4547905" y="3177215"/>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1"/>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431" name="Google Shape;431;p16"/>
          <p:cNvSpPr txBox="1">
            <a:spLocks noGrp="1"/>
          </p:cNvSpPr>
          <p:nvPr>
            <p:ph type="subTitle" idx="6"/>
          </p:nvPr>
        </p:nvSpPr>
        <p:spPr>
          <a:xfrm>
            <a:off x="8220900" y="3177215"/>
            <a:ext cx="3096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1"/>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5568220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bg>
      <p:bgPr>
        <a:solidFill>
          <a:schemeClr val="lt1"/>
        </a:solidFill>
        <a:effectLst/>
      </p:bgPr>
    </p:bg>
    <p:spTree>
      <p:nvGrpSpPr>
        <p:cNvPr id="1" name="Shape 432"/>
        <p:cNvGrpSpPr/>
        <p:nvPr/>
      </p:nvGrpSpPr>
      <p:grpSpPr>
        <a:xfrm>
          <a:off x="0" y="0"/>
          <a:ext cx="0" cy="0"/>
          <a:chOff x="0" y="0"/>
          <a:chExt cx="0" cy="0"/>
        </a:xfrm>
      </p:grpSpPr>
      <p:grpSp>
        <p:nvGrpSpPr>
          <p:cNvPr id="433" name="Google Shape;433;p17"/>
          <p:cNvGrpSpPr/>
          <p:nvPr/>
        </p:nvGrpSpPr>
        <p:grpSpPr>
          <a:xfrm>
            <a:off x="-2411233" y="4657758"/>
            <a:ext cx="8710433" cy="2532953"/>
            <a:chOff x="-1808425" y="3493317"/>
            <a:chExt cx="6532825" cy="1899715"/>
          </a:xfrm>
        </p:grpSpPr>
        <p:sp>
          <p:nvSpPr>
            <p:cNvPr id="434" name="Google Shape;434;p17"/>
            <p:cNvSpPr/>
            <p:nvPr/>
          </p:nvSpPr>
          <p:spPr>
            <a:xfrm flipH="1">
              <a:off x="-51" y="4207899"/>
              <a:ext cx="4724451" cy="1185115"/>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1808425" y="3493317"/>
              <a:ext cx="3401550" cy="1899715"/>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6" name="Google Shape;436;p17"/>
          <p:cNvSpPr txBox="1">
            <a:spLocks noGrp="1"/>
          </p:cNvSpPr>
          <p:nvPr>
            <p:ph type="body" idx="1"/>
          </p:nvPr>
        </p:nvSpPr>
        <p:spPr>
          <a:xfrm>
            <a:off x="1458800" y="4045800"/>
            <a:ext cx="4067200" cy="1180800"/>
          </a:xfrm>
          <a:prstGeom prst="rect">
            <a:avLst/>
          </a:prstGeom>
        </p:spPr>
        <p:txBody>
          <a:bodyPr spcFirstLastPara="1" wrap="square" lIns="91425" tIns="91425" rIns="91425" bIns="91425" anchor="t" anchorCtr="0">
            <a:noAutofit/>
          </a:bodyPr>
          <a:lstStyle>
            <a:lvl1pPr marL="609570" lvl="0" indent="-423312" rtl="0">
              <a:lnSpc>
                <a:spcPct val="100000"/>
              </a:lnSpc>
              <a:spcBef>
                <a:spcPts val="0"/>
              </a:spcBef>
              <a:spcAft>
                <a:spcPts val="0"/>
              </a:spcAft>
              <a:buSzPts val="1400"/>
              <a:buChar char="●"/>
              <a:defRPr>
                <a:solidFill>
                  <a:schemeClr val="accent1"/>
                </a:solidFill>
              </a:defRPr>
            </a:lvl1pPr>
            <a:lvl2pPr marL="1219140" lvl="1" indent="-423312" rtl="0">
              <a:lnSpc>
                <a:spcPct val="100000"/>
              </a:lnSpc>
              <a:spcBef>
                <a:spcPts val="0"/>
              </a:spcBef>
              <a:spcAft>
                <a:spcPts val="0"/>
              </a:spcAft>
              <a:buSzPts val="1400"/>
              <a:buChar char="○"/>
              <a:defRPr>
                <a:solidFill>
                  <a:schemeClr val="accent1"/>
                </a:solidFill>
              </a:defRPr>
            </a:lvl2pPr>
            <a:lvl3pPr marL="1828709" lvl="2" indent="-423312" rtl="0">
              <a:lnSpc>
                <a:spcPct val="100000"/>
              </a:lnSpc>
              <a:spcBef>
                <a:spcPts val="0"/>
              </a:spcBef>
              <a:spcAft>
                <a:spcPts val="0"/>
              </a:spcAft>
              <a:buSzPts val="1400"/>
              <a:buChar char="■"/>
              <a:defRPr>
                <a:solidFill>
                  <a:schemeClr val="accent1"/>
                </a:solidFill>
              </a:defRPr>
            </a:lvl3pPr>
            <a:lvl4pPr marL="2438278" lvl="3" indent="-423312" rtl="0">
              <a:lnSpc>
                <a:spcPct val="100000"/>
              </a:lnSpc>
              <a:spcBef>
                <a:spcPts val="0"/>
              </a:spcBef>
              <a:spcAft>
                <a:spcPts val="0"/>
              </a:spcAft>
              <a:buSzPts val="1400"/>
              <a:buChar char="●"/>
              <a:defRPr>
                <a:solidFill>
                  <a:schemeClr val="accent1"/>
                </a:solidFill>
              </a:defRPr>
            </a:lvl4pPr>
            <a:lvl5pPr marL="3047848" lvl="4" indent="-423312" rtl="0">
              <a:lnSpc>
                <a:spcPct val="100000"/>
              </a:lnSpc>
              <a:spcBef>
                <a:spcPts val="0"/>
              </a:spcBef>
              <a:spcAft>
                <a:spcPts val="0"/>
              </a:spcAft>
              <a:buSzPts val="1400"/>
              <a:buChar char="○"/>
              <a:defRPr>
                <a:solidFill>
                  <a:schemeClr val="accent1"/>
                </a:solidFill>
              </a:defRPr>
            </a:lvl5pPr>
            <a:lvl6pPr marL="3657418" lvl="5" indent="-423312" rtl="0">
              <a:lnSpc>
                <a:spcPct val="100000"/>
              </a:lnSpc>
              <a:spcBef>
                <a:spcPts val="0"/>
              </a:spcBef>
              <a:spcAft>
                <a:spcPts val="0"/>
              </a:spcAft>
              <a:buSzPts val="1400"/>
              <a:buChar char="■"/>
              <a:defRPr>
                <a:solidFill>
                  <a:schemeClr val="accent1"/>
                </a:solidFill>
              </a:defRPr>
            </a:lvl6pPr>
            <a:lvl7pPr marL="4266987" lvl="6" indent="-423312" rtl="0">
              <a:lnSpc>
                <a:spcPct val="100000"/>
              </a:lnSpc>
              <a:spcBef>
                <a:spcPts val="0"/>
              </a:spcBef>
              <a:spcAft>
                <a:spcPts val="0"/>
              </a:spcAft>
              <a:buSzPts val="1400"/>
              <a:buChar char="●"/>
              <a:defRPr>
                <a:solidFill>
                  <a:schemeClr val="accent1"/>
                </a:solidFill>
              </a:defRPr>
            </a:lvl7pPr>
            <a:lvl8pPr marL="4876557" lvl="7" indent="-423312" rtl="0">
              <a:lnSpc>
                <a:spcPct val="100000"/>
              </a:lnSpc>
              <a:spcBef>
                <a:spcPts val="0"/>
              </a:spcBef>
              <a:spcAft>
                <a:spcPts val="0"/>
              </a:spcAft>
              <a:buSzPts val="1400"/>
              <a:buChar char="○"/>
              <a:defRPr>
                <a:solidFill>
                  <a:schemeClr val="accent1"/>
                </a:solidFill>
              </a:defRPr>
            </a:lvl8pPr>
            <a:lvl9pPr marL="5486126" lvl="8" indent="-423312" rtl="0">
              <a:lnSpc>
                <a:spcPct val="100000"/>
              </a:lnSpc>
              <a:spcBef>
                <a:spcPts val="0"/>
              </a:spcBef>
              <a:spcAft>
                <a:spcPts val="0"/>
              </a:spcAft>
              <a:buSzPts val="1400"/>
              <a:buChar char="■"/>
              <a:defRPr>
                <a:solidFill>
                  <a:schemeClr val="accent1"/>
                </a:solidFill>
              </a:defRPr>
            </a:lvl9pPr>
          </a:lstStyle>
          <a:p>
            <a:endParaRPr/>
          </a:p>
        </p:txBody>
      </p:sp>
      <p:sp>
        <p:nvSpPr>
          <p:cNvPr id="437" name="Google Shape;437;p17"/>
          <p:cNvSpPr txBox="1">
            <a:spLocks noGrp="1"/>
          </p:cNvSpPr>
          <p:nvPr>
            <p:ph type="title"/>
          </p:nvPr>
        </p:nvSpPr>
        <p:spPr>
          <a:xfrm>
            <a:off x="1458800" y="1631400"/>
            <a:ext cx="4535200" cy="2414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200"/>
              <a:buNone/>
              <a:defRPr sz="5067">
                <a:solidFill>
                  <a:schemeClr val="accent2"/>
                </a:solidFill>
              </a:defRPr>
            </a:lvl1pPr>
            <a:lvl2pPr lvl="1" rtl="0">
              <a:spcBef>
                <a:spcPts val="0"/>
              </a:spcBef>
              <a:spcAft>
                <a:spcPts val="0"/>
              </a:spcAft>
              <a:buSzPts val="3200"/>
              <a:buNone/>
              <a:defRPr>
                <a:latin typeface="Oxygen"/>
                <a:ea typeface="Oxygen"/>
                <a:cs typeface="Oxygen"/>
                <a:sym typeface="Oxygen"/>
              </a:defRPr>
            </a:lvl2pPr>
            <a:lvl3pPr lvl="2" rtl="0">
              <a:spcBef>
                <a:spcPts val="0"/>
              </a:spcBef>
              <a:spcAft>
                <a:spcPts val="0"/>
              </a:spcAft>
              <a:buSzPts val="3200"/>
              <a:buNone/>
              <a:defRPr>
                <a:latin typeface="Oxygen"/>
                <a:ea typeface="Oxygen"/>
                <a:cs typeface="Oxygen"/>
                <a:sym typeface="Oxygen"/>
              </a:defRPr>
            </a:lvl3pPr>
            <a:lvl4pPr lvl="3" rtl="0">
              <a:spcBef>
                <a:spcPts val="0"/>
              </a:spcBef>
              <a:spcAft>
                <a:spcPts val="0"/>
              </a:spcAft>
              <a:buSzPts val="3200"/>
              <a:buNone/>
              <a:defRPr>
                <a:latin typeface="Oxygen"/>
                <a:ea typeface="Oxygen"/>
                <a:cs typeface="Oxygen"/>
                <a:sym typeface="Oxygen"/>
              </a:defRPr>
            </a:lvl4pPr>
            <a:lvl5pPr lvl="4" rtl="0">
              <a:spcBef>
                <a:spcPts val="0"/>
              </a:spcBef>
              <a:spcAft>
                <a:spcPts val="0"/>
              </a:spcAft>
              <a:buSzPts val="3200"/>
              <a:buNone/>
              <a:defRPr>
                <a:latin typeface="Oxygen"/>
                <a:ea typeface="Oxygen"/>
                <a:cs typeface="Oxygen"/>
                <a:sym typeface="Oxygen"/>
              </a:defRPr>
            </a:lvl5pPr>
            <a:lvl6pPr lvl="5" rtl="0">
              <a:spcBef>
                <a:spcPts val="0"/>
              </a:spcBef>
              <a:spcAft>
                <a:spcPts val="0"/>
              </a:spcAft>
              <a:buSzPts val="3200"/>
              <a:buNone/>
              <a:defRPr>
                <a:latin typeface="Oxygen"/>
                <a:ea typeface="Oxygen"/>
                <a:cs typeface="Oxygen"/>
                <a:sym typeface="Oxygen"/>
              </a:defRPr>
            </a:lvl6pPr>
            <a:lvl7pPr lvl="6" rtl="0">
              <a:spcBef>
                <a:spcPts val="0"/>
              </a:spcBef>
              <a:spcAft>
                <a:spcPts val="0"/>
              </a:spcAft>
              <a:buSzPts val="3200"/>
              <a:buNone/>
              <a:defRPr>
                <a:latin typeface="Oxygen"/>
                <a:ea typeface="Oxygen"/>
                <a:cs typeface="Oxygen"/>
                <a:sym typeface="Oxygen"/>
              </a:defRPr>
            </a:lvl7pPr>
            <a:lvl8pPr lvl="7" rtl="0">
              <a:spcBef>
                <a:spcPts val="0"/>
              </a:spcBef>
              <a:spcAft>
                <a:spcPts val="0"/>
              </a:spcAft>
              <a:buSzPts val="3200"/>
              <a:buNone/>
              <a:defRPr>
                <a:latin typeface="Oxygen"/>
                <a:ea typeface="Oxygen"/>
                <a:cs typeface="Oxygen"/>
                <a:sym typeface="Oxygen"/>
              </a:defRPr>
            </a:lvl8pPr>
            <a:lvl9pPr lvl="8" rtl="0">
              <a:spcBef>
                <a:spcPts val="0"/>
              </a:spcBef>
              <a:spcAft>
                <a:spcPts val="0"/>
              </a:spcAft>
              <a:buSzPts val="3200"/>
              <a:buNone/>
              <a:defRPr>
                <a:latin typeface="Oxygen"/>
                <a:ea typeface="Oxygen"/>
                <a:cs typeface="Oxygen"/>
                <a:sym typeface="Oxygen"/>
              </a:defRPr>
            </a:lvl9pPr>
          </a:lstStyle>
          <a:p>
            <a:endParaRPr/>
          </a:p>
        </p:txBody>
      </p:sp>
    </p:spTree>
    <p:extLst>
      <p:ext uri="{BB962C8B-B14F-4D97-AF65-F5344CB8AC3E}">
        <p14:creationId xmlns:p14="http://schemas.microsoft.com/office/powerpoint/2010/main" val="15457839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lt1"/>
        </a:solidFill>
        <a:effectLst/>
      </p:bgPr>
    </p:bg>
    <p:spTree>
      <p:nvGrpSpPr>
        <p:cNvPr id="1" name="Shape 438"/>
        <p:cNvGrpSpPr/>
        <p:nvPr/>
      </p:nvGrpSpPr>
      <p:grpSpPr>
        <a:xfrm>
          <a:off x="0" y="0"/>
          <a:ext cx="0" cy="0"/>
          <a:chOff x="0" y="0"/>
          <a:chExt cx="0" cy="0"/>
        </a:xfrm>
      </p:grpSpPr>
      <p:grpSp>
        <p:nvGrpSpPr>
          <p:cNvPr id="439" name="Google Shape;439;p18"/>
          <p:cNvGrpSpPr/>
          <p:nvPr/>
        </p:nvGrpSpPr>
        <p:grpSpPr>
          <a:xfrm>
            <a:off x="-2648433" y="-441566"/>
            <a:ext cx="16699008" cy="7540132"/>
            <a:chOff x="-1986325" y="-331176"/>
            <a:chExt cx="12524256" cy="5655099"/>
          </a:xfrm>
        </p:grpSpPr>
        <p:sp>
          <p:nvSpPr>
            <p:cNvPr id="440" name="Google Shape;440;p18"/>
            <p:cNvSpPr/>
            <p:nvPr/>
          </p:nvSpPr>
          <p:spPr>
            <a:xfrm>
              <a:off x="2046151" y="4664025"/>
              <a:ext cx="7097849" cy="659886"/>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8"/>
            <p:cNvSpPr/>
            <p:nvPr/>
          </p:nvSpPr>
          <p:spPr>
            <a:xfrm>
              <a:off x="-1986325"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8"/>
            <p:cNvSpPr/>
            <p:nvPr/>
          </p:nvSpPr>
          <p:spPr>
            <a:xfrm flipH="1">
              <a:off x="529326" y="4664025"/>
              <a:ext cx="7097849" cy="659886"/>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8"/>
            <p:cNvSpPr/>
            <p:nvPr/>
          </p:nvSpPr>
          <p:spPr>
            <a:xfrm>
              <a:off x="-1791925" y="-331176"/>
              <a:ext cx="2555602" cy="2555602"/>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4" name="Google Shape;444;p18"/>
            <p:cNvGrpSpPr/>
            <p:nvPr/>
          </p:nvGrpSpPr>
          <p:grpSpPr>
            <a:xfrm>
              <a:off x="-678319" y="212946"/>
              <a:ext cx="1015116" cy="449160"/>
              <a:chOff x="1855275" y="1547350"/>
              <a:chExt cx="154800" cy="64900"/>
            </a:xfrm>
          </p:grpSpPr>
          <p:sp>
            <p:nvSpPr>
              <p:cNvPr id="445" name="Google Shape;445;p1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0" name="Google Shape;450;p18"/>
            <p:cNvGrpSpPr/>
            <p:nvPr/>
          </p:nvGrpSpPr>
          <p:grpSpPr>
            <a:xfrm>
              <a:off x="-122276" y="903861"/>
              <a:ext cx="1229545" cy="543972"/>
              <a:chOff x="1855275" y="1547350"/>
              <a:chExt cx="154800" cy="64900"/>
            </a:xfrm>
          </p:grpSpPr>
          <p:sp>
            <p:nvSpPr>
              <p:cNvPr id="451" name="Google Shape;451;p1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 name="Google Shape;456;p18"/>
            <p:cNvGrpSpPr/>
            <p:nvPr/>
          </p:nvGrpSpPr>
          <p:grpSpPr>
            <a:xfrm rot="10800000" flipH="1">
              <a:off x="7353355" y="54"/>
              <a:ext cx="3184577" cy="1408784"/>
              <a:chOff x="1855275" y="1547350"/>
              <a:chExt cx="154800" cy="64900"/>
            </a:xfrm>
          </p:grpSpPr>
          <p:sp>
            <p:nvSpPr>
              <p:cNvPr id="457" name="Google Shape;457;p1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2" name="Google Shape;462;p18"/>
            <p:cNvGrpSpPr/>
            <p:nvPr/>
          </p:nvGrpSpPr>
          <p:grpSpPr>
            <a:xfrm>
              <a:off x="8487824" y="584936"/>
              <a:ext cx="1229545" cy="543972"/>
              <a:chOff x="1855275" y="1547350"/>
              <a:chExt cx="154800" cy="64900"/>
            </a:xfrm>
          </p:grpSpPr>
          <p:sp>
            <p:nvSpPr>
              <p:cNvPr id="463" name="Google Shape;463;p1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68" name="Google Shape;468;p18"/>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469" name="Google Shape;469;p18"/>
          <p:cNvSpPr txBox="1">
            <a:spLocks noGrp="1"/>
          </p:cNvSpPr>
          <p:nvPr>
            <p:ph type="subTitle" idx="1"/>
          </p:nvPr>
        </p:nvSpPr>
        <p:spPr>
          <a:xfrm>
            <a:off x="874900" y="2743239"/>
            <a:ext cx="3096400" cy="101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70" name="Google Shape;470;p18"/>
          <p:cNvSpPr txBox="1">
            <a:spLocks noGrp="1"/>
          </p:cNvSpPr>
          <p:nvPr>
            <p:ph type="subTitle" idx="2"/>
          </p:nvPr>
        </p:nvSpPr>
        <p:spPr>
          <a:xfrm>
            <a:off x="4547900" y="2743239"/>
            <a:ext cx="3096400" cy="101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71" name="Google Shape;471;p18"/>
          <p:cNvSpPr txBox="1">
            <a:spLocks noGrp="1"/>
          </p:cNvSpPr>
          <p:nvPr>
            <p:ph type="subTitle" idx="3"/>
          </p:nvPr>
        </p:nvSpPr>
        <p:spPr>
          <a:xfrm>
            <a:off x="8221100" y="2743239"/>
            <a:ext cx="3096000" cy="101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72" name="Google Shape;472;p18"/>
          <p:cNvSpPr txBox="1">
            <a:spLocks noGrp="1"/>
          </p:cNvSpPr>
          <p:nvPr>
            <p:ph type="subTitle" idx="4"/>
          </p:nvPr>
        </p:nvSpPr>
        <p:spPr>
          <a:xfrm>
            <a:off x="874919" y="2252781"/>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473" name="Google Shape;473;p18"/>
          <p:cNvSpPr txBox="1">
            <a:spLocks noGrp="1"/>
          </p:cNvSpPr>
          <p:nvPr>
            <p:ph type="subTitle" idx="5"/>
          </p:nvPr>
        </p:nvSpPr>
        <p:spPr>
          <a:xfrm>
            <a:off x="4547905" y="2252781"/>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474" name="Google Shape;474;p18"/>
          <p:cNvSpPr txBox="1">
            <a:spLocks noGrp="1"/>
          </p:cNvSpPr>
          <p:nvPr>
            <p:ph type="subTitle" idx="6"/>
          </p:nvPr>
        </p:nvSpPr>
        <p:spPr>
          <a:xfrm>
            <a:off x="8220900" y="2252781"/>
            <a:ext cx="3096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475" name="Google Shape;475;p18"/>
          <p:cNvSpPr txBox="1">
            <a:spLocks noGrp="1"/>
          </p:cNvSpPr>
          <p:nvPr>
            <p:ph type="subTitle" idx="7"/>
          </p:nvPr>
        </p:nvSpPr>
        <p:spPr>
          <a:xfrm>
            <a:off x="874900" y="4689305"/>
            <a:ext cx="3096400" cy="101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76" name="Google Shape;476;p18"/>
          <p:cNvSpPr txBox="1">
            <a:spLocks noGrp="1"/>
          </p:cNvSpPr>
          <p:nvPr>
            <p:ph type="subTitle" idx="8"/>
          </p:nvPr>
        </p:nvSpPr>
        <p:spPr>
          <a:xfrm>
            <a:off x="4547900" y="4689305"/>
            <a:ext cx="3096400" cy="101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77" name="Google Shape;477;p18"/>
          <p:cNvSpPr txBox="1">
            <a:spLocks noGrp="1"/>
          </p:cNvSpPr>
          <p:nvPr>
            <p:ph type="subTitle" idx="9"/>
          </p:nvPr>
        </p:nvSpPr>
        <p:spPr>
          <a:xfrm>
            <a:off x="8221100" y="4689305"/>
            <a:ext cx="3096000" cy="101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478" name="Google Shape;478;p18"/>
          <p:cNvSpPr txBox="1">
            <a:spLocks noGrp="1"/>
          </p:cNvSpPr>
          <p:nvPr>
            <p:ph type="subTitle" idx="13"/>
          </p:nvPr>
        </p:nvSpPr>
        <p:spPr>
          <a:xfrm>
            <a:off x="874919" y="4198848"/>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479" name="Google Shape;479;p18"/>
          <p:cNvSpPr txBox="1">
            <a:spLocks noGrp="1"/>
          </p:cNvSpPr>
          <p:nvPr>
            <p:ph type="subTitle" idx="14"/>
          </p:nvPr>
        </p:nvSpPr>
        <p:spPr>
          <a:xfrm>
            <a:off x="4547905" y="4198848"/>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480" name="Google Shape;480;p18"/>
          <p:cNvSpPr txBox="1">
            <a:spLocks noGrp="1"/>
          </p:cNvSpPr>
          <p:nvPr>
            <p:ph type="subTitle" idx="15"/>
          </p:nvPr>
        </p:nvSpPr>
        <p:spPr>
          <a:xfrm>
            <a:off x="8220900" y="4198848"/>
            <a:ext cx="3096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303748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lt1"/>
        </a:solidFill>
        <a:effectLst/>
      </p:bgPr>
    </p:bg>
    <p:spTree>
      <p:nvGrpSpPr>
        <p:cNvPr id="1" name="Shape 481"/>
        <p:cNvGrpSpPr/>
        <p:nvPr/>
      </p:nvGrpSpPr>
      <p:grpSpPr>
        <a:xfrm>
          <a:off x="0" y="0"/>
          <a:ext cx="0" cy="0"/>
          <a:chOff x="0" y="0"/>
          <a:chExt cx="0" cy="0"/>
        </a:xfrm>
      </p:grpSpPr>
      <p:grpSp>
        <p:nvGrpSpPr>
          <p:cNvPr id="482" name="Google Shape;482;p19"/>
          <p:cNvGrpSpPr/>
          <p:nvPr/>
        </p:nvGrpSpPr>
        <p:grpSpPr>
          <a:xfrm>
            <a:off x="-2373613" y="-269377"/>
            <a:ext cx="15169772" cy="7367927"/>
            <a:chOff x="-1780210" y="-202034"/>
            <a:chExt cx="11377329" cy="5525945"/>
          </a:xfrm>
        </p:grpSpPr>
        <p:sp>
          <p:nvSpPr>
            <p:cNvPr id="483" name="Google Shape;483;p19"/>
            <p:cNvSpPr/>
            <p:nvPr/>
          </p:nvSpPr>
          <p:spPr>
            <a:xfrm flipH="1">
              <a:off x="1" y="4664025"/>
              <a:ext cx="7097849" cy="659886"/>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4" name="Google Shape;484;p19"/>
            <p:cNvGrpSpPr/>
            <p:nvPr/>
          </p:nvGrpSpPr>
          <p:grpSpPr>
            <a:xfrm rot="10800000" flipH="1">
              <a:off x="-1780210" y="-202034"/>
              <a:ext cx="3448201" cy="1609702"/>
              <a:chOff x="1855275" y="1547350"/>
              <a:chExt cx="154800" cy="64900"/>
            </a:xfrm>
          </p:grpSpPr>
          <p:sp>
            <p:nvSpPr>
              <p:cNvPr id="485" name="Google Shape;485;p1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0" name="Google Shape;490;p19"/>
            <p:cNvGrpSpPr/>
            <p:nvPr/>
          </p:nvGrpSpPr>
          <p:grpSpPr>
            <a:xfrm>
              <a:off x="-670876" y="584936"/>
              <a:ext cx="1229545" cy="543972"/>
              <a:chOff x="1855275" y="1547350"/>
              <a:chExt cx="154800" cy="64900"/>
            </a:xfrm>
          </p:grpSpPr>
          <p:sp>
            <p:nvSpPr>
              <p:cNvPr id="491" name="Google Shape;491;p1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6" name="Google Shape;496;p19"/>
            <p:cNvGrpSpPr/>
            <p:nvPr/>
          </p:nvGrpSpPr>
          <p:grpSpPr>
            <a:xfrm>
              <a:off x="8367574" y="584936"/>
              <a:ext cx="1229545" cy="543972"/>
              <a:chOff x="1855275" y="1547350"/>
              <a:chExt cx="154800" cy="64900"/>
            </a:xfrm>
          </p:grpSpPr>
          <p:sp>
            <p:nvSpPr>
              <p:cNvPr id="497" name="Google Shape;497;p1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2" name="Google Shape;502;p19"/>
            <p:cNvGrpSpPr/>
            <p:nvPr/>
          </p:nvGrpSpPr>
          <p:grpSpPr>
            <a:xfrm>
              <a:off x="7719943" y="253009"/>
              <a:ext cx="710950" cy="331918"/>
              <a:chOff x="1855275" y="1547350"/>
              <a:chExt cx="154800" cy="64900"/>
            </a:xfrm>
          </p:grpSpPr>
          <p:sp>
            <p:nvSpPr>
              <p:cNvPr id="503" name="Google Shape;503;p1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8" name="Google Shape;508;p19"/>
            <p:cNvGrpSpPr/>
            <p:nvPr/>
          </p:nvGrpSpPr>
          <p:grpSpPr>
            <a:xfrm>
              <a:off x="7509572" y="790682"/>
              <a:ext cx="491769" cy="229558"/>
              <a:chOff x="1855275" y="1547350"/>
              <a:chExt cx="154800" cy="64900"/>
            </a:xfrm>
          </p:grpSpPr>
          <p:sp>
            <p:nvSpPr>
              <p:cNvPr id="509" name="Google Shape;509;p1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4" name="Google Shape;514;p19"/>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526086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0514-EABD-44DD-9FEE-FD3B6993B0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489CFA-7BE8-4E2D-A2D2-69DFDF67ABE0}"/>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95BA20-5216-49BC-A672-DBE07E4F3D02}"/>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06E611-CB59-47AA-B2BD-1C42BF09C3BC}"/>
              </a:ext>
            </a:extLst>
          </p:cNvPr>
          <p:cNvSpPr>
            <a:spLocks noGrp="1"/>
          </p:cNvSpPr>
          <p:nvPr>
            <p:ph type="dt" sz="half" idx="10"/>
          </p:nvPr>
        </p:nvSpPr>
        <p:spPr/>
        <p:txBody>
          <a:bodyPr/>
          <a:lstStyle/>
          <a:p>
            <a:fld id="{E69B9EE9-F3BF-4B40-83E7-C9BC68FDDB0E}" type="datetimeFigureOut">
              <a:rPr lang="en-US" smtClean="0"/>
              <a:t>8/21/21</a:t>
            </a:fld>
            <a:endParaRPr lang="en-US"/>
          </a:p>
        </p:txBody>
      </p:sp>
      <p:sp>
        <p:nvSpPr>
          <p:cNvPr id="6" name="Footer Placeholder 5">
            <a:extLst>
              <a:ext uri="{FF2B5EF4-FFF2-40B4-BE49-F238E27FC236}">
                <a16:creationId xmlns:a16="http://schemas.microsoft.com/office/drawing/2014/main" id="{38DB9AB8-1888-4A05-98BB-75EDB05946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D02696-3ED7-48D6-A149-7A51503D6EFB}"/>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05914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lt1"/>
        </a:solidFill>
        <a:effectLst/>
      </p:bgPr>
    </p:bg>
    <p:spTree>
      <p:nvGrpSpPr>
        <p:cNvPr id="1" name="Shape 553"/>
        <p:cNvGrpSpPr/>
        <p:nvPr/>
      </p:nvGrpSpPr>
      <p:grpSpPr>
        <a:xfrm>
          <a:off x="0" y="0"/>
          <a:ext cx="0" cy="0"/>
          <a:chOff x="0" y="0"/>
          <a:chExt cx="0" cy="0"/>
        </a:xfrm>
      </p:grpSpPr>
      <p:grpSp>
        <p:nvGrpSpPr>
          <p:cNvPr id="554" name="Google Shape;554;p21"/>
          <p:cNvGrpSpPr/>
          <p:nvPr/>
        </p:nvGrpSpPr>
        <p:grpSpPr>
          <a:xfrm>
            <a:off x="-1687234" y="-259039"/>
            <a:ext cx="15938996" cy="7687315"/>
            <a:chOff x="-1265427" y="-194279"/>
            <a:chExt cx="11954247" cy="5765486"/>
          </a:xfrm>
        </p:grpSpPr>
        <p:grpSp>
          <p:nvGrpSpPr>
            <p:cNvPr id="555" name="Google Shape;555;p21"/>
            <p:cNvGrpSpPr/>
            <p:nvPr/>
          </p:nvGrpSpPr>
          <p:grpSpPr>
            <a:xfrm>
              <a:off x="-1265427" y="254880"/>
              <a:ext cx="1701360" cy="714504"/>
              <a:chOff x="1855275" y="1547350"/>
              <a:chExt cx="154800" cy="64900"/>
            </a:xfrm>
          </p:grpSpPr>
          <p:sp>
            <p:nvSpPr>
              <p:cNvPr id="556" name="Google Shape;556;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1" name="Google Shape;561;p21"/>
            <p:cNvGrpSpPr/>
            <p:nvPr/>
          </p:nvGrpSpPr>
          <p:grpSpPr>
            <a:xfrm>
              <a:off x="23406" y="-194279"/>
              <a:ext cx="1015116" cy="449160"/>
              <a:chOff x="1855275" y="1547350"/>
              <a:chExt cx="154800" cy="64900"/>
            </a:xfrm>
          </p:grpSpPr>
          <p:sp>
            <p:nvSpPr>
              <p:cNvPr id="562" name="Google Shape;562;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 name="Google Shape;567;p21"/>
            <p:cNvGrpSpPr/>
            <p:nvPr/>
          </p:nvGrpSpPr>
          <p:grpSpPr>
            <a:xfrm>
              <a:off x="-1226394" y="3864424"/>
              <a:ext cx="3169437" cy="1333293"/>
              <a:chOff x="1855275" y="1547350"/>
              <a:chExt cx="154800" cy="64900"/>
            </a:xfrm>
          </p:grpSpPr>
          <p:sp>
            <p:nvSpPr>
              <p:cNvPr id="568" name="Google Shape;568;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21"/>
            <p:cNvGrpSpPr/>
            <p:nvPr/>
          </p:nvGrpSpPr>
          <p:grpSpPr>
            <a:xfrm>
              <a:off x="7707068" y="4439151"/>
              <a:ext cx="1797135" cy="758571"/>
              <a:chOff x="1855275" y="1547350"/>
              <a:chExt cx="154800" cy="64900"/>
            </a:xfrm>
          </p:grpSpPr>
          <p:sp>
            <p:nvSpPr>
              <p:cNvPr id="574" name="Google Shape;574;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9" name="Google Shape;579;p21"/>
            <p:cNvGrpSpPr/>
            <p:nvPr/>
          </p:nvGrpSpPr>
          <p:grpSpPr>
            <a:xfrm>
              <a:off x="7043216" y="4310169"/>
              <a:ext cx="778118" cy="330678"/>
              <a:chOff x="1855275" y="1547350"/>
              <a:chExt cx="154800" cy="64900"/>
            </a:xfrm>
          </p:grpSpPr>
          <p:sp>
            <p:nvSpPr>
              <p:cNvPr id="580" name="Google Shape;580;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5" name="Google Shape;585;p21"/>
            <p:cNvGrpSpPr/>
            <p:nvPr/>
          </p:nvGrpSpPr>
          <p:grpSpPr>
            <a:xfrm rot="10800000">
              <a:off x="6522456" y="-15"/>
              <a:ext cx="4166365" cy="1843128"/>
              <a:chOff x="1855275" y="1547350"/>
              <a:chExt cx="154800" cy="64900"/>
            </a:xfrm>
          </p:grpSpPr>
          <p:sp>
            <p:nvSpPr>
              <p:cNvPr id="586" name="Google Shape;586;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1" name="Google Shape;591;p21"/>
            <p:cNvGrpSpPr/>
            <p:nvPr/>
          </p:nvGrpSpPr>
          <p:grpSpPr>
            <a:xfrm>
              <a:off x="7804562" y="907043"/>
              <a:ext cx="1252688" cy="584872"/>
              <a:chOff x="1855275" y="1547350"/>
              <a:chExt cx="154800" cy="64900"/>
            </a:xfrm>
          </p:grpSpPr>
          <p:sp>
            <p:nvSpPr>
              <p:cNvPr id="592" name="Google Shape;592;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 name="Google Shape;597;p21"/>
            <p:cNvGrpSpPr/>
            <p:nvPr/>
          </p:nvGrpSpPr>
          <p:grpSpPr>
            <a:xfrm>
              <a:off x="7032652" y="354741"/>
              <a:ext cx="710300" cy="369320"/>
              <a:chOff x="1855275" y="1547350"/>
              <a:chExt cx="154800" cy="64900"/>
            </a:xfrm>
          </p:grpSpPr>
          <p:sp>
            <p:nvSpPr>
              <p:cNvPr id="598" name="Google Shape;598;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21"/>
            <p:cNvGrpSpPr/>
            <p:nvPr/>
          </p:nvGrpSpPr>
          <p:grpSpPr>
            <a:xfrm>
              <a:off x="8782887" y="139168"/>
              <a:ext cx="1252688" cy="584872"/>
              <a:chOff x="1855275" y="1547350"/>
              <a:chExt cx="154800" cy="64900"/>
            </a:xfrm>
          </p:grpSpPr>
          <p:sp>
            <p:nvSpPr>
              <p:cNvPr id="604" name="Google Shape;604;p2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 name="Google Shape;609;p21"/>
            <p:cNvGrpSpPr/>
            <p:nvPr/>
          </p:nvGrpSpPr>
          <p:grpSpPr>
            <a:xfrm>
              <a:off x="2991652" y="4681295"/>
              <a:ext cx="3499482" cy="889912"/>
              <a:chOff x="4939527" y="4919710"/>
              <a:chExt cx="3620029" cy="920566"/>
            </a:xfrm>
          </p:grpSpPr>
          <p:grpSp>
            <p:nvGrpSpPr>
              <p:cNvPr id="610" name="Google Shape;610;p21"/>
              <p:cNvGrpSpPr/>
              <p:nvPr/>
            </p:nvGrpSpPr>
            <p:grpSpPr>
              <a:xfrm>
                <a:off x="4939527" y="5053655"/>
                <a:ext cx="3620029" cy="786616"/>
                <a:chOff x="1855275" y="1578600"/>
                <a:chExt cx="154800" cy="33650"/>
              </a:xfrm>
            </p:grpSpPr>
            <p:sp>
              <p:nvSpPr>
                <p:cNvPr id="611" name="Google Shape;611;p2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2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5" name="Google Shape;615;p21"/>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16" name="Google Shape;616;p21"/>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8284891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lt1"/>
        </a:solidFill>
        <a:effectLst/>
      </p:bgPr>
    </p:bg>
    <p:spTree>
      <p:nvGrpSpPr>
        <p:cNvPr id="1" name="Shape 617"/>
        <p:cNvGrpSpPr/>
        <p:nvPr/>
      </p:nvGrpSpPr>
      <p:grpSpPr>
        <a:xfrm>
          <a:off x="0" y="0"/>
          <a:ext cx="0" cy="0"/>
          <a:chOff x="0" y="0"/>
          <a:chExt cx="0" cy="0"/>
        </a:xfrm>
      </p:grpSpPr>
      <p:grpSp>
        <p:nvGrpSpPr>
          <p:cNvPr id="618" name="Google Shape;618;p22"/>
          <p:cNvGrpSpPr/>
          <p:nvPr/>
        </p:nvGrpSpPr>
        <p:grpSpPr>
          <a:xfrm>
            <a:off x="-3934825" y="-1729900"/>
            <a:ext cx="17934661" cy="8828703"/>
            <a:chOff x="-2951119" y="-1297426"/>
            <a:chExt cx="13450996" cy="6621527"/>
          </a:xfrm>
        </p:grpSpPr>
        <p:grpSp>
          <p:nvGrpSpPr>
            <p:cNvPr id="619" name="Google Shape;619;p22"/>
            <p:cNvGrpSpPr/>
            <p:nvPr/>
          </p:nvGrpSpPr>
          <p:grpSpPr>
            <a:xfrm rot="10800000">
              <a:off x="-2951119" y="-15"/>
              <a:ext cx="4166365" cy="1843128"/>
              <a:chOff x="1855275" y="1547350"/>
              <a:chExt cx="154800" cy="64900"/>
            </a:xfrm>
          </p:grpSpPr>
          <p:sp>
            <p:nvSpPr>
              <p:cNvPr id="620" name="Google Shape;620;p2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5" name="Google Shape;625;p22"/>
            <p:cNvGrpSpPr/>
            <p:nvPr/>
          </p:nvGrpSpPr>
          <p:grpSpPr>
            <a:xfrm>
              <a:off x="-690688" y="139168"/>
              <a:ext cx="1252688" cy="584872"/>
              <a:chOff x="1855275" y="1547350"/>
              <a:chExt cx="154800" cy="64900"/>
            </a:xfrm>
          </p:grpSpPr>
          <p:sp>
            <p:nvSpPr>
              <p:cNvPr id="626" name="Google Shape;626;p2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 name="Google Shape;631;p22"/>
            <p:cNvGrpSpPr/>
            <p:nvPr/>
          </p:nvGrpSpPr>
          <p:grpSpPr>
            <a:xfrm>
              <a:off x="-1235132" y="4439151"/>
              <a:ext cx="1797135" cy="758571"/>
              <a:chOff x="1855275" y="1547350"/>
              <a:chExt cx="154800" cy="64900"/>
            </a:xfrm>
          </p:grpSpPr>
          <p:sp>
            <p:nvSpPr>
              <p:cNvPr id="632" name="Google Shape;632;p2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2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2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7" name="Google Shape;637;p22"/>
            <p:cNvGrpSpPr/>
            <p:nvPr/>
          </p:nvGrpSpPr>
          <p:grpSpPr>
            <a:xfrm>
              <a:off x="5881405" y="4312603"/>
              <a:ext cx="4316282" cy="1011498"/>
              <a:chOff x="3836925" y="3884274"/>
              <a:chExt cx="6143299" cy="1439649"/>
            </a:xfrm>
          </p:grpSpPr>
          <p:sp>
            <p:nvSpPr>
              <p:cNvPr id="638" name="Google Shape;638;p22"/>
              <p:cNvSpPr/>
              <p:nvPr/>
            </p:nvSpPr>
            <p:spPr>
              <a:xfrm>
                <a:off x="7153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2"/>
              <p:cNvSpPr/>
              <p:nvPr/>
            </p:nvSpPr>
            <p:spPr>
              <a:xfrm>
                <a:off x="3836925" y="4516304"/>
                <a:ext cx="4040698" cy="79406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0" name="Google Shape;640;p22"/>
            <p:cNvSpPr/>
            <p:nvPr/>
          </p:nvSpPr>
          <p:spPr>
            <a:xfrm>
              <a:off x="7944275" y="-1297426"/>
              <a:ext cx="2555602" cy="2555602"/>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1" name="Google Shape;641;p22"/>
            <p:cNvGrpSpPr/>
            <p:nvPr/>
          </p:nvGrpSpPr>
          <p:grpSpPr>
            <a:xfrm>
              <a:off x="7660323" y="201155"/>
              <a:ext cx="1701360" cy="714504"/>
              <a:chOff x="1855275" y="1547350"/>
              <a:chExt cx="154800" cy="64900"/>
            </a:xfrm>
          </p:grpSpPr>
          <p:sp>
            <p:nvSpPr>
              <p:cNvPr id="642" name="Google Shape;642;p2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2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2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7" name="Google Shape;647;p22"/>
            <p:cNvGrpSpPr/>
            <p:nvPr/>
          </p:nvGrpSpPr>
          <p:grpSpPr>
            <a:xfrm>
              <a:off x="8880156" y="-97379"/>
              <a:ext cx="1015116" cy="449160"/>
              <a:chOff x="1855275" y="1547350"/>
              <a:chExt cx="154800" cy="64900"/>
            </a:xfrm>
          </p:grpSpPr>
          <p:sp>
            <p:nvSpPr>
              <p:cNvPr id="648" name="Google Shape;648;p2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2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2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53" name="Google Shape;653;p22"/>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8303297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6">
  <p:cSld name="Title only 6">
    <p:bg>
      <p:bgPr>
        <a:solidFill>
          <a:schemeClr val="lt1"/>
        </a:solidFill>
        <a:effectLst/>
      </p:bgPr>
    </p:bg>
    <p:spTree>
      <p:nvGrpSpPr>
        <p:cNvPr id="1" name="Shape 654"/>
        <p:cNvGrpSpPr/>
        <p:nvPr/>
      </p:nvGrpSpPr>
      <p:grpSpPr>
        <a:xfrm>
          <a:off x="0" y="0"/>
          <a:ext cx="0" cy="0"/>
          <a:chOff x="0" y="0"/>
          <a:chExt cx="0" cy="0"/>
        </a:xfrm>
      </p:grpSpPr>
      <p:grpSp>
        <p:nvGrpSpPr>
          <p:cNvPr id="655" name="Google Shape;655;p23"/>
          <p:cNvGrpSpPr/>
          <p:nvPr/>
        </p:nvGrpSpPr>
        <p:grpSpPr>
          <a:xfrm>
            <a:off x="160409" y="360024"/>
            <a:ext cx="12976217" cy="6802779"/>
            <a:chOff x="120305" y="270017"/>
            <a:chExt cx="9732163" cy="5102084"/>
          </a:xfrm>
        </p:grpSpPr>
        <p:sp>
          <p:nvSpPr>
            <p:cNvPr id="656" name="Google Shape;656;p23"/>
            <p:cNvSpPr/>
            <p:nvPr/>
          </p:nvSpPr>
          <p:spPr>
            <a:xfrm flipH="1">
              <a:off x="2022448" y="4707925"/>
              <a:ext cx="7121552" cy="664175"/>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7" name="Google Shape;657;p23"/>
            <p:cNvGrpSpPr/>
            <p:nvPr/>
          </p:nvGrpSpPr>
          <p:grpSpPr>
            <a:xfrm>
              <a:off x="120305" y="325067"/>
              <a:ext cx="1646313" cy="690315"/>
              <a:chOff x="1855275" y="1547350"/>
              <a:chExt cx="154800" cy="64900"/>
            </a:xfrm>
          </p:grpSpPr>
          <p:sp>
            <p:nvSpPr>
              <p:cNvPr id="658" name="Google Shape;658;p23"/>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23"/>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3"/>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23"/>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3"/>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63" name="Google Shape;663;p23"/>
            <p:cNvGrpSpPr/>
            <p:nvPr/>
          </p:nvGrpSpPr>
          <p:grpSpPr>
            <a:xfrm>
              <a:off x="8206155" y="270017"/>
              <a:ext cx="1646313" cy="690315"/>
              <a:chOff x="1855275" y="1547350"/>
              <a:chExt cx="154800" cy="64900"/>
            </a:xfrm>
          </p:grpSpPr>
          <p:sp>
            <p:nvSpPr>
              <p:cNvPr id="664" name="Google Shape;664;p23"/>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3"/>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3"/>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3"/>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3"/>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69" name="Google Shape;669;p23"/>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890823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only 7">
  <p:cSld name="Title only 7">
    <p:bg>
      <p:bgPr>
        <a:solidFill>
          <a:schemeClr val="lt1"/>
        </a:solidFill>
        <a:effectLst/>
      </p:bgPr>
    </p:bg>
    <p:spTree>
      <p:nvGrpSpPr>
        <p:cNvPr id="1" name="Shape 670"/>
        <p:cNvGrpSpPr/>
        <p:nvPr/>
      </p:nvGrpSpPr>
      <p:grpSpPr>
        <a:xfrm>
          <a:off x="0" y="0"/>
          <a:ext cx="0" cy="0"/>
          <a:chOff x="0" y="0"/>
          <a:chExt cx="0" cy="0"/>
        </a:xfrm>
      </p:grpSpPr>
      <p:grpSp>
        <p:nvGrpSpPr>
          <p:cNvPr id="671" name="Google Shape;671;p24"/>
          <p:cNvGrpSpPr/>
          <p:nvPr/>
        </p:nvGrpSpPr>
        <p:grpSpPr>
          <a:xfrm>
            <a:off x="-16312" y="5778056"/>
            <a:ext cx="13323599" cy="1384744"/>
            <a:chOff x="-12235" y="4333542"/>
            <a:chExt cx="9992699" cy="1038558"/>
          </a:xfrm>
        </p:grpSpPr>
        <p:grpSp>
          <p:nvGrpSpPr>
            <p:cNvPr id="672" name="Google Shape;672;p24"/>
            <p:cNvGrpSpPr/>
            <p:nvPr/>
          </p:nvGrpSpPr>
          <p:grpSpPr>
            <a:xfrm flipH="1">
              <a:off x="7070039" y="4487995"/>
              <a:ext cx="1799878" cy="457706"/>
              <a:chOff x="4939527" y="4919710"/>
              <a:chExt cx="3620029" cy="920566"/>
            </a:xfrm>
          </p:grpSpPr>
          <p:grpSp>
            <p:nvGrpSpPr>
              <p:cNvPr id="673" name="Google Shape;673;p24"/>
              <p:cNvGrpSpPr/>
              <p:nvPr/>
            </p:nvGrpSpPr>
            <p:grpSpPr>
              <a:xfrm>
                <a:off x="4939527" y="5053655"/>
                <a:ext cx="3620029" cy="786616"/>
                <a:chOff x="1855275" y="1578600"/>
                <a:chExt cx="154800" cy="33650"/>
              </a:xfrm>
            </p:grpSpPr>
            <p:sp>
              <p:nvSpPr>
                <p:cNvPr id="674" name="Google Shape;674;p2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2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2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8" name="Google Shape;678;p24"/>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9" name="Google Shape;679;p24"/>
            <p:cNvGrpSpPr/>
            <p:nvPr/>
          </p:nvGrpSpPr>
          <p:grpSpPr>
            <a:xfrm>
              <a:off x="6237967" y="4333542"/>
              <a:ext cx="3742498" cy="877034"/>
              <a:chOff x="3836925" y="3884274"/>
              <a:chExt cx="6143299" cy="1439649"/>
            </a:xfrm>
          </p:grpSpPr>
          <p:sp>
            <p:nvSpPr>
              <p:cNvPr id="680" name="Google Shape;680;p24"/>
              <p:cNvSpPr/>
              <p:nvPr/>
            </p:nvSpPr>
            <p:spPr>
              <a:xfrm>
                <a:off x="7153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4"/>
              <p:cNvSpPr/>
              <p:nvPr/>
            </p:nvSpPr>
            <p:spPr>
              <a:xfrm>
                <a:off x="3836925" y="4516304"/>
                <a:ext cx="4040698" cy="79406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2" name="Google Shape;682;p24"/>
            <p:cNvSpPr/>
            <p:nvPr/>
          </p:nvSpPr>
          <p:spPr>
            <a:xfrm>
              <a:off x="-12235" y="4707925"/>
              <a:ext cx="7121552" cy="664175"/>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3" name="Google Shape;683;p24"/>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2426649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chemeClr val="lt1"/>
        </a:solidFill>
        <a:effectLst/>
      </p:bgPr>
    </p:bg>
    <p:spTree>
      <p:nvGrpSpPr>
        <p:cNvPr id="1" name="Shape 684"/>
        <p:cNvGrpSpPr/>
        <p:nvPr/>
      </p:nvGrpSpPr>
      <p:grpSpPr>
        <a:xfrm>
          <a:off x="0" y="0"/>
          <a:ext cx="0" cy="0"/>
          <a:chOff x="0" y="0"/>
          <a:chExt cx="0" cy="0"/>
        </a:xfrm>
      </p:grpSpPr>
      <p:grpSp>
        <p:nvGrpSpPr>
          <p:cNvPr id="685" name="Google Shape;685;p25"/>
          <p:cNvGrpSpPr/>
          <p:nvPr/>
        </p:nvGrpSpPr>
        <p:grpSpPr>
          <a:xfrm>
            <a:off x="-3223625" y="-20"/>
            <a:ext cx="16432204" cy="6857995"/>
            <a:chOff x="-2417719" y="-15"/>
            <a:chExt cx="12324153" cy="5143496"/>
          </a:xfrm>
        </p:grpSpPr>
        <p:grpSp>
          <p:nvGrpSpPr>
            <p:cNvPr id="686" name="Google Shape;686;p25"/>
            <p:cNvGrpSpPr/>
            <p:nvPr/>
          </p:nvGrpSpPr>
          <p:grpSpPr>
            <a:xfrm rot="10800000">
              <a:off x="-2417719" y="-15"/>
              <a:ext cx="4166365" cy="1843128"/>
              <a:chOff x="1855275" y="1547350"/>
              <a:chExt cx="154800" cy="64900"/>
            </a:xfrm>
          </p:grpSpPr>
          <p:sp>
            <p:nvSpPr>
              <p:cNvPr id="687" name="Google Shape;687;p2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2" name="Google Shape;692;p25"/>
            <p:cNvGrpSpPr/>
            <p:nvPr/>
          </p:nvGrpSpPr>
          <p:grpSpPr>
            <a:xfrm>
              <a:off x="2285342" y="336387"/>
              <a:ext cx="1550694" cy="724109"/>
              <a:chOff x="1855275" y="1547350"/>
              <a:chExt cx="154800" cy="64900"/>
            </a:xfrm>
          </p:grpSpPr>
          <p:sp>
            <p:nvSpPr>
              <p:cNvPr id="693" name="Google Shape;693;p2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98" name="Google Shape;698;p25"/>
            <p:cNvGrpSpPr/>
            <p:nvPr/>
          </p:nvGrpSpPr>
          <p:grpSpPr>
            <a:xfrm>
              <a:off x="-1649661" y="3824350"/>
              <a:ext cx="3263786" cy="1319131"/>
              <a:chOff x="-1649661" y="3824350"/>
              <a:chExt cx="3263786" cy="1319131"/>
            </a:xfrm>
          </p:grpSpPr>
          <p:sp>
            <p:nvSpPr>
              <p:cNvPr id="699" name="Google Shape;699;p25"/>
              <p:cNvSpPr/>
              <p:nvPr/>
            </p:nvSpPr>
            <p:spPr>
              <a:xfrm>
                <a:off x="-1304425" y="3824350"/>
                <a:ext cx="1985947" cy="1311747"/>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5"/>
              <p:cNvSpPr/>
              <p:nvPr/>
            </p:nvSpPr>
            <p:spPr>
              <a:xfrm flipH="1">
                <a:off x="-1649661" y="4308551"/>
                <a:ext cx="3263786" cy="834930"/>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1" name="Google Shape;701;p25"/>
            <p:cNvGrpSpPr/>
            <p:nvPr/>
          </p:nvGrpSpPr>
          <p:grpSpPr>
            <a:xfrm>
              <a:off x="8205073" y="201155"/>
              <a:ext cx="1701360" cy="714504"/>
              <a:chOff x="1855275" y="1547350"/>
              <a:chExt cx="154800" cy="64900"/>
            </a:xfrm>
          </p:grpSpPr>
          <p:sp>
            <p:nvSpPr>
              <p:cNvPr id="702" name="Google Shape;702;p2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7" name="Google Shape;707;p25"/>
            <p:cNvGrpSpPr/>
            <p:nvPr/>
          </p:nvGrpSpPr>
          <p:grpSpPr>
            <a:xfrm>
              <a:off x="8891306" y="1192246"/>
              <a:ext cx="1015116" cy="449160"/>
              <a:chOff x="1855275" y="1547350"/>
              <a:chExt cx="154800" cy="64900"/>
            </a:xfrm>
          </p:grpSpPr>
          <p:sp>
            <p:nvSpPr>
              <p:cNvPr id="708" name="Google Shape;708;p2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13" name="Google Shape;713;p25"/>
          <p:cNvSpPr txBox="1">
            <a:spLocks noGrp="1"/>
          </p:cNvSpPr>
          <p:nvPr>
            <p:ph type="title" hasCustomPrompt="1"/>
          </p:nvPr>
        </p:nvSpPr>
        <p:spPr>
          <a:xfrm>
            <a:off x="4901180" y="624633"/>
            <a:ext cx="6400800" cy="1388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7200"/>
              <a:buNone/>
              <a:defRPr sz="9600">
                <a:solidFill>
                  <a:schemeClr val="accent1"/>
                </a:solidFill>
              </a:defRPr>
            </a:lvl1pPr>
            <a:lvl2pPr lvl="1" rtl="0">
              <a:spcBef>
                <a:spcPts val="0"/>
              </a:spcBef>
              <a:spcAft>
                <a:spcPts val="0"/>
              </a:spcAft>
              <a:buClr>
                <a:schemeClr val="accent1"/>
              </a:buClr>
              <a:buSzPts val="7200"/>
              <a:buNone/>
              <a:defRPr sz="9600">
                <a:solidFill>
                  <a:schemeClr val="accent1"/>
                </a:solidFill>
              </a:defRPr>
            </a:lvl2pPr>
            <a:lvl3pPr lvl="2" rtl="0">
              <a:spcBef>
                <a:spcPts val="0"/>
              </a:spcBef>
              <a:spcAft>
                <a:spcPts val="0"/>
              </a:spcAft>
              <a:buClr>
                <a:schemeClr val="accent1"/>
              </a:buClr>
              <a:buSzPts val="7200"/>
              <a:buNone/>
              <a:defRPr sz="9600">
                <a:solidFill>
                  <a:schemeClr val="accent1"/>
                </a:solidFill>
              </a:defRPr>
            </a:lvl3pPr>
            <a:lvl4pPr lvl="3" rtl="0">
              <a:spcBef>
                <a:spcPts val="0"/>
              </a:spcBef>
              <a:spcAft>
                <a:spcPts val="0"/>
              </a:spcAft>
              <a:buClr>
                <a:schemeClr val="accent1"/>
              </a:buClr>
              <a:buSzPts val="7200"/>
              <a:buNone/>
              <a:defRPr sz="9600">
                <a:solidFill>
                  <a:schemeClr val="accent1"/>
                </a:solidFill>
              </a:defRPr>
            </a:lvl4pPr>
            <a:lvl5pPr lvl="4" rtl="0">
              <a:spcBef>
                <a:spcPts val="0"/>
              </a:spcBef>
              <a:spcAft>
                <a:spcPts val="0"/>
              </a:spcAft>
              <a:buClr>
                <a:schemeClr val="accent1"/>
              </a:buClr>
              <a:buSzPts val="7200"/>
              <a:buNone/>
              <a:defRPr sz="9600">
                <a:solidFill>
                  <a:schemeClr val="accent1"/>
                </a:solidFill>
              </a:defRPr>
            </a:lvl5pPr>
            <a:lvl6pPr lvl="5" rtl="0">
              <a:spcBef>
                <a:spcPts val="0"/>
              </a:spcBef>
              <a:spcAft>
                <a:spcPts val="0"/>
              </a:spcAft>
              <a:buClr>
                <a:schemeClr val="accent1"/>
              </a:buClr>
              <a:buSzPts val="7200"/>
              <a:buNone/>
              <a:defRPr sz="9600">
                <a:solidFill>
                  <a:schemeClr val="accent1"/>
                </a:solidFill>
              </a:defRPr>
            </a:lvl6pPr>
            <a:lvl7pPr lvl="6" rtl="0">
              <a:spcBef>
                <a:spcPts val="0"/>
              </a:spcBef>
              <a:spcAft>
                <a:spcPts val="0"/>
              </a:spcAft>
              <a:buClr>
                <a:schemeClr val="accent1"/>
              </a:buClr>
              <a:buSzPts val="7200"/>
              <a:buNone/>
              <a:defRPr sz="9600">
                <a:solidFill>
                  <a:schemeClr val="accent1"/>
                </a:solidFill>
              </a:defRPr>
            </a:lvl7pPr>
            <a:lvl8pPr lvl="7" rtl="0">
              <a:spcBef>
                <a:spcPts val="0"/>
              </a:spcBef>
              <a:spcAft>
                <a:spcPts val="0"/>
              </a:spcAft>
              <a:buClr>
                <a:schemeClr val="accent1"/>
              </a:buClr>
              <a:buSzPts val="7200"/>
              <a:buNone/>
              <a:defRPr sz="9600">
                <a:solidFill>
                  <a:schemeClr val="accent1"/>
                </a:solidFill>
              </a:defRPr>
            </a:lvl8pPr>
            <a:lvl9pPr lvl="8" rtl="0">
              <a:spcBef>
                <a:spcPts val="0"/>
              </a:spcBef>
              <a:spcAft>
                <a:spcPts val="0"/>
              </a:spcAft>
              <a:buClr>
                <a:schemeClr val="accent1"/>
              </a:buClr>
              <a:buSzPts val="7200"/>
              <a:buNone/>
              <a:defRPr sz="9600">
                <a:solidFill>
                  <a:schemeClr val="accent1"/>
                </a:solidFill>
              </a:defRPr>
            </a:lvl9pPr>
          </a:lstStyle>
          <a:p>
            <a:r>
              <a:t>xx%</a:t>
            </a:r>
          </a:p>
        </p:txBody>
      </p:sp>
      <p:sp>
        <p:nvSpPr>
          <p:cNvPr id="714" name="Google Shape;714;p25"/>
          <p:cNvSpPr txBox="1">
            <a:spLocks noGrp="1"/>
          </p:cNvSpPr>
          <p:nvPr>
            <p:ph type="subTitle" idx="1"/>
          </p:nvPr>
        </p:nvSpPr>
        <p:spPr>
          <a:xfrm>
            <a:off x="4899424" y="1714300"/>
            <a:ext cx="6410800" cy="798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1400"/>
              <a:buNone/>
              <a:defRPr>
                <a:solidFill>
                  <a:schemeClr val="accent1"/>
                </a:solidFill>
              </a:defRPr>
            </a:lvl1pPr>
            <a:lvl2pPr lvl="1" algn="ctr">
              <a:spcBef>
                <a:spcPts val="0"/>
              </a:spcBef>
              <a:spcAft>
                <a:spcPts val="0"/>
              </a:spcAft>
              <a:buClr>
                <a:schemeClr val="accent1"/>
              </a:buClr>
              <a:buSzPts val="1400"/>
              <a:buNone/>
              <a:defRPr>
                <a:solidFill>
                  <a:schemeClr val="accent1"/>
                </a:solidFill>
              </a:defRPr>
            </a:lvl2pPr>
            <a:lvl3pPr lvl="2" algn="ctr">
              <a:spcBef>
                <a:spcPts val="0"/>
              </a:spcBef>
              <a:spcAft>
                <a:spcPts val="0"/>
              </a:spcAft>
              <a:buClr>
                <a:schemeClr val="accent1"/>
              </a:buClr>
              <a:buSzPts val="1400"/>
              <a:buNone/>
              <a:defRPr>
                <a:solidFill>
                  <a:schemeClr val="accent1"/>
                </a:solidFill>
              </a:defRPr>
            </a:lvl3pPr>
            <a:lvl4pPr lvl="3" algn="ctr">
              <a:spcBef>
                <a:spcPts val="0"/>
              </a:spcBef>
              <a:spcAft>
                <a:spcPts val="0"/>
              </a:spcAft>
              <a:buClr>
                <a:schemeClr val="accent1"/>
              </a:buClr>
              <a:buSzPts val="1400"/>
              <a:buNone/>
              <a:defRPr>
                <a:solidFill>
                  <a:schemeClr val="accent1"/>
                </a:solidFill>
              </a:defRPr>
            </a:lvl4pPr>
            <a:lvl5pPr lvl="4" algn="ctr">
              <a:spcBef>
                <a:spcPts val="0"/>
              </a:spcBef>
              <a:spcAft>
                <a:spcPts val="0"/>
              </a:spcAft>
              <a:buClr>
                <a:schemeClr val="accent1"/>
              </a:buClr>
              <a:buSzPts val="1400"/>
              <a:buNone/>
              <a:defRPr>
                <a:solidFill>
                  <a:schemeClr val="accent1"/>
                </a:solidFill>
              </a:defRPr>
            </a:lvl5pPr>
            <a:lvl6pPr lvl="5" algn="ctr">
              <a:spcBef>
                <a:spcPts val="0"/>
              </a:spcBef>
              <a:spcAft>
                <a:spcPts val="0"/>
              </a:spcAft>
              <a:buClr>
                <a:schemeClr val="accent1"/>
              </a:buClr>
              <a:buSzPts val="1400"/>
              <a:buNone/>
              <a:defRPr>
                <a:solidFill>
                  <a:schemeClr val="accent1"/>
                </a:solidFill>
              </a:defRPr>
            </a:lvl6pPr>
            <a:lvl7pPr lvl="6" algn="ctr">
              <a:spcBef>
                <a:spcPts val="0"/>
              </a:spcBef>
              <a:spcAft>
                <a:spcPts val="0"/>
              </a:spcAft>
              <a:buClr>
                <a:schemeClr val="accent1"/>
              </a:buClr>
              <a:buSzPts val="1400"/>
              <a:buNone/>
              <a:defRPr>
                <a:solidFill>
                  <a:schemeClr val="accent1"/>
                </a:solidFill>
              </a:defRPr>
            </a:lvl7pPr>
            <a:lvl8pPr lvl="7" algn="ctr">
              <a:spcBef>
                <a:spcPts val="0"/>
              </a:spcBef>
              <a:spcAft>
                <a:spcPts val="0"/>
              </a:spcAft>
              <a:buClr>
                <a:schemeClr val="accent1"/>
              </a:buClr>
              <a:buSzPts val="1400"/>
              <a:buNone/>
              <a:defRPr>
                <a:solidFill>
                  <a:schemeClr val="accent1"/>
                </a:solidFill>
              </a:defRPr>
            </a:lvl8pPr>
            <a:lvl9pPr lvl="8" algn="ctr">
              <a:spcBef>
                <a:spcPts val="0"/>
              </a:spcBef>
              <a:spcAft>
                <a:spcPts val="0"/>
              </a:spcAft>
              <a:buClr>
                <a:schemeClr val="accent1"/>
              </a:buClr>
              <a:buSzPts val="1400"/>
              <a:buNone/>
              <a:defRPr>
                <a:solidFill>
                  <a:schemeClr val="accent1"/>
                </a:solidFill>
              </a:defRPr>
            </a:lvl9pPr>
          </a:lstStyle>
          <a:p>
            <a:endParaRPr/>
          </a:p>
        </p:txBody>
      </p:sp>
      <p:sp>
        <p:nvSpPr>
          <p:cNvPr id="715" name="Google Shape;715;p25"/>
          <p:cNvSpPr txBox="1">
            <a:spLocks noGrp="1"/>
          </p:cNvSpPr>
          <p:nvPr>
            <p:ph type="title" idx="2" hasCustomPrompt="1"/>
          </p:nvPr>
        </p:nvSpPr>
        <p:spPr>
          <a:xfrm>
            <a:off x="4901180" y="2482653"/>
            <a:ext cx="6400800" cy="1388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7200"/>
              <a:buNone/>
              <a:defRPr sz="9600">
                <a:solidFill>
                  <a:schemeClr val="accent1"/>
                </a:solidFill>
              </a:defRPr>
            </a:lvl1pPr>
            <a:lvl2pPr lvl="1" rtl="0">
              <a:spcBef>
                <a:spcPts val="0"/>
              </a:spcBef>
              <a:spcAft>
                <a:spcPts val="0"/>
              </a:spcAft>
              <a:buClr>
                <a:schemeClr val="accent1"/>
              </a:buClr>
              <a:buSzPts val="7200"/>
              <a:buNone/>
              <a:defRPr sz="9600">
                <a:solidFill>
                  <a:schemeClr val="accent1"/>
                </a:solidFill>
              </a:defRPr>
            </a:lvl2pPr>
            <a:lvl3pPr lvl="2" rtl="0">
              <a:spcBef>
                <a:spcPts val="0"/>
              </a:spcBef>
              <a:spcAft>
                <a:spcPts val="0"/>
              </a:spcAft>
              <a:buClr>
                <a:schemeClr val="accent1"/>
              </a:buClr>
              <a:buSzPts val="7200"/>
              <a:buNone/>
              <a:defRPr sz="9600">
                <a:solidFill>
                  <a:schemeClr val="accent1"/>
                </a:solidFill>
              </a:defRPr>
            </a:lvl3pPr>
            <a:lvl4pPr lvl="3" rtl="0">
              <a:spcBef>
                <a:spcPts val="0"/>
              </a:spcBef>
              <a:spcAft>
                <a:spcPts val="0"/>
              </a:spcAft>
              <a:buClr>
                <a:schemeClr val="accent1"/>
              </a:buClr>
              <a:buSzPts val="7200"/>
              <a:buNone/>
              <a:defRPr sz="9600">
                <a:solidFill>
                  <a:schemeClr val="accent1"/>
                </a:solidFill>
              </a:defRPr>
            </a:lvl4pPr>
            <a:lvl5pPr lvl="4" rtl="0">
              <a:spcBef>
                <a:spcPts val="0"/>
              </a:spcBef>
              <a:spcAft>
                <a:spcPts val="0"/>
              </a:spcAft>
              <a:buClr>
                <a:schemeClr val="accent1"/>
              </a:buClr>
              <a:buSzPts val="7200"/>
              <a:buNone/>
              <a:defRPr sz="9600">
                <a:solidFill>
                  <a:schemeClr val="accent1"/>
                </a:solidFill>
              </a:defRPr>
            </a:lvl5pPr>
            <a:lvl6pPr lvl="5" rtl="0">
              <a:spcBef>
                <a:spcPts val="0"/>
              </a:spcBef>
              <a:spcAft>
                <a:spcPts val="0"/>
              </a:spcAft>
              <a:buClr>
                <a:schemeClr val="accent1"/>
              </a:buClr>
              <a:buSzPts val="7200"/>
              <a:buNone/>
              <a:defRPr sz="9600">
                <a:solidFill>
                  <a:schemeClr val="accent1"/>
                </a:solidFill>
              </a:defRPr>
            </a:lvl6pPr>
            <a:lvl7pPr lvl="6" rtl="0">
              <a:spcBef>
                <a:spcPts val="0"/>
              </a:spcBef>
              <a:spcAft>
                <a:spcPts val="0"/>
              </a:spcAft>
              <a:buClr>
                <a:schemeClr val="accent1"/>
              </a:buClr>
              <a:buSzPts val="7200"/>
              <a:buNone/>
              <a:defRPr sz="9600">
                <a:solidFill>
                  <a:schemeClr val="accent1"/>
                </a:solidFill>
              </a:defRPr>
            </a:lvl7pPr>
            <a:lvl8pPr lvl="7" rtl="0">
              <a:spcBef>
                <a:spcPts val="0"/>
              </a:spcBef>
              <a:spcAft>
                <a:spcPts val="0"/>
              </a:spcAft>
              <a:buClr>
                <a:schemeClr val="accent1"/>
              </a:buClr>
              <a:buSzPts val="7200"/>
              <a:buNone/>
              <a:defRPr sz="9600">
                <a:solidFill>
                  <a:schemeClr val="accent1"/>
                </a:solidFill>
              </a:defRPr>
            </a:lvl8pPr>
            <a:lvl9pPr lvl="8" rtl="0">
              <a:spcBef>
                <a:spcPts val="0"/>
              </a:spcBef>
              <a:spcAft>
                <a:spcPts val="0"/>
              </a:spcAft>
              <a:buClr>
                <a:schemeClr val="accent1"/>
              </a:buClr>
              <a:buSzPts val="7200"/>
              <a:buNone/>
              <a:defRPr sz="9600">
                <a:solidFill>
                  <a:schemeClr val="accent1"/>
                </a:solidFill>
              </a:defRPr>
            </a:lvl9pPr>
          </a:lstStyle>
          <a:p>
            <a:r>
              <a:t>xx%</a:t>
            </a:r>
          </a:p>
        </p:txBody>
      </p:sp>
      <p:sp>
        <p:nvSpPr>
          <p:cNvPr id="716" name="Google Shape;716;p25"/>
          <p:cNvSpPr txBox="1">
            <a:spLocks noGrp="1"/>
          </p:cNvSpPr>
          <p:nvPr>
            <p:ph type="subTitle" idx="3"/>
          </p:nvPr>
        </p:nvSpPr>
        <p:spPr>
          <a:xfrm>
            <a:off x="4899424" y="3572320"/>
            <a:ext cx="6410800" cy="7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0"/>
              </a:spcBef>
              <a:spcAft>
                <a:spcPts val="0"/>
              </a:spcAft>
              <a:buClr>
                <a:schemeClr val="accent1"/>
              </a:buClr>
              <a:buSzPts val="1400"/>
              <a:buNone/>
              <a:defRPr>
                <a:solidFill>
                  <a:schemeClr val="accent1"/>
                </a:solidFill>
              </a:defRPr>
            </a:lvl3pPr>
            <a:lvl4pPr lvl="3" algn="ctr" rtl="0">
              <a:spcBef>
                <a:spcPts val="0"/>
              </a:spcBef>
              <a:spcAft>
                <a:spcPts val="0"/>
              </a:spcAft>
              <a:buClr>
                <a:schemeClr val="accent1"/>
              </a:buClr>
              <a:buSzPts val="1400"/>
              <a:buNone/>
              <a:defRPr>
                <a:solidFill>
                  <a:schemeClr val="accent1"/>
                </a:solidFill>
              </a:defRPr>
            </a:lvl4pPr>
            <a:lvl5pPr lvl="4" algn="ctr" rtl="0">
              <a:spcBef>
                <a:spcPts val="0"/>
              </a:spcBef>
              <a:spcAft>
                <a:spcPts val="0"/>
              </a:spcAft>
              <a:buClr>
                <a:schemeClr val="accent1"/>
              </a:buClr>
              <a:buSzPts val="1400"/>
              <a:buNone/>
              <a:defRPr>
                <a:solidFill>
                  <a:schemeClr val="accent1"/>
                </a:solidFill>
              </a:defRPr>
            </a:lvl5pPr>
            <a:lvl6pPr lvl="5" algn="ctr" rtl="0">
              <a:spcBef>
                <a:spcPts val="0"/>
              </a:spcBef>
              <a:spcAft>
                <a:spcPts val="0"/>
              </a:spcAft>
              <a:buClr>
                <a:schemeClr val="accent1"/>
              </a:buClr>
              <a:buSzPts val="1400"/>
              <a:buNone/>
              <a:defRPr>
                <a:solidFill>
                  <a:schemeClr val="accent1"/>
                </a:solidFill>
              </a:defRPr>
            </a:lvl6pPr>
            <a:lvl7pPr lvl="6" algn="ctr" rtl="0">
              <a:spcBef>
                <a:spcPts val="0"/>
              </a:spcBef>
              <a:spcAft>
                <a:spcPts val="0"/>
              </a:spcAft>
              <a:buClr>
                <a:schemeClr val="accent1"/>
              </a:buClr>
              <a:buSzPts val="1400"/>
              <a:buNone/>
              <a:defRPr>
                <a:solidFill>
                  <a:schemeClr val="accent1"/>
                </a:solidFill>
              </a:defRPr>
            </a:lvl7pPr>
            <a:lvl8pPr lvl="7" algn="ctr" rtl="0">
              <a:spcBef>
                <a:spcPts val="0"/>
              </a:spcBef>
              <a:spcAft>
                <a:spcPts val="0"/>
              </a:spcAft>
              <a:buClr>
                <a:schemeClr val="accent1"/>
              </a:buClr>
              <a:buSzPts val="1400"/>
              <a:buNone/>
              <a:defRPr>
                <a:solidFill>
                  <a:schemeClr val="accent1"/>
                </a:solidFill>
              </a:defRPr>
            </a:lvl8pPr>
            <a:lvl9pPr lvl="8" algn="ctr" rtl="0">
              <a:spcBef>
                <a:spcPts val="0"/>
              </a:spcBef>
              <a:spcAft>
                <a:spcPts val="0"/>
              </a:spcAft>
              <a:buClr>
                <a:schemeClr val="accent1"/>
              </a:buClr>
              <a:buSzPts val="1400"/>
              <a:buNone/>
              <a:defRPr>
                <a:solidFill>
                  <a:schemeClr val="accent1"/>
                </a:solidFill>
              </a:defRPr>
            </a:lvl9pPr>
          </a:lstStyle>
          <a:p>
            <a:endParaRPr/>
          </a:p>
        </p:txBody>
      </p:sp>
      <p:sp>
        <p:nvSpPr>
          <p:cNvPr id="717" name="Google Shape;717;p25"/>
          <p:cNvSpPr txBox="1">
            <a:spLocks noGrp="1"/>
          </p:cNvSpPr>
          <p:nvPr>
            <p:ph type="title" idx="4" hasCustomPrompt="1"/>
          </p:nvPr>
        </p:nvSpPr>
        <p:spPr>
          <a:xfrm>
            <a:off x="4904416" y="4340675"/>
            <a:ext cx="6400800" cy="1388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7200"/>
              <a:buNone/>
              <a:defRPr sz="9600">
                <a:solidFill>
                  <a:schemeClr val="accent1"/>
                </a:solidFill>
              </a:defRPr>
            </a:lvl1pPr>
            <a:lvl2pPr lvl="1" rtl="0">
              <a:spcBef>
                <a:spcPts val="0"/>
              </a:spcBef>
              <a:spcAft>
                <a:spcPts val="0"/>
              </a:spcAft>
              <a:buClr>
                <a:schemeClr val="accent1"/>
              </a:buClr>
              <a:buSzPts val="7200"/>
              <a:buNone/>
              <a:defRPr sz="9600">
                <a:solidFill>
                  <a:schemeClr val="accent1"/>
                </a:solidFill>
              </a:defRPr>
            </a:lvl2pPr>
            <a:lvl3pPr lvl="2" rtl="0">
              <a:spcBef>
                <a:spcPts val="0"/>
              </a:spcBef>
              <a:spcAft>
                <a:spcPts val="0"/>
              </a:spcAft>
              <a:buClr>
                <a:schemeClr val="accent1"/>
              </a:buClr>
              <a:buSzPts val="7200"/>
              <a:buNone/>
              <a:defRPr sz="9600">
                <a:solidFill>
                  <a:schemeClr val="accent1"/>
                </a:solidFill>
              </a:defRPr>
            </a:lvl3pPr>
            <a:lvl4pPr lvl="3" rtl="0">
              <a:spcBef>
                <a:spcPts val="0"/>
              </a:spcBef>
              <a:spcAft>
                <a:spcPts val="0"/>
              </a:spcAft>
              <a:buClr>
                <a:schemeClr val="accent1"/>
              </a:buClr>
              <a:buSzPts val="7200"/>
              <a:buNone/>
              <a:defRPr sz="9600">
                <a:solidFill>
                  <a:schemeClr val="accent1"/>
                </a:solidFill>
              </a:defRPr>
            </a:lvl4pPr>
            <a:lvl5pPr lvl="4" rtl="0">
              <a:spcBef>
                <a:spcPts val="0"/>
              </a:spcBef>
              <a:spcAft>
                <a:spcPts val="0"/>
              </a:spcAft>
              <a:buClr>
                <a:schemeClr val="accent1"/>
              </a:buClr>
              <a:buSzPts val="7200"/>
              <a:buNone/>
              <a:defRPr sz="9600">
                <a:solidFill>
                  <a:schemeClr val="accent1"/>
                </a:solidFill>
              </a:defRPr>
            </a:lvl5pPr>
            <a:lvl6pPr lvl="5" rtl="0">
              <a:spcBef>
                <a:spcPts val="0"/>
              </a:spcBef>
              <a:spcAft>
                <a:spcPts val="0"/>
              </a:spcAft>
              <a:buClr>
                <a:schemeClr val="accent1"/>
              </a:buClr>
              <a:buSzPts val="7200"/>
              <a:buNone/>
              <a:defRPr sz="9600">
                <a:solidFill>
                  <a:schemeClr val="accent1"/>
                </a:solidFill>
              </a:defRPr>
            </a:lvl6pPr>
            <a:lvl7pPr lvl="6" rtl="0">
              <a:spcBef>
                <a:spcPts val="0"/>
              </a:spcBef>
              <a:spcAft>
                <a:spcPts val="0"/>
              </a:spcAft>
              <a:buClr>
                <a:schemeClr val="accent1"/>
              </a:buClr>
              <a:buSzPts val="7200"/>
              <a:buNone/>
              <a:defRPr sz="9600">
                <a:solidFill>
                  <a:schemeClr val="accent1"/>
                </a:solidFill>
              </a:defRPr>
            </a:lvl7pPr>
            <a:lvl8pPr lvl="7" rtl="0">
              <a:spcBef>
                <a:spcPts val="0"/>
              </a:spcBef>
              <a:spcAft>
                <a:spcPts val="0"/>
              </a:spcAft>
              <a:buClr>
                <a:schemeClr val="accent1"/>
              </a:buClr>
              <a:buSzPts val="7200"/>
              <a:buNone/>
              <a:defRPr sz="9600">
                <a:solidFill>
                  <a:schemeClr val="accent1"/>
                </a:solidFill>
              </a:defRPr>
            </a:lvl8pPr>
            <a:lvl9pPr lvl="8" rtl="0">
              <a:spcBef>
                <a:spcPts val="0"/>
              </a:spcBef>
              <a:spcAft>
                <a:spcPts val="0"/>
              </a:spcAft>
              <a:buClr>
                <a:schemeClr val="accent1"/>
              </a:buClr>
              <a:buSzPts val="7200"/>
              <a:buNone/>
              <a:defRPr sz="9600">
                <a:solidFill>
                  <a:schemeClr val="accent1"/>
                </a:solidFill>
              </a:defRPr>
            </a:lvl9pPr>
          </a:lstStyle>
          <a:p>
            <a:r>
              <a:t>xx%</a:t>
            </a:r>
          </a:p>
        </p:txBody>
      </p:sp>
      <p:sp>
        <p:nvSpPr>
          <p:cNvPr id="718" name="Google Shape;718;p25"/>
          <p:cNvSpPr txBox="1">
            <a:spLocks noGrp="1"/>
          </p:cNvSpPr>
          <p:nvPr>
            <p:ph type="subTitle" idx="5"/>
          </p:nvPr>
        </p:nvSpPr>
        <p:spPr>
          <a:xfrm>
            <a:off x="4899424" y="5430341"/>
            <a:ext cx="6410800" cy="79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400"/>
              <a:buNone/>
              <a:defRPr>
                <a:solidFill>
                  <a:schemeClr val="accent1"/>
                </a:solidFill>
              </a:defRPr>
            </a:lvl1pPr>
            <a:lvl2pPr lvl="1" algn="ctr" rtl="0">
              <a:spcBef>
                <a:spcPts val="0"/>
              </a:spcBef>
              <a:spcAft>
                <a:spcPts val="0"/>
              </a:spcAft>
              <a:buClr>
                <a:schemeClr val="accent1"/>
              </a:buClr>
              <a:buSzPts val="1400"/>
              <a:buNone/>
              <a:defRPr>
                <a:solidFill>
                  <a:schemeClr val="accent1"/>
                </a:solidFill>
              </a:defRPr>
            </a:lvl2pPr>
            <a:lvl3pPr lvl="2" algn="ctr" rtl="0">
              <a:spcBef>
                <a:spcPts val="0"/>
              </a:spcBef>
              <a:spcAft>
                <a:spcPts val="0"/>
              </a:spcAft>
              <a:buClr>
                <a:schemeClr val="accent1"/>
              </a:buClr>
              <a:buSzPts val="1400"/>
              <a:buNone/>
              <a:defRPr>
                <a:solidFill>
                  <a:schemeClr val="accent1"/>
                </a:solidFill>
              </a:defRPr>
            </a:lvl3pPr>
            <a:lvl4pPr lvl="3" algn="ctr" rtl="0">
              <a:spcBef>
                <a:spcPts val="0"/>
              </a:spcBef>
              <a:spcAft>
                <a:spcPts val="0"/>
              </a:spcAft>
              <a:buClr>
                <a:schemeClr val="accent1"/>
              </a:buClr>
              <a:buSzPts val="1400"/>
              <a:buNone/>
              <a:defRPr>
                <a:solidFill>
                  <a:schemeClr val="accent1"/>
                </a:solidFill>
              </a:defRPr>
            </a:lvl4pPr>
            <a:lvl5pPr lvl="4" algn="ctr" rtl="0">
              <a:spcBef>
                <a:spcPts val="0"/>
              </a:spcBef>
              <a:spcAft>
                <a:spcPts val="0"/>
              </a:spcAft>
              <a:buClr>
                <a:schemeClr val="accent1"/>
              </a:buClr>
              <a:buSzPts val="1400"/>
              <a:buNone/>
              <a:defRPr>
                <a:solidFill>
                  <a:schemeClr val="accent1"/>
                </a:solidFill>
              </a:defRPr>
            </a:lvl5pPr>
            <a:lvl6pPr lvl="5" algn="ctr" rtl="0">
              <a:spcBef>
                <a:spcPts val="0"/>
              </a:spcBef>
              <a:spcAft>
                <a:spcPts val="0"/>
              </a:spcAft>
              <a:buClr>
                <a:schemeClr val="accent1"/>
              </a:buClr>
              <a:buSzPts val="1400"/>
              <a:buNone/>
              <a:defRPr>
                <a:solidFill>
                  <a:schemeClr val="accent1"/>
                </a:solidFill>
              </a:defRPr>
            </a:lvl6pPr>
            <a:lvl7pPr lvl="6" algn="ctr" rtl="0">
              <a:spcBef>
                <a:spcPts val="0"/>
              </a:spcBef>
              <a:spcAft>
                <a:spcPts val="0"/>
              </a:spcAft>
              <a:buClr>
                <a:schemeClr val="accent1"/>
              </a:buClr>
              <a:buSzPts val="1400"/>
              <a:buNone/>
              <a:defRPr>
                <a:solidFill>
                  <a:schemeClr val="accent1"/>
                </a:solidFill>
              </a:defRPr>
            </a:lvl7pPr>
            <a:lvl8pPr lvl="7" algn="ctr" rtl="0">
              <a:spcBef>
                <a:spcPts val="0"/>
              </a:spcBef>
              <a:spcAft>
                <a:spcPts val="0"/>
              </a:spcAft>
              <a:buClr>
                <a:schemeClr val="accent1"/>
              </a:buClr>
              <a:buSzPts val="1400"/>
              <a:buNone/>
              <a:defRPr>
                <a:solidFill>
                  <a:schemeClr val="accent1"/>
                </a:solidFill>
              </a:defRPr>
            </a:lvl8pPr>
            <a:lvl9pPr lvl="8" algn="ctr" rtl="0">
              <a:spcBef>
                <a:spcPts val="0"/>
              </a:spcBef>
              <a:spcAft>
                <a:spcPts val="0"/>
              </a:spcAft>
              <a:buClr>
                <a:schemeClr val="accent1"/>
              </a:buClr>
              <a:buSzPts val="1400"/>
              <a:buNone/>
              <a:defRPr>
                <a:solidFill>
                  <a:schemeClr val="accent1"/>
                </a:solidFill>
              </a:defRPr>
            </a:lvl9pPr>
          </a:lstStyle>
          <a:p>
            <a:endParaRPr/>
          </a:p>
        </p:txBody>
      </p:sp>
    </p:spTree>
    <p:extLst>
      <p:ext uri="{BB962C8B-B14F-4D97-AF65-F5344CB8AC3E}">
        <p14:creationId xmlns:p14="http://schemas.microsoft.com/office/powerpoint/2010/main" val="7318743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solidFill>
          <a:schemeClr val="lt1"/>
        </a:solidFill>
        <a:effectLst/>
      </p:bgPr>
    </p:bg>
    <p:spTree>
      <p:nvGrpSpPr>
        <p:cNvPr id="1" name="Shape 719"/>
        <p:cNvGrpSpPr/>
        <p:nvPr/>
      </p:nvGrpSpPr>
      <p:grpSpPr>
        <a:xfrm>
          <a:off x="0" y="0"/>
          <a:ext cx="0" cy="0"/>
          <a:chOff x="0" y="0"/>
          <a:chExt cx="0" cy="0"/>
        </a:xfrm>
      </p:grpSpPr>
      <p:grpSp>
        <p:nvGrpSpPr>
          <p:cNvPr id="720" name="Google Shape;720;p26"/>
          <p:cNvGrpSpPr/>
          <p:nvPr/>
        </p:nvGrpSpPr>
        <p:grpSpPr>
          <a:xfrm>
            <a:off x="-2373613" y="-984534"/>
            <a:ext cx="16388281" cy="7989108"/>
            <a:chOff x="-1780210" y="-738401"/>
            <a:chExt cx="12291211" cy="5991831"/>
          </a:xfrm>
        </p:grpSpPr>
        <p:grpSp>
          <p:nvGrpSpPr>
            <p:cNvPr id="721" name="Google Shape;721;p26"/>
            <p:cNvGrpSpPr/>
            <p:nvPr/>
          </p:nvGrpSpPr>
          <p:grpSpPr>
            <a:xfrm rot="10800000" flipH="1">
              <a:off x="-1780210" y="-202034"/>
              <a:ext cx="3448201" cy="1609702"/>
              <a:chOff x="1855275" y="1547350"/>
              <a:chExt cx="154800" cy="64900"/>
            </a:xfrm>
          </p:grpSpPr>
          <p:sp>
            <p:nvSpPr>
              <p:cNvPr id="722" name="Google Shape;722;p2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7" name="Google Shape;727;p26"/>
            <p:cNvGrpSpPr/>
            <p:nvPr/>
          </p:nvGrpSpPr>
          <p:grpSpPr>
            <a:xfrm>
              <a:off x="-670876" y="584936"/>
              <a:ext cx="1229545" cy="543972"/>
              <a:chOff x="1855275" y="1547350"/>
              <a:chExt cx="154800" cy="64900"/>
            </a:xfrm>
          </p:grpSpPr>
          <p:sp>
            <p:nvSpPr>
              <p:cNvPr id="728" name="Google Shape;728;p2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3" name="Google Shape;733;p26"/>
            <p:cNvSpPr/>
            <p:nvPr/>
          </p:nvSpPr>
          <p:spPr>
            <a:xfrm>
              <a:off x="4462949" y="4675200"/>
              <a:ext cx="4724451" cy="57270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6"/>
            <p:cNvSpPr/>
            <p:nvPr/>
          </p:nvSpPr>
          <p:spPr>
            <a:xfrm>
              <a:off x="-964963" y="4236403"/>
              <a:ext cx="1985947" cy="1011491"/>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6"/>
            <p:cNvSpPr/>
            <p:nvPr/>
          </p:nvSpPr>
          <p:spPr>
            <a:xfrm flipH="1">
              <a:off x="373251" y="4695525"/>
              <a:ext cx="6041458" cy="557905"/>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36" name="Google Shape;736;p26"/>
            <p:cNvGrpSpPr/>
            <p:nvPr/>
          </p:nvGrpSpPr>
          <p:grpSpPr>
            <a:xfrm>
              <a:off x="713103" y="264231"/>
              <a:ext cx="771848" cy="360344"/>
              <a:chOff x="1855275" y="1547350"/>
              <a:chExt cx="154800" cy="64900"/>
            </a:xfrm>
          </p:grpSpPr>
          <p:sp>
            <p:nvSpPr>
              <p:cNvPr id="737" name="Google Shape;737;p2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2" name="Google Shape;742;p26"/>
            <p:cNvSpPr/>
            <p:nvPr/>
          </p:nvSpPr>
          <p:spPr>
            <a:xfrm>
              <a:off x="7955400" y="-738401"/>
              <a:ext cx="2555602" cy="2555602"/>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43" name="Google Shape;743;p26"/>
            <p:cNvGrpSpPr/>
            <p:nvPr/>
          </p:nvGrpSpPr>
          <p:grpSpPr>
            <a:xfrm>
              <a:off x="7658048" y="254880"/>
              <a:ext cx="1701360" cy="714504"/>
              <a:chOff x="1855275" y="1547350"/>
              <a:chExt cx="154800" cy="64900"/>
            </a:xfrm>
          </p:grpSpPr>
          <p:sp>
            <p:nvSpPr>
              <p:cNvPr id="744" name="Google Shape;744;p2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9" name="Google Shape;749;p26"/>
            <p:cNvGrpSpPr/>
            <p:nvPr/>
          </p:nvGrpSpPr>
          <p:grpSpPr>
            <a:xfrm>
              <a:off x="8946881" y="-194279"/>
              <a:ext cx="1015116" cy="449160"/>
              <a:chOff x="1855275" y="1547350"/>
              <a:chExt cx="154800" cy="64900"/>
            </a:xfrm>
          </p:grpSpPr>
          <p:sp>
            <p:nvSpPr>
              <p:cNvPr id="750" name="Google Shape;750;p2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55" name="Google Shape;755;p26"/>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756" name="Google Shape;756;p26"/>
          <p:cNvSpPr txBox="1">
            <a:spLocks noGrp="1"/>
          </p:cNvSpPr>
          <p:nvPr>
            <p:ph type="subTitle" idx="1"/>
          </p:nvPr>
        </p:nvSpPr>
        <p:spPr>
          <a:xfrm>
            <a:off x="3532184" y="4112333"/>
            <a:ext cx="24184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757" name="Google Shape;757;p26"/>
          <p:cNvSpPr txBox="1">
            <a:spLocks noGrp="1"/>
          </p:cNvSpPr>
          <p:nvPr>
            <p:ph type="subTitle" idx="2"/>
          </p:nvPr>
        </p:nvSpPr>
        <p:spPr>
          <a:xfrm>
            <a:off x="3532184" y="3621867"/>
            <a:ext cx="2418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
        <p:nvSpPr>
          <p:cNvPr id="758" name="Google Shape;758;p26"/>
          <p:cNvSpPr txBox="1">
            <a:spLocks noGrp="1"/>
          </p:cNvSpPr>
          <p:nvPr>
            <p:ph type="subTitle" idx="3"/>
          </p:nvPr>
        </p:nvSpPr>
        <p:spPr>
          <a:xfrm>
            <a:off x="6241095" y="4112333"/>
            <a:ext cx="24184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759" name="Google Shape;759;p26"/>
          <p:cNvSpPr txBox="1">
            <a:spLocks noGrp="1"/>
          </p:cNvSpPr>
          <p:nvPr>
            <p:ph type="subTitle" idx="4"/>
          </p:nvPr>
        </p:nvSpPr>
        <p:spPr>
          <a:xfrm>
            <a:off x="6241095" y="3621867"/>
            <a:ext cx="2418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
        <p:nvSpPr>
          <p:cNvPr id="760" name="Google Shape;760;p26"/>
          <p:cNvSpPr txBox="1">
            <a:spLocks noGrp="1"/>
          </p:cNvSpPr>
          <p:nvPr>
            <p:ph type="subTitle" idx="5"/>
          </p:nvPr>
        </p:nvSpPr>
        <p:spPr>
          <a:xfrm>
            <a:off x="8950005" y="4112333"/>
            <a:ext cx="24184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761" name="Google Shape;761;p26"/>
          <p:cNvSpPr txBox="1">
            <a:spLocks noGrp="1"/>
          </p:cNvSpPr>
          <p:nvPr>
            <p:ph type="subTitle" idx="6"/>
          </p:nvPr>
        </p:nvSpPr>
        <p:spPr>
          <a:xfrm>
            <a:off x="8950005" y="3621867"/>
            <a:ext cx="2418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
        <p:nvSpPr>
          <p:cNvPr id="762" name="Google Shape;762;p26"/>
          <p:cNvSpPr txBox="1">
            <a:spLocks noGrp="1"/>
          </p:cNvSpPr>
          <p:nvPr>
            <p:ph type="subTitle" idx="7"/>
          </p:nvPr>
        </p:nvSpPr>
        <p:spPr>
          <a:xfrm>
            <a:off x="823275" y="4112333"/>
            <a:ext cx="24184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763" name="Google Shape;763;p26"/>
          <p:cNvSpPr txBox="1">
            <a:spLocks noGrp="1"/>
          </p:cNvSpPr>
          <p:nvPr>
            <p:ph type="subTitle" idx="8"/>
          </p:nvPr>
        </p:nvSpPr>
        <p:spPr>
          <a:xfrm>
            <a:off x="823275" y="3621867"/>
            <a:ext cx="2418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2pPr>
            <a:lvl3pPr lvl="2"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3pPr>
            <a:lvl4pPr lvl="3"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4pPr>
            <a:lvl5pPr lvl="4"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5pPr>
            <a:lvl6pPr lvl="5"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6pPr>
            <a:lvl7pPr lvl="6"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7pPr>
            <a:lvl8pPr lvl="7"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8pPr>
            <a:lvl9pPr lvl="8" rtl="0">
              <a:spcBef>
                <a:spcPts val="0"/>
              </a:spcBef>
              <a:spcAft>
                <a:spcPts val="0"/>
              </a:spcAft>
              <a:buClr>
                <a:schemeClr val="accent2"/>
              </a:buClr>
              <a:buSzPts val="1600"/>
              <a:buFont typeface="Bebas Neue"/>
              <a:buNone/>
              <a:defRPr sz="2133" b="1">
                <a:solidFill>
                  <a:schemeClr val="accent2"/>
                </a:solidFill>
                <a:latin typeface="Bebas Neue"/>
                <a:ea typeface="Bebas Neue"/>
                <a:cs typeface="Bebas Neue"/>
                <a:sym typeface="Bebas Neue"/>
              </a:defRPr>
            </a:lvl9pPr>
          </a:lstStyle>
          <a:p>
            <a:endParaRPr/>
          </a:p>
        </p:txBody>
      </p:sp>
      <p:sp>
        <p:nvSpPr>
          <p:cNvPr id="764" name="Google Shape;764;p26"/>
          <p:cNvSpPr txBox="1">
            <a:spLocks noGrp="1"/>
          </p:cNvSpPr>
          <p:nvPr>
            <p:ph type="title" idx="9" hasCustomPrompt="1"/>
          </p:nvPr>
        </p:nvSpPr>
        <p:spPr>
          <a:xfrm>
            <a:off x="1478275" y="2631200"/>
            <a:ext cx="1108400" cy="6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200"/>
              <a:buNone/>
              <a:defRPr sz="2933">
                <a:solidFill>
                  <a:schemeClr val="accent1"/>
                </a:solidFill>
              </a:defRPr>
            </a:lvl1pPr>
            <a:lvl2pPr lvl="1" rtl="0">
              <a:spcBef>
                <a:spcPts val="0"/>
              </a:spcBef>
              <a:spcAft>
                <a:spcPts val="0"/>
              </a:spcAft>
              <a:buClr>
                <a:schemeClr val="accent1"/>
              </a:buClr>
              <a:buSzPts val="2100"/>
              <a:buNone/>
              <a:defRPr sz="2800">
                <a:solidFill>
                  <a:schemeClr val="accent1"/>
                </a:solidFill>
              </a:defRPr>
            </a:lvl2pPr>
            <a:lvl3pPr lvl="2" rtl="0">
              <a:spcBef>
                <a:spcPts val="0"/>
              </a:spcBef>
              <a:spcAft>
                <a:spcPts val="0"/>
              </a:spcAft>
              <a:buClr>
                <a:schemeClr val="accent1"/>
              </a:buClr>
              <a:buSzPts val="2100"/>
              <a:buNone/>
              <a:defRPr sz="2800">
                <a:solidFill>
                  <a:schemeClr val="accent1"/>
                </a:solidFill>
              </a:defRPr>
            </a:lvl3pPr>
            <a:lvl4pPr lvl="3" rtl="0">
              <a:spcBef>
                <a:spcPts val="0"/>
              </a:spcBef>
              <a:spcAft>
                <a:spcPts val="0"/>
              </a:spcAft>
              <a:buClr>
                <a:schemeClr val="accent1"/>
              </a:buClr>
              <a:buSzPts val="2100"/>
              <a:buNone/>
              <a:defRPr sz="2800">
                <a:solidFill>
                  <a:schemeClr val="accent1"/>
                </a:solidFill>
              </a:defRPr>
            </a:lvl4pPr>
            <a:lvl5pPr lvl="4" rtl="0">
              <a:spcBef>
                <a:spcPts val="0"/>
              </a:spcBef>
              <a:spcAft>
                <a:spcPts val="0"/>
              </a:spcAft>
              <a:buClr>
                <a:schemeClr val="accent1"/>
              </a:buClr>
              <a:buSzPts val="2100"/>
              <a:buNone/>
              <a:defRPr sz="2800">
                <a:solidFill>
                  <a:schemeClr val="accent1"/>
                </a:solidFill>
              </a:defRPr>
            </a:lvl5pPr>
            <a:lvl6pPr lvl="5" rtl="0">
              <a:spcBef>
                <a:spcPts val="0"/>
              </a:spcBef>
              <a:spcAft>
                <a:spcPts val="0"/>
              </a:spcAft>
              <a:buClr>
                <a:schemeClr val="accent1"/>
              </a:buClr>
              <a:buSzPts val="2100"/>
              <a:buNone/>
              <a:defRPr sz="2800">
                <a:solidFill>
                  <a:schemeClr val="accent1"/>
                </a:solidFill>
              </a:defRPr>
            </a:lvl6pPr>
            <a:lvl7pPr lvl="6" rtl="0">
              <a:spcBef>
                <a:spcPts val="0"/>
              </a:spcBef>
              <a:spcAft>
                <a:spcPts val="0"/>
              </a:spcAft>
              <a:buClr>
                <a:schemeClr val="accent1"/>
              </a:buClr>
              <a:buSzPts val="2100"/>
              <a:buNone/>
              <a:defRPr sz="2800">
                <a:solidFill>
                  <a:schemeClr val="accent1"/>
                </a:solidFill>
              </a:defRPr>
            </a:lvl7pPr>
            <a:lvl8pPr lvl="7" rtl="0">
              <a:spcBef>
                <a:spcPts val="0"/>
              </a:spcBef>
              <a:spcAft>
                <a:spcPts val="0"/>
              </a:spcAft>
              <a:buClr>
                <a:schemeClr val="accent1"/>
              </a:buClr>
              <a:buSzPts val="2100"/>
              <a:buNone/>
              <a:defRPr sz="2800">
                <a:solidFill>
                  <a:schemeClr val="accent1"/>
                </a:solidFill>
              </a:defRPr>
            </a:lvl8pPr>
            <a:lvl9pPr lvl="8" rtl="0">
              <a:spcBef>
                <a:spcPts val="0"/>
              </a:spcBef>
              <a:spcAft>
                <a:spcPts val="0"/>
              </a:spcAft>
              <a:buClr>
                <a:schemeClr val="accent1"/>
              </a:buClr>
              <a:buSzPts val="2100"/>
              <a:buNone/>
              <a:defRPr sz="2800">
                <a:solidFill>
                  <a:schemeClr val="accent1"/>
                </a:solidFill>
              </a:defRPr>
            </a:lvl9pPr>
          </a:lstStyle>
          <a:p>
            <a:r>
              <a:t>xx%</a:t>
            </a:r>
          </a:p>
        </p:txBody>
      </p:sp>
      <p:sp>
        <p:nvSpPr>
          <p:cNvPr id="765" name="Google Shape;765;p26"/>
          <p:cNvSpPr txBox="1">
            <a:spLocks noGrp="1"/>
          </p:cNvSpPr>
          <p:nvPr>
            <p:ph type="title" idx="13" hasCustomPrompt="1"/>
          </p:nvPr>
        </p:nvSpPr>
        <p:spPr>
          <a:xfrm>
            <a:off x="4187184" y="2631200"/>
            <a:ext cx="1108400" cy="6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200"/>
              <a:buNone/>
              <a:defRPr sz="2933">
                <a:solidFill>
                  <a:schemeClr val="accent1"/>
                </a:solidFill>
              </a:defRPr>
            </a:lvl1pPr>
            <a:lvl2pPr lvl="1" rtl="0">
              <a:spcBef>
                <a:spcPts val="0"/>
              </a:spcBef>
              <a:spcAft>
                <a:spcPts val="0"/>
              </a:spcAft>
              <a:buClr>
                <a:schemeClr val="accent1"/>
              </a:buClr>
              <a:buSzPts val="2100"/>
              <a:buNone/>
              <a:defRPr sz="2800">
                <a:solidFill>
                  <a:schemeClr val="accent1"/>
                </a:solidFill>
              </a:defRPr>
            </a:lvl2pPr>
            <a:lvl3pPr lvl="2" rtl="0">
              <a:spcBef>
                <a:spcPts val="0"/>
              </a:spcBef>
              <a:spcAft>
                <a:spcPts val="0"/>
              </a:spcAft>
              <a:buClr>
                <a:schemeClr val="accent1"/>
              </a:buClr>
              <a:buSzPts val="2100"/>
              <a:buNone/>
              <a:defRPr sz="2800">
                <a:solidFill>
                  <a:schemeClr val="accent1"/>
                </a:solidFill>
              </a:defRPr>
            </a:lvl3pPr>
            <a:lvl4pPr lvl="3" rtl="0">
              <a:spcBef>
                <a:spcPts val="0"/>
              </a:spcBef>
              <a:spcAft>
                <a:spcPts val="0"/>
              </a:spcAft>
              <a:buClr>
                <a:schemeClr val="accent1"/>
              </a:buClr>
              <a:buSzPts val="2100"/>
              <a:buNone/>
              <a:defRPr sz="2800">
                <a:solidFill>
                  <a:schemeClr val="accent1"/>
                </a:solidFill>
              </a:defRPr>
            </a:lvl4pPr>
            <a:lvl5pPr lvl="4" rtl="0">
              <a:spcBef>
                <a:spcPts val="0"/>
              </a:spcBef>
              <a:spcAft>
                <a:spcPts val="0"/>
              </a:spcAft>
              <a:buClr>
                <a:schemeClr val="accent1"/>
              </a:buClr>
              <a:buSzPts val="2100"/>
              <a:buNone/>
              <a:defRPr sz="2800">
                <a:solidFill>
                  <a:schemeClr val="accent1"/>
                </a:solidFill>
              </a:defRPr>
            </a:lvl5pPr>
            <a:lvl6pPr lvl="5" rtl="0">
              <a:spcBef>
                <a:spcPts val="0"/>
              </a:spcBef>
              <a:spcAft>
                <a:spcPts val="0"/>
              </a:spcAft>
              <a:buClr>
                <a:schemeClr val="accent1"/>
              </a:buClr>
              <a:buSzPts val="2100"/>
              <a:buNone/>
              <a:defRPr sz="2800">
                <a:solidFill>
                  <a:schemeClr val="accent1"/>
                </a:solidFill>
              </a:defRPr>
            </a:lvl6pPr>
            <a:lvl7pPr lvl="6" rtl="0">
              <a:spcBef>
                <a:spcPts val="0"/>
              </a:spcBef>
              <a:spcAft>
                <a:spcPts val="0"/>
              </a:spcAft>
              <a:buClr>
                <a:schemeClr val="accent1"/>
              </a:buClr>
              <a:buSzPts val="2100"/>
              <a:buNone/>
              <a:defRPr sz="2800">
                <a:solidFill>
                  <a:schemeClr val="accent1"/>
                </a:solidFill>
              </a:defRPr>
            </a:lvl7pPr>
            <a:lvl8pPr lvl="7" rtl="0">
              <a:spcBef>
                <a:spcPts val="0"/>
              </a:spcBef>
              <a:spcAft>
                <a:spcPts val="0"/>
              </a:spcAft>
              <a:buClr>
                <a:schemeClr val="accent1"/>
              </a:buClr>
              <a:buSzPts val="2100"/>
              <a:buNone/>
              <a:defRPr sz="2800">
                <a:solidFill>
                  <a:schemeClr val="accent1"/>
                </a:solidFill>
              </a:defRPr>
            </a:lvl8pPr>
            <a:lvl9pPr lvl="8" rtl="0">
              <a:spcBef>
                <a:spcPts val="0"/>
              </a:spcBef>
              <a:spcAft>
                <a:spcPts val="0"/>
              </a:spcAft>
              <a:buClr>
                <a:schemeClr val="accent1"/>
              </a:buClr>
              <a:buSzPts val="2100"/>
              <a:buNone/>
              <a:defRPr sz="2800">
                <a:solidFill>
                  <a:schemeClr val="accent1"/>
                </a:solidFill>
              </a:defRPr>
            </a:lvl9pPr>
          </a:lstStyle>
          <a:p>
            <a:r>
              <a:t>xx%</a:t>
            </a:r>
          </a:p>
        </p:txBody>
      </p:sp>
      <p:sp>
        <p:nvSpPr>
          <p:cNvPr id="766" name="Google Shape;766;p26"/>
          <p:cNvSpPr txBox="1">
            <a:spLocks noGrp="1"/>
          </p:cNvSpPr>
          <p:nvPr>
            <p:ph type="title" idx="14" hasCustomPrompt="1"/>
          </p:nvPr>
        </p:nvSpPr>
        <p:spPr>
          <a:xfrm>
            <a:off x="6879495" y="2631200"/>
            <a:ext cx="1141600" cy="6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200"/>
              <a:buNone/>
              <a:defRPr sz="2933">
                <a:solidFill>
                  <a:schemeClr val="accent1"/>
                </a:solidFill>
              </a:defRPr>
            </a:lvl1pPr>
            <a:lvl2pPr lvl="1" rtl="0">
              <a:spcBef>
                <a:spcPts val="0"/>
              </a:spcBef>
              <a:spcAft>
                <a:spcPts val="0"/>
              </a:spcAft>
              <a:buClr>
                <a:schemeClr val="accent1"/>
              </a:buClr>
              <a:buSzPts val="2100"/>
              <a:buNone/>
              <a:defRPr sz="2800">
                <a:solidFill>
                  <a:schemeClr val="accent1"/>
                </a:solidFill>
              </a:defRPr>
            </a:lvl2pPr>
            <a:lvl3pPr lvl="2" rtl="0">
              <a:spcBef>
                <a:spcPts val="0"/>
              </a:spcBef>
              <a:spcAft>
                <a:spcPts val="0"/>
              </a:spcAft>
              <a:buClr>
                <a:schemeClr val="accent1"/>
              </a:buClr>
              <a:buSzPts val="2100"/>
              <a:buNone/>
              <a:defRPr sz="2800">
                <a:solidFill>
                  <a:schemeClr val="accent1"/>
                </a:solidFill>
              </a:defRPr>
            </a:lvl3pPr>
            <a:lvl4pPr lvl="3" rtl="0">
              <a:spcBef>
                <a:spcPts val="0"/>
              </a:spcBef>
              <a:spcAft>
                <a:spcPts val="0"/>
              </a:spcAft>
              <a:buClr>
                <a:schemeClr val="accent1"/>
              </a:buClr>
              <a:buSzPts val="2100"/>
              <a:buNone/>
              <a:defRPr sz="2800">
                <a:solidFill>
                  <a:schemeClr val="accent1"/>
                </a:solidFill>
              </a:defRPr>
            </a:lvl4pPr>
            <a:lvl5pPr lvl="4" rtl="0">
              <a:spcBef>
                <a:spcPts val="0"/>
              </a:spcBef>
              <a:spcAft>
                <a:spcPts val="0"/>
              </a:spcAft>
              <a:buClr>
                <a:schemeClr val="accent1"/>
              </a:buClr>
              <a:buSzPts val="2100"/>
              <a:buNone/>
              <a:defRPr sz="2800">
                <a:solidFill>
                  <a:schemeClr val="accent1"/>
                </a:solidFill>
              </a:defRPr>
            </a:lvl5pPr>
            <a:lvl6pPr lvl="5" rtl="0">
              <a:spcBef>
                <a:spcPts val="0"/>
              </a:spcBef>
              <a:spcAft>
                <a:spcPts val="0"/>
              </a:spcAft>
              <a:buClr>
                <a:schemeClr val="accent1"/>
              </a:buClr>
              <a:buSzPts val="2100"/>
              <a:buNone/>
              <a:defRPr sz="2800">
                <a:solidFill>
                  <a:schemeClr val="accent1"/>
                </a:solidFill>
              </a:defRPr>
            </a:lvl6pPr>
            <a:lvl7pPr lvl="6" rtl="0">
              <a:spcBef>
                <a:spcPts val="0"/>
              </a:spcBef>
              <a:spcAft>
                <a:spcPts val="0"/>
              </a:spcAft>
              <a:buClr>
                <a:schemeClr val="accent1"/>
              </a:buClr>
              <a:buSzPts val="2100"/>
              <a:buNone/>
              <a:defRPr sz="2800">
                <a:solidFill>
                  <a:schemeClr val="accent1"/>
                </a:solidFill>
              </a:defRPr>
            </a:lvl7pPr>
            <a:lvl8pPr lvl="7" rtl="0">
              <a:spcBef>
                <a:spcPts val="0"/>
              </a:spcBef>
              <a:spcAft>
                <a:spcPts val="0"/>
              </a:spcAft>
              <a:buClr>
                <a:schemeClr val="accent1"/>
              </a:buClr>
              <a:buSzPts val="2100"/>
              <a:buNone/>
              <a:defRPr sz="2800">
                <a:solidFill>
                  <a:schemeClr val="accent1"/>
                </a:solidFill>
              </a:defRPr>
            </a:lvl8pPr>
            <a:lvl9pPr lvl="8" rtl="0">
              <a:spcBef>
                <a:spcPts val="0"/>
              </a:spcBef>
              <a:spcAft>
                <a:spcPts val="0"/>
              </a:spcAft>
              <a:buClr>
                <a:schemeClr val="accent1"/>
              </a:buClr>
              <a:buSzPts val="2100"/>
              <a:buNone/>
              <a:defRPr sz="2800">
                <a:solidFill>
                  <a:schemeClr val="accent1"/>
                </a:solidFill>
              </a:defRPr>
            </a:lvl9pPr>
          </a:lstStyle>
          <a:p>
            <a:r>
              <a:t>xx%</a:t>
            </a:r>
          </a:p>
        </p:txBody>
      </p:sp>
      <p:sp>
        <p:nvSpPr>
          <p:cNvPr id="767" name="Google Shape;767;p26"/>
          <p:cNvSpPr txBox="1">
            <a:spLocks noGrp="1"/>
          </p:cNvSpPr>
          <p:nvPr>
            <p:ph type="title" idx="15" hasCustomPrompt="1"/>
          </p:nvPr>
        </p:nvSpPr>
        <p:spPr>
          <a:xfrm>
            <a:off x="9605005" y="2631200"/>
            <a:ext cx="1108400" cy="63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200"/>
              <a:buNone/>
              <a:defRPr sz="2933">
                <a:solidFill>
                  <a:schemeClr val="accent1"/>
                </a:solidFill>
              </a:defRPr>
            </a:lvl1pPr>
            <a:lvl2pPr lvl="1" rtl="0">
              <a:spcBef>
                <a:spcPts val="0"/>
              </a:spcBef>
              <a:spcAft>
                <a:spcPts val="0"/>
              </a:spcAft>
              <a:buClr>
                <a:schemeClr val="accent1"/>
              </a:buClr>
              <a:buSzPts val="2100"/>
              <a:buNone/>
              <a:defRPr sz="2800">
                <a:solidFill>
                  <a:schemeClr val="accent1"/>
                </a:solidFill>
              </a:defRPr>
            </a:lvl2pPr>
            <a:lvl3pPr lvl="2" rtl="0">
              <a:spcBef>
                <a:spcPts val="0"/>
              </a:spcBef>
              <a:spcAft>
                <a:spcPts val="0"/>
              </a:spcAft>
              <a:buClr>
                <a:schemeClr val="accent1"/>
              </a:buClr>
              <a:buSzPts val="2100"/>
              <a:buNone/>
              <a:defRPr sz="2800">
                <a:solidFill>
                  <a:schemeClr val="accent1"/>
                </a:solidFill>
              </a:defRPr>
            </a:lvl3pPr>
            <a:lvl4pPr lvl="3" rtl="0">
              <a:spcBef>
                <a:spcPts val="0"/>
              </a:spcBef>
              <a:spcAft>
                <a:spcPts val="0"/>
              </a:spcAft>
              <a:buClr>
                <a:schemeClr val="accent1"/>
              </a:buClr>
              <a:buSzPts val="2100"/>
              <a:buNone/>
              <a:defRPr sz="2800">
                <a:solidFill>
                  <a:schemeClr val="accent1"/>
                </a:solidFill>
              </a:defRPr>
            </a:lvl4pPr>
            <a:lvl5pPr lvl="4" rtl="0">
              <a:spcBef>
                <a:spcPts val="0"/>
              </a:spcBef>
              <a:spcAft>
                <a:spcPts val="0"/>
              </a:spcAft>
              <a:buClr>
                <a:schemeClr val="accent1"/>
              </a:buClr>
              <a:buSzPts val="2100"/>
              <a:buNone/>
              <a:defRPr sz="2800">
                <a:solidFill>
                  <a:schemeClr val="accent1"/>
                </a:solidFill>
              </a:defRPr>
            </a:lvl5pPr>
            <a:lvl6pPr lvl="5" rtl="0">
              <a:spcBef>
                <a:spcPts val="0"/>
              </a:spcBef>
              <a:spcAft>
                <a:spcPts val="0"/>
              </a:spcAft>
              <a:buClr>
                <a:schemeClr val="accent1"/>
              </a:buClr>
              <a:buSzPts val="2100"/>
              <a:buNone/>
              <a:defRPr sz="2800">
                <a:solidFill>
                  <a:schemeClr val="accent1"/>
                </a:solidFill>
              </a:defRPr>
            </a:lvl6pPr>
            <a:lvl7pPr lvl="6" rtl="0">
              <a:spcBef>
                <a:spcPts val="0"/>
              </a:spcBef>
              <a:spcAft>
                <a:spcPts val="0"/>
              </a:spcAft>
              <a:buClr>
                <a:schemeClr val="accent1"/>
              </a:buClr>
              <a:buSzPts val="2100"/>
              <a:buNone/>
              <a:defRPr sz="2800">
                <a:solidFill>
                  <a:schemeClr val="accent1"/>
                </a:solidFill>
              </a:defRPr>
            </a:lvl7pPr>
            <a:lvl8pPr lvl="7" rtl="0">
              <a:spcBef>
                <a:spcPts val="0"/>
              </a:spcBef>
              <a:spcAft>
                <a:spcPts val="0"/>
              </a:spcAft>
              <a:buClr>
                <a:schemeClr val="accent1"/>
              </a:buClr>
              <a:buSzPts val="2100"/>
              <a:buNone/>
              <a:defRPr sz="2800">
                <a:solidFill>
                  <a:schemeClr val="accent1"/>
                </a:solidFill>
              </a:defRPr>
            </a:lvl8pPr>
            <a:lvl9pPr lvl="8" rtl="0">
              <a:spcBef>
                <a:spcPts val="0"/>
              </a:spcBef>
              <a:spcAft>
                <a:spcPts val="0"/>
              </a:spcAft>
              <a:buClr>
                <a:schemeClr val="accent1"/>
              </a:buClr>
              <a:buSzPts val="2100"/>
              <a:buNone/>
              <a:defRPr sz="2800">
                <a:solidFill>
                  <a:schemeClr val="accent1"/>
                </a:solidFill>
              </a:defRPr>
            </a:lvl9pPr>
          </a:lstStyle>
          <a:p>
            <a:r>
              <a:t>xx%</a:t>
            </a:r>
          </a:p>
        </p:txBody>
      </p:sp>
    </p:spTree>
    <p:extLst>
      <p:ext uri="{BB962C8B-B14F-4D97-AF65-F5344CB8AC3E}">
        <p14:creationId xmlns:p14="http://schemas.microsoft.com/office/powerpoint/2010/main" val="3238407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lt1"/>
        </a:solidFill>
        <a:effectLst/>
      </p:bgPr>
    </p:bg>
    <p:spTree>
      <p:nvGrpSpPr>
        <p:cNvPr id="1" name="Shape 768"/>
        <p:cNvGrpSpPr/>
        <p:nvPr/>
      </p:nvGrpSpPr>
      <p:grpSpPr>
        <a:xfrm>
          <a:off x="0" y="0"/>
          <a:ext cx="0" cy="0"/>
          <a:chOff x="0" y="0"/>
          <a:chExt cx="0" cy="0"/>
        </a:xfrm>
      </p:grpSpPr>
      <p:grpSp>
        <p:nvGrpSpPr>
          <p:cNvPr id="769" name="Google Shape;769;p27"/>
          <p:cNvGrpSpPr/>
          <p:nvPr/>
        </p:nvGrpSpPr>
        <p:grpSpPr>
          <a:xfrm>
            <a:off x="-4147509" y="-89"/>
            <a:ext cx="19203320" cy="7098655"/>
            <a:chOff x="-3110632" y="-68"/>
            <a:chExt cx="14402490" cy="5323991"/>
          </a:xfrm>
        </p:grpSpPr>
        <p:grpSp>
          <p:nvGrpSpPr>
            <p:cNvPr id="770" name="Google Shape;770;p27"/>
            <p:cNvGrpSpPr/>
            <p:nvPr/>
          </p:nvGrpSpPr>
          <p:grpSpPr>
            <a:xfrm>
              <a:off x="5003557" y="1622103"/>
              <a:ext cx="2196302" cy="1142272"/>
              <a:chOff x="1855275" y="1547350"/>
              <a:chExt cx="154800" cy="64900"/>
            </a:xfrm>
          </p:grpSpPr>
          <p:sp>
            <p:nvSpPr>
              <p:cNvPr id="771" name="Google Shape;771;p27"/>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6" name="Google Shape;776;p27"/>
            <p:cNvGrpSpPr/>
            <p:nvPr/>
          </p:nvGrpSpPr>
          <p:grpSpPr>
            <a:xfrm>
              <a:off x="1881032" y="1622103"/>
              <a:ext cx="2196302" cy="1142272"/>
              <a:chOff x="1855275" y="1547350"/>
              <a:chExt cx="154800" cy="64900"/>
            </a:xfrm>
          </p:grpSpPr>
          <p:sp>
            <p:nvSpPr>
              <p:cNvPr id="777" name="Google Shape;777;p27"/>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2" name="Google Shape;782;p27"/>
            <p:cNvGrpSpPr/>
            <p:nvPr/>
          </p:nvGrpSpPr>
          <p:grpSpPr>
            <a:xfrm>
              <a:off x="-3110632" y="-68"/>
              <a:ext cx="14402490" cy="5323991"/>
              <a:chOff x="-3110632" y="-68"/>
              <a:chExt cx="14402490" cy="5323991"/>
            </a:xfrm>
          </p:grpSpPr>
          <p:grpSp>
            <p:nvGrpSpPr>
              <p:cNvPr id="783" name="Google Shape;783;p27"/>
              <p:cNvGrpSpPr/>
              <p:nvPr/>
            </p:nvGrpSpPr>
            <p:grpSpPr>
              <a:xfrm flipH="1">
                <a:off x="6171327" y="3953022"/>
                <a:ext cx="5120531" cy="1302141"/>
                <a:chOff x="4939527" y="4919710"/>
                <a:chExt cx="3620029" cy="920566"/>
              </a:xfrm>
            </p:grpSpPr>
            <p:grpSp>
              <p:nvGrpSpPr>
                <p:cNvPr id="784" name="Google Shape;784;p27"/>
                <p:cNvGrpSpPr/>
                <p:nvPr/>
              </p:nvGrpSpPr>
              <p:grpSpPr>
                <a:xfrm>
                  <a:off x="4939527" y="5053655"/>
                  <a:ext cx="3620029" cy="786616"/>
                  <a:chOff x="1855275" y="1578600"/>
                  <a:chExt cx="154800" cy="33650"/>
                </a:xfrm>
              </p:grpSpPr>
              <p:sp>
                <p:nvSpPr>
                  <p:cNvPr id="785" name="Google Shape;785;p27"/>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9" name="Google Shape;789;p27"/>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0" name="Google Shape;790;p27"/>
              <p:cNvSpPr/>
              <p:nvPr/>
            </p:nvSpPr>
            <p:spPr>
              <a:xfrm flipH="1">
                <a:off x="-1325673" y="2707194"/>
                <a:ext cx="1872060" cy="1872060"/>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91" name="Google Shape;791;p27"/>
              <p:cNvGrpSpPr/>
              <p:nvPr/>
            </p:nvGrpSpPr>
            <p:grpSpPr>
              <a:xfrm flipH="1">
                <a:off x="-457272" y="2585081"/>
                <a:ext cx="1249592" cy="523853"/>
                <a:chOff x="1855275" y="1547350"/>
                <a:chExt cx="154800" cy="64900"/>
              </a:xfrm>
            </p:grpSpPr>
            <p:sp>
              <p:nvSpPr>
                <p:cNvPr id="792" name="Google Shape;792;p27"/>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7" name="Google Shape;797;p27"/>
              <p:cNvGrpSpPr/>
              <p:nvPr/>
            </p:nvGrpSpPr>
            <p:grpSpPr>
              <a:xfrm rot="10800000">
                <a:off x="-3110632" y="-68"/>
                <a:ext cx="4892206" cy="2164253"/>
                <a:chOff x="1855275" y="1547350"/>
                <a:chExt cx="154800" cy="64900"/>
              </a:xfrm>
            </p:grpSpPr>
            <p:sp>
              <p:nvSpPr>
                <p:cNvPr id="798" name="Google Shape;798;p27"/>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3" name="Google Shape;803;p27"/>
              <p:cNvGrpSpPr/>
              <p:nvPr/>
            </p:nvGrpSpPr>
            <p:grpSpPr>
              <a:xfrm>
                <a:off x="-456575" y="163373"/>
                <a:ext cx="1470925" cy="686772"/>
                <a:chOff x="1855275" y="1547350"/>
                <a:chExt cx="154800" cy="64900"/>
              </a:xfrm>
            </p:grpSpPr>
            <p:sp>
              <p:nvSpPr>
                <p:cNvPr id="804" name="Google Shape;804;p27"/>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9" name="Google Shape;809;p27"/>
              <p:cNvSpPr/>
              <p:nvPr/>
            </p:nvSpPr>
            <p:spPr>
              <a:xfrm>
                <a:off x="-1986325"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flipH="1">
                <a:off x="529326" y="4664025"/>
                <a:ext cx="7097849" cy="659886"/>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2046151" y="4664025"/>
                <a:ext cx="7097849" cy="659886"/>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2" name="Google Shape;812;p27"/>
              <p:cNvGrpSpPr/>
              <p:nvPr/>
            </p:nvGrpSpPr>
            <p:grpSpPr>
              <a:xfrm>
                <a:off x="8205024" y="201195"/>
                <a:ext cx="1289608" cy="541590"/>
                <a:chOff x="1855275" y="1547350"/>
                <a:chExt cx="154800" cy="64900"/>
              </a:xfrm>
            </p:grpSpPr>
            <p:sp>
              <p:nvSpPr>
                <p:cNvPr id="813" name="Google Shape;813;p27"/>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8" name="Google Shape;818;p27"/>
              <p:cNvGrpSpPr/>
              <p:nvPr/>
            </p:nvGrpSpPr>
            <p:grpSpPr>
              <a:xfrm>
                <a:off x="8725255" y="952364"/>
                <a:ext cx="769449" cy="340459"/>
                <a:chOff x="1855275" y="1547350"/>
                <a:chExt cx="154800" cy="64900"/>
              </a:xfrm>
            </p:grpSpPr>
            <p:sp>
              <p:nvSpPr>
                <p:cNvPr id="819" name="Google Shape;819;p27"/>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824" name="Google Shape;824;p27"/>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825" name="Google Shape;825;p27"/>
          <p:cNvSpPr txBox="1">
            <a:spLocks noGrp="1"/>
          </p:cNvSpPr>
          <p:nvPr>
            <p:ph type="subTitle" idx="1"/>
          </p:nvPr>
        </p:nvSpPr>
        <p:spPr>
          <a:xfrm>
            <a:off x="2656633" y="4315535"/>
            <a:ext cx="27992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26" name="Google Shape;826;p27"/>
          <p:cNvSpPr txBox="1">
            <a:spLocks noGrp="1"/>
          </p:cNvSpPr>
          <p:nvPr>
            <p:ph type="subTitle" idx="2"/>
          </p:nvPr>
        </p:nvSpPr>
        <p:spPr>
          <a:xfrm>
            <a:off x="6736000" y="4315535"/>
            <a:ext cx="27992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27" name="Google Shape;827;p27"/>
          <p:cNvSpPr txBox="1">
            <a:spLocks noGrp="1"/>
          </p:cNvSpPr>
          <p:nvPr>
            <p:ph type="subTitle" idx="3"/>
          </p:nvPr>
        </p:nvSpPr>
        <p:spPr>
          <a:xfrm>
            <a:off x="2508019" y="3825083"/>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828" name="Google Shape;828;p27"/>
          <p:cNvSpPr txBox="1">
            <a:spLocks noGrp="1"/>
          </p:cNvSpPr>
          <p:nvPr>
            <p:ph type="subTitle" idx="4"/>
          </p:nvPr>
        </p:nvSpPr>
        <p:spPr>
          <a:xfrm>
            <a:off x="6587405" y="3825083"/>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345334839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bg>
      <p:bgPr>
        <a:solidFill>
          <a:schemeClr val="lt1"/>
        </a:solidFill>
        <a:effectLst/>
      </p:bgPr>
    </p:bg>
    <p:spTree>
      <p:nvGrpSpPr>
        <p:cNvPr id="1" name="Shape 829"/>
        <p:cNvGrpSpPr/>
        <p:nvPr/>
      </p:nvGrpSpPr>
      <p:grpSpPr>
        <a:xfrm>
          <a:off x="0" y="0"/>
          <a:ext cx="0" cy="0"/>
          <a:chOff x="0" y="0"/>
          <a:chExt cx="0" cy="0"/>
        </a:xfrm>
      </p:grpSpPr>
      <p:grpSp>
        <p:nvGrpSpPr>
          <p:cNvPr id="830" name="Google Shape;830;p28"/>
          <p:cNvGrpSpPr/>
          <p:nvPr/>
        </p:nvGrpSpPr>
        <p:grpSpPr>
          <a:xfrm>
            <a:off x="-2221546" y="-259039"/>
            <a:ext cx="15504212" cy="7357536"/>
            <a:chOff x="-1666161" y="-194279"/>
            <a:chExt cx="11628159" cy="5518152"/>
          </a:xfrm>
        </p:grpSpPr>
        <p:grpSp>
          <p:nvGrpSpPr>
            <p:cNvPr id="831" name="Google Shape;831;p28"/>
            <p:cNvGrpSpPr/>
            <p:nvPr/>
          </p:nvGrpSpPr>
          <p:grpSpPr>
            <a:xfrm>
              <a:off x="2404964" y="4472958"/>
              <a:ext cx="2240436" cy="569739"/>
              <a:chOff x="4939527" y="4919710"/>
              <a:chExt cx="3620029" cy="920566"/>
            </a:xfrm>
          </p:grpSpPr>
          <p:grpSp>
            <p:nvGrpSpPr>
              <p:cNvPr id="832" name="Google Shape;832;p28"/>
              <p:cNvGrpSpPr/>
              <p:nvPr/>
            </p:nvGrpSpPr>
            <p:grpSpPr>
              <a:xfrm>
                <a:off x="4939527" y="5053655"/>
                <a:ext cx="3620029" cy="786616"/>
                <a:chOff x="1855275" y="1578600"/>
                <a:chExt cx="154800" cy="33650"/>
              </a:xfrm>
            </p:grpSpPr>
            <p:sp>
              <p:nvSpPr>
                <p:cNvPr id="833" name="Google Shape;833;p2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7" name="Google Shape;837;p28"/>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8" name="Google Shape;838;p28"/>
            <p:cNvGrpSpPr/>
            <p:nvPr/>
          </p:nvGrpSpPr>
          <p:grpSpPr>
            <a:xfrm flipH="1">
              <a:off x="-630061" y="4472958"/>
              <a:ext cx="2240436" cy="569739"/>
              <a:chOff x="4939527" y="4919710"/>
              <a:chExt cx="3620029" cy="920566"/>
            </a:xfrm>
          </p:grpSpPr>
          <p:grpSp>
            <p:nvGrpSpPr>
              <p:cNvPr id="839" name="Google Shape;839;p28"/>
              <p:cNvGrpSpPr/>
              <p:nvPr/>
            </p:nvGrpSpPr>
            <p:grpSpPr>
              <a:xfrm>
                <a:off x="4939527" y="5053655"/>
                <a:ext cx="3620029" cy="786616"/>
                <a:chOff x="1855275" y="1578600"/>
                <a:chExt cx="154800" cy="33650"/>
              </a:xfrm>
            </p:grpSpPr>
            <p:sp>
              <p:nvSpPr>
                <p:cNvPr id="840" name="Google Shape;840;p2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4" name="Google Shape;844;p28"/>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28"/>
            <p:cNvGrpSpPr/>
            <p:nvPr/>
          </p:nvGrpSpPr>
          <p:grpSpPr>
            <a:xfrm>
              <a:off x="-1666161" y="4232187"/>
              <a:ext cx="4658463" cy="1091686"/>
              <a:chOff x="3836925" y="3884274"/>
              <a:chExt cx="6143299" cy="1439649"/>
            </a:xfrm>
          </p:grpSpPr>
          <p:sp>
            <p:nvSpPr>
              <p:cNvPr id="846" name="Google Shape;846;p28"/>
              <p:cNvSpPr/>
              <p:nvPr/>
            </p:nvSpPr>
            <p:spPr>
              <a:xfrm>
                <a:off x="7153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8"/>
              <p:cNvSpPr/>
              <p:nvPr/>
            </p:nvSpPr>
            <p:spPr>
              <a:xfrm>
                <a:off x="3836925" y="4516304"/>
                <a:ext cx="4040698" cy="79406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8" name="Google Shape;848;p28"/>
            <p:cNvSpPr/>
            <p:nvPr/>
          </p:nvSpPr>
          <p:spPr>
            <a:xfrm flipH="1">
              <a:off x="2103723" y="4608900"/>
              <a:ext cx="7066796" cy="714973"/>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9" name="Google Shape;849;p28"/>
            <p:cNvGrpSpPr/>
            <p:nvPr/>
          </p:nvGrpSpPr>
          <p:grpSpPr>
            <a:xfrm>
              <a:off x="7658048" y="254880"/>
              <a:ext cx="1701360" cy="714504"/>
              <a:chOff x="1855275" y="1547350"/>
              <a:chExt cx="154800" cy="64900"/>
            </a:xfrm>
          </p:grpSpPr>
          <p:sp>
            <p:nvSpPr>
              <p:cNvPr id="850" name="Google Shape;850;p2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5" name="Google Shape;855;p28"/>
            <p:cNvGrpSpPr/>
            <p:nvPr/>
          </p:nvGrpSpPr>
          <p:grpSpPr>
            <a:xfrm>
              <a:off x="8946881" y="-194279"/>
              <a:ext cx="1015116" cy="449160"/>
              <a:chOff x="1855275" y="1547350"/>
              <a:chExt cx="154800" cy="64900"/>
            </a:xfrm>
          </p:grpSpPr>
          <p:sp>
            <p:nvSpPr>
              <p:cNvPr id="856" name="Google Shape;856;p28"/>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8"/>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8"/>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8"/>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8"/>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61" name="Google Shape;861;p28"/>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862" name="Google Shape;862;p28"/>
          <p:cNvSpPr txBox="1">
            <a:spLocks noGrp="1"/>
          </p:cNvSpPr>
          <p:nvPr>
            <p:ph type="subTitle" idx="1"/>
          </p:nvPr>
        </p:nvSpPr>
        <p:spPr>
          <a:xfrm>
            <a:off x="7009833" y="2209773"/>
            <a:ext cx="35692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63" name="Google Shape;863;p28"/>
          <p:cNvSpPr txBox="1">
            <a:spLocks noGrp="1"/>
          </p:cNvSpPr>
          <p:nvPr>
            <p:ph type="subTitle" idx="2"/>
          </p:nvPr>
        </p:nvSpPr>
        <p:spPr>
          <a:xfrm>
            <a:off x="7009833" y="4282307"/>
            <a:ext cx="3569200" cy="145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64" name="Google Shape;864;p28"/>
          <p:cNvSpPr txBox="1">
            <a:spLocks noGrp="1"/>
          </p:cNvSpPr>
          <p:nvPr>
            <p:ph type="subTitle" idx="3"/>
          </p:nvPr>
        </p:nvSpPr>
        <p:spPr>
          <a:xfrm>
            <a:off x="7246212" y="1715204"/>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865" name="Google Shape;865;p28"/>
          <p:cNvSpPr txBox="1">
            <a:spLocks noGrp="1"/>
          </p:cNvSpPr>
          <p:nvPr>
            <p:ph type="subTitle" idx="4"/>
          </p:nvPr>
        </p:nvSpPr>
        <p:spPr>
          <a:xfrm>
            <a:off x="7246212" y="3787737"/>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9330683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lt1"/>
        </a:solidFill>
        <a:effectLst/>
      </p:bgPr>
    </p:bg>
    <p:spTree>
      <p:nvGrpSpPr>
        <p:cNvPr id="1" name="Shape 866"/>
        <p:cNvGrpSpPr/>
        <p:nvPr/>
      </p:nvGrpSpPr>
      <p:grpSpPr>
        <a:xfrm>
          <a:off x="0" y="0"/>
          <a:ext cx="0" cy="0"/>
          <a:chOff x="0" y="0"/>
          <a:chExt cx="0" cy="0"/>
        </a:xfrm>
      </p:grpSpPr>
      <p:sp>
        <p:nvSpPr>
          <p:cNvPr id="867" name="Google Shape;867;p29"/>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868" name="Google Shape;868;p29"/>
          <p:cNvSpPr txBox="1">
            <a:spLocks noGrp="1"/>
          </p:cNvSpPr>
          <p:nvPr>
            <p:ph type="subTitle" idx="1"/>
          </p:nvPr>
        </p:nvSpPr>
        <p:spPr>
          <a:xfrm>
            <a:off x="984117" y="2671285"/>
            <a:ext cx="3096400" cy="95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69" name="Google Shape;869;p29"/>
          <p:cNvSpPr txBox="1">
            <a:spLocks noGrp="1"/>
          </p:cNvSpPr>
          <p:nvPr>
            <p:ph type="subTitle" idx="2"/>
          </p:nvPr>
        </p:nvSpPr>
        <p:spPr>
          <a:xfrm>
            <a:off x="4555484" y="2671285"/>
            <a:ext cx="3096400" cy="95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70" name="Google Shape;870;p29"/>
          <p:cNvSpPr txBox="1">
            <a:spLocks noGrp="1"/>
          </p:cNvSpPr>
          <p:nvPr>
            <p:ph type="subTitle" idx="3"/>
          </p:nvPr>
        </p:nvSpPr>
        <p:spPr>
          <a:xfrm>
            <a:off x="984101" y="2180833"/>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871" name="Google Shape;871;p29"/>
          <p:cNvSpPr txBox="1">
            <a:spLocks noGrp="1"/>
          </p:cNvSpPr>
          <p:nvPr>
            <p:ph type="subTitle" idx="4"/>
          </p:nvPr>
        </p:nvSpPr>
        <p:spPr>
          <a:xfrm>
            <a:off x="4555488" y="2180833"/>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872" name="Google Shape;872;p29"/>
          <p:cNvSpPr txBox="1">
            <a:spLocks noGrp="1"/>
          </p:cNvSpPr>
          <p:nvPr>
            <p:ph type="subTitle" idx="5"/>
          </p:nvPr>
        </p:nvSpPr>
        <p:spPr>
          <a:xfrm>
            <a:off x="984117" y="4922152"/>
            <a:ext cx="3096400" cy="95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73" name="Google Shape;873;p29"/>
          <p:cNvSpPr txBox="1">
            <a:spLocks noGrp="1"/>
          </p:cNvSpPr>
          <p:nvPr>
            <p:ph type="subTitle" idx="6"/>
          </p:nvPr>
        </p:nvSpPr>
        <p:spPr>
          <a:xfrm>
            <a:off x="4555484" y="4922152"/>
            <a:ext cx="3096400" cy="95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74" name="Google Shape;874;p29"/>
          <p:cNvSpPr txBox="1">
            <a:spLocks noGrp="1"/>
          </p:cNvSpPr>
          <p:nvPr>
            <p:ph type="subTitle" idx="7"/>
          </p:nvPr>
        </p:nvSpPr>
        <p:spPr>
          <a:xfrm>
            <a:off x="984101" y="4431700"/>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875" name="Google Shape;875;p29"/>
          <p:cNvSpPr txBox="1">
            <a:spLocks noGrp="1"/>
          </p:cNvSpPr>
          <p:nvPr>
            <p:ph type="subTitle" idx="8"/>
          </p:nvPr>
        </p:nvSpPr>
        <p:spPr>
          <a:xfrm>
            <a:off x="4555488" y="4431700"/>
            <a:ext cx="30964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2137331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bg>
      <p:bgPr>
        <a:solidFill>
          <a:schemeClr val="lt1"/>
        </a:solidFill>
        <a:effectLst/>
      </p:bgPr>
    </p:bg>
    <p:spTree>
      <p:nvGrpSpPr>
        <p:cNvPr id="1" name="Shape 876"/>
        <p:cNvGrpSpPr/>
        <p:nvPr/>
      </p:nvGrpSpPr>
      <p:grpSpPr>
        <a:xfrm>
          <a:off x="0" y="0"/>
          <a:ext cx="0" cy="0"/>
          <a:chOff x="0" y="0"/>
          <a:chExt cx="0" cy="0"/>
        </a:xfrm>
      </p:grpSpPr>
      <p:grpSp>
        <p:nvGrpSpPr>
          <p:cNvPr id="877" name="Google Shape;877;p30"/>
          <p:cNvGrpSpPr/>
          <p:nvPr/>
        </p:nvGrpSpPr>
        <p:grpSpPr>
          <a:xfrm>
            <a:off x="-2142990" y="-20"/>
            <a:ext cx="5555153" cy="2457504"/>
            <a:chOff x="-1607244" y="-15"/>
            <a:chExt cx="4166365" cy="1843128"/>
          </a:xfrm>
        </p:grpSpPr>
        <p:grpSp>
          <p:nvGrpSpPr>
            <p:cNvPr id="878" name="Google Shape;878;p30"/>
            <p:cNvGrpSpPr/>
            <p:nvPr/>
          </p:nvGrpSpPr>
          <p:grpSpPr>
            <a:xfrm rot="10800000">
              <a:off x="-1607244" y="-15"/>
              <a:ext cx="4166365" cy="1843128"/>
              <a:chOff x="1855275" y="1547350"/>
              <a:chExt cx="154800" cy="64900"/>
            </a:xfrm>
          </p:grpSpPr>
          <p:sp>
            <p:nvSpPr>
              <p:cNvPr id="879" name="Google Shape;879;p30"/>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0"/>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0"/>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0"/>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0"/>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4" name="Google Shape;884;p30"/>
            <p:cNvGrpSpPr/>
            <p:nvPr/>
          </p:nvGrpSpPr>
          <p:grpSpPr>
            <a:xfrm>
              <a:off x="-436013" y="629118"/>
              <a:ext cx="1252688" cy="584872"/>
              <a:chOff x="1855275" y="1547350"/>
              <a:chExt cx="154800" cy="64900"/>
            </a:xfrm>
          </p:grpSpPr>
          <p:sp>
            <p:nvSpPr>
              <p:cNvPr id="885" name="Google Shape;885;p30"/>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30"/>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0"/>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0"/>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0"/>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90" name="Google Shape;890;p30"/>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891" name="Google Shape;891;p30"/>
          <p:cNvSpPr txBox="1">
            <a:spLocks noGrp="1"/>
          </p:cNvSpPr>
          <p:nvPr>
            <p:ph type="subTitle" idx="1"/>
          </p:nvPr>
        </p:nvSpPr>
        <p:spPr>
          <a:xfrm>
            <a:off x="6897800" y="2366495"/>
            <a:ext cx="4260000" cy="53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92" name="Google Shape;892;p30"/>
          <p:cNvSpPr txBox="1">
            <a:spLocks noGrp="1"/>
          </p:cNvSpPr>
          <p:nvPr>
            <p:ph type="subTitle" idx="2"/>
          </p:nvPr>
        </p:nvSpPr>
        <p:spPr>
          <a:xfrm>
            <a:off x="6897733" y="3388964"/>
            <a:ext cx="4260000" cy="53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93" name="Google Shape;893;p30"/>
          <p:cNvSpPr txBox="1">
            <a:spLocks noGrp="1"/>
          </p:cNvSpPr>
          <p:nvPr>
            <p:ph type="subTitle" idx="3"/>
          </p:nvPr>
        </p:nvSpPr>
        <p:spPr>
          <a:xfrm>
            <a:off x="6897764" y="1876033"/>
            <a:ext cx="4260000" cy="676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894" name="Google Shape;894;p30"/>
          <p:cNvSpPr txBox="1">
            <a:spLocks noGrp="1"/>
          </p:cNvSpPr>
          <p:nvPr>
            <p:ph type="subTitle" idx="4"/>
          </p:nvPr>
        </p:nvSpPr>
        <p:spPr>
          <a:xfrm>
            <a:off x="6897747" y="2898508"/>
            <a:ext cx="4260000" cy="676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895" name="Google Shape;895;p30"/>
          <p:cNvSpPr txBox="1">
            <a:spLocks noGrp="1"/>
          </p:cNvSpPr>
          <p:nvPr>
            <p:ph type="subTitle" idx="5"/>
          </p:nvPr>
        </p:nvSpPr>
        <p:spPr>
          <a:xfrm>
            <a:off x="6897733" y="4411431"/>
            <a:ext cx="4260000" cy="53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96" name="Google Shape;896;p30"/>
          <p:cNvSpPr txBox="1">
            <a:spLocks noGrp="1"/>
          </p:cNvSpPr>
          <p:nvPr>
            <p:ph type="subTitle" idx="6"/>
          </p:nvPr>
        </p:nvSpPr>
        <p:spPr>
          <a:xfrm>
            <a:off x="6897747" y="3920975"/>
            <a:ext cx="4260000" cy="676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
        <p:nvSpPr>
          <p:cNvPr id="897" name="Google Shape;897;p30"/>
          <p:cNvSpPr txBox="1">
            <a:spLocks noGrp="1"/>
          </p:cNvSpPr>
          <p:nvPr>
            <p:ph type="subTitle" idx="7"/>
          </p:nvPr>
        </p:nvSpPr>
        <p:spPr>
          <a:xfrm>
            <a:off x="6897733" y="5433897"/>
            <a:ext cx="4260000" cy="53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
        <p:nvSpPr>
          <p:cNvPr id="898" name="Google Shape;898;p30"/>
          <p:cNvSpPr txBox="1">
            <a:spLocks noGrp="1"/>
          </p:cNvSpPr>
          <p:nvPr>
            <p:ph type="subTitle" idx="8"/>
          </p:nvPr>
        </p:nvSpPr>
        <p:spPr>
          <a:xfrm>
            <a:off x="6897747" y="4943441"/>
            <a:ext cx="4260000" cy="676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SzPts val="1600"/>
              <a:buFont typeface="Bebas Neue"/>
              <a:buNone/>
              <a:defRPr sz="2133" b="1">
                <a:latin typeface="Bebas Neue"/>
                <a:ea typeface="Bebas Neue"/>
                <a:cs typeface="Bebas Neue"/>
                <a:sym typeface="Bebas Neue"/>
              </a:defRPr>
            </a:lvl2pPr>
            <a:lvl3pPr lvl="2" rtl="0">
              <a:spcBef>
                <a:spcPts val="0"/>
              </a:spcBef>
              <a:spcAft>
                <a:spcPts val="0"/>
              </a:spcAft>
              <a:buSzPts val="1600"/>
              <a:buFont typeface="Bebas Neue"/>
              <a:buNone/>
              <a:defRPr sz="2133" b="1">
                <a:latin typeface="Bebas Neue"/>
                <a:ea typeface="Bebas Neue"/>
                <a:cs typeface="Bebas Neue"/>
                <a:sym typeface="Bebas Neue"/>
              </a:defRPr>
            </a:lvl3pPr>
            <a:lvl4pPr lvl="3" rtl="0">
              <a:spcBef>
                <a:spcPts val="0"/>
              </a:spcBef>
              <a:spcAft>
                <a:spcPts val="0"/>
              </a:spcAft>
              <a:buSzPts val="1600"/>
              <a:buFont typeface="Bebas Neue"/>
              <a:buNone/>
              <a:defRPr sz="2133" b="1">
                <a:latin typeface="Bebas Neue"/>
                <a:ea typeface="Bebas Neue"/>
                <a:cs typeface="Bebas Neue"/>
                <a:sym typeface="Bebas Neue"/>
              </a:defRPr>
            </a:lvl4pPr>
            <a:lvl5pPr lvl="4" rtl="0">
              <a:spcBef>
                <a:spcPts val="0"/>
              </a:spcBef>
              <a:spcAft>
                <a:spcPts val="0"/>
              </a:spcAft>
              <a:buSzPts val="1600"/>
              <a:buFont typeface="Bebas Neue"/>
              <a:buNone/>
              <a:defRPr sz="2133" b="1">
                <a:latin typeface="Bebas Neue"/>
                <a:ea typeface="Bebas Neue"/>
                <a:cs typeface="Bebas Neue"/>
                <a:sym typeface="Bebas Neue"/>
              </a:defRPr>
            </a:lvl5pPr>
            <a:lvl6pPr lvl="5" rtl="0">
              <a:spcBef>
                <a:spcPts val="0"/>
              </a:spcBef>
              <a:spcAft>
                <a:spcPts val="0"/>
              </a:spcAft>
              <a:buSzPts val="1600"/>
              <a:buFont typeface="Bebas Neue"/>
              <a:buNone/>
              <a:defRPr sz="2133" b="1">
                <a:latin typeface="Bebas Neue"/>
                <a:ea typeface="Bebas Neue"/>
                <a:cs typeface="Bebas Neue"/>
                <a:sym typeface="Bebas Neue"/>
              </a:defRPr>
            </a:lvl6pPr>
            <a:lvl7pPr lvl="6" rtl="0">
              <a:spcBef>
                <a:spcPts val="0"/>
              </a:spcBef>
              <a:spcAft>
                <a:spcPts val="0"/>
              </a:spcAft>
              <a:buSzPts val="1600"/>
              <a:buFont typeface="Bebas Neue"/>
              <a:buNone/>
              <a:defRPr sz="2133" b="1">
                <a:latin typeface="Bebas Neue"/>
                <a:ea typeface="Bebas Neue"/>
                <a:cs typeface="Bebas Neue"/>
                <a:sym typeface="Bebas Neue"/>
              </a:defRPr>
            </a:lvl7pPr>
            <a:lvl8pPr lvl="7" rtl="0">
              <a:spcBef>
                <a:spcPts val="0"/>
              </a:spcBef>
              <a:spcAft>
                <a:spcPts val="0"/>
              </a:spcAft>
              <a:buSzPts val="1600"/>
              <a:buFont typeface="Bebas Neue"/>
              <a:buNone/>
              <a:defRPr sz="2133" b="1">
                <a:latin typeface="Bebas Neue"/>
                <a:ea typeface="Bebas Neue"/>
                <a:cs typeface="Bebas Neue"/>
                <a:sym typeface="Bebas Neue"/>
              </a:defRPr>
            </a:lvl8pPr>
            <a:lvl9pPr lvl="8" rtl="0">
              <a:spcBef>
                <a:spcPts val="0"/>
              </a:spcBef>
              <a:spcAft>
                <a:spcPts val="0"/>
              </a:spcAft>
              <a:buSzPts val="1600"/>
              <a:buFont typeface="Bebas Neue"/>
              <a:buNone/>
              <a:defRPr sz="2133" b="1">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85529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8/21/21</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129236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text ?">
  <p:cSld name="Title and text ?">
    <p:bg>
      <p:bgPr>
        <a:solidFill>
          <a:schemeClr val="lt1"/>
        </a:solidFill>
        <a:effectLst/>
      </p:bgPr>
    </p:bg>
    <p:spTree>
      <p:nvGrpSpPr>
        <p:cNvPr id="1" name="Shape 899"/>
        <p:cNvGrpSpPr/>
        <p:nvPr/>
      </p:nvGrpSpPr>
      <p:grpSpPr>
        <a:xfrm>
          <a:off x="0" y="0"/>
          <a:ext cx="0" cy="0"/>
          <a:chOff x="0" y="0"/>
          <a:chExt cx="0" cy="0"/>
        </a:xfrm>
      </p:grpSpPr>
      <p:grpSp>
        <p:nvGrpSpPr>
          <p:cNvPr id="900" name="Google Shape;900;p31"/>
          <p:cNvGrpSpPr/>
          <p:nvPr/>
        </p:nvGrpSpPr>
        <p:grpSpPr>
          <a:xfrm>
            <a:off x="-3126029" y="268260"/>
            <a:ext cx="16506807" cy="6830288"/>
            <a:chOff x="-2344523" y="201195"/>
            <a:chExt cx="12380105" cy="5122716"/>
          </a:xfrm>
        </p:grpSpPr>
        <p:grpSp>
          <p:nvGrpSpPr>
            <p:cNvPr id="901" name="Google Shape;901;p31"/>
            <p:cNvGrpSpPr/>
            <p:nvPr/>
          </p:nvGrpSpPr>
          <p:grpSpPr>
            <a:xfrm flipH="1">
              <a:off x="-2344523" y="3953022"/>
              <a:ext cx="5120531" cy="1302141"/>
              <a:chOff x="4939527" y="4919710"/>
              <a:chExt cx="3620029" cy="920566"/>
            </a:xfrm>
          </p:grpSpPr>
          <p:grpSp>
            <p:nvGrpSpPr>
              <p:cNvPr id="902" name="Google Shape;902;p31"/>
              <p:cNvGrpSpPr/>
              <p:nvPr/>
            </p:nvGrpSpPr>
            <p:grpSpPr>
              <a:xfrm>
                <a:off x="4939527" y="5053655"/>
                <a:ext cx="3620029" cy="786616"/>
                <a:chOff x="1855275" y="1578600"/>
                <a:chExt cx="154800" cy="33650"/>
              </a:xfrm>
            </p:grpSpPr>
            <p:sp>
              <p:nvSpPr>
                <p:cNvPr id="903" name="Google Shape;903;p3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3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3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7" name="Google Shape;907;p31"/>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8" name="Google Shape;908;p31"/>
            <p:cNvSpPr/>
            <p:nvPr/>
          </p:nvSpPr>
          <p:spPr>
            <a:xfrm flipH="1">
              <a:off x="1" y="4664025"/>
              <a:ext cx="7097849" cy="659886"/>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9" name="Google Shape;909;p31"/>
            <p:cNvGrpSpPr/>
            <p:nvPr/>
          </p:nvGrpSpPr>
          <p:grpSpPr>
            <a:xfrm>
              <a:off x="-966776" y="201195"/>
              <a:ext cx="1289608" cy="541590"/>
              <a:chOff x="1855275" y="1547350"/>
              <a:chExt cx="154800" cy="64900"/>
            </a:xfrm>
          </p:grpSpPr>
          <p:sp>
            <p:nvSpPr>
              <p:cNvPr id="910" name="Google Shape;910;p3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5" name="Google Shape;915;p31"/>
            <p:cNvGrpSpPr/>
            <p:nvPr/>
          </p:nvGrpSpPr>
          <p:grpSpPr>
            <a:xfrm>
              <a:off x="-357595" y="988039"/>
              <a:ext cx="769449" cy="340459"/>
              <a:chOff x="1855275" y="1547350"/>
              <a:chExt cx="154800" cy="64900"/>
            </a:xfrm>
          </p:grpSpPr>
          <p:sp>
            <p:nvSpPr>
              <p:cNvPr id="916" name="Google Shape;916;p3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1" name="Google Shape;921;p31"/>
            <p:cNvGrpSpPr/>
            <p:nvPr/>
          </p:nvGrpSpPr>
          <p:grpSpPr>
            <a:xfrm>
              <a:off x="8745974" y="201195"/>
              <a:ext cx="1289608" cy="541590"/>
              <a:chOff x="1855275" y="1547350"/>
              <a:chExt cx="154800" cy="64900"/>
            </a:xfrm>
          </p:grpSpPr>
          <p:sp>
            <p:nvSpPr>
              <p:cNvPr id="922" name="Google Shape;922;p3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27" name="Google Shape;927;p31"/>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928" name="Google Shape;928;p31"/>
          <p:cNvSpPr txBox="1">
            <a:spLocks noGrp="1"/>
          </p:cNvSpPr>
          <p:nvPr>
            <p:ph type="subTitle" idx="1"/>
          </p:nvPr>
        </p:nvSpPr>
        <p:spPr>
          <a:xfrm>
            <a:off x="970933" y="2356400"/>
            <a:ext cx="4125600" cy="194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Tree>
    <p:extLst>
      <p:ext uri="{BB962C8B-B14F-4D97-AF65-F5344CB8AC3E}">
        <p14:creationId xmlns:p14="http://schemas.microsoft.com/office/powerpoint/2010/main" val="22655217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text ? 1">
  <p:cSld name="Title and text ? 1">
    <p:bg>
      <p:bgPr>
        <a:solidFill>
          <a:schemeClr val="lt1"/>
        </a:solidFill>
        <a:effectLst/>
      </p:bgPr>
    </p:bg>
    <p:spTree>
      <p:nvGrpSpPr>
        <p:cNvPr id="1" name="Shape 929"/>
        <p:cNvGrpSpPr/>
        <p:nvPr/>
      </p:nvGrpSpPr>
      <p:grpSpPr>
        <a:xfrm>
          <a:off x="0" y="0"/>
          <a:ext cx="0" cy="0"/>
          <a:chOff x="0" y="0"/>
          <a:chExt cx="0" cy="0"/>
        </a:xfrm>
      </p:grpSpPr>
      <p:grpSp>
        <p:nvGrpSpPr>
          <p:cNvPr id="930" name="Google Shape;930;p32"/>
          <p:cNvGrpSpPr/>
          <p:nvPr/>
        </p:nvGrpSpPr>
        <p:grpSpPr>
          <a:xfrm>
            <a:off x="-429582" y="185559"/>
            <a:ext cx="13810351" cy="6672479"/>
            <a:chOff x="-322188" y="139168"/>
            <a:chExt cx="10357763" cy="5004359"/>
          </a:xfrm>
        </p:grpSpPr>
        <p:grpSp>
          <p:nvGrpSpPr>
            <p:cNvPr id="931" name="Google Shape;931;p32"/>
            <p:cNvGrpSpPr/>
            <p:nvPr/>
          </p:nvGrpSpPr>
          <p:grpSpPr>
            <a:xfrm>
              <a:off x="7804562" y="907043"/>
              <a:ext cx="1252688" cy="584872"/>
              <a:chOff x="1855275" y="1547350"/>
              <a:chExt cx="154800" cy="64900"/>
            </a:xfrm>
          </p:grpSpPr>
          <p:sp>
            <p:nvSpPr>
              <p:cNvPr id="932" name="Google Shape;932;p3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3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7" name="Google Shape;937;p32"/>
            <p:cNvGrpSpPr/>
            <p:nvPr/>
          </p:nvGrpSpPr>
          <p:grpSpPr>
            <a:xfrm>
              <a:off x="7032652" y="354741"/>
              <a:ext cx="710300" cy="369320"/>
              <a:chOff x="1855275" y="1547350"/>
              <a:chExt cx="154800" cy="64900"/>
            </a:xfrm>
          </p:grpSpPr>
          <p:sp>
            <p:nvSpPr>
              <p:cNvPr id="938" name="Google Shape;938;p3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3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3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3" name="Google Shape;943;p32"/>
            <p:cNvGrpSpPr/>
            <p:nvPr/>
          </p:nvGrpSpPr>
          <p:grpSpPr>
            <a:xfrm>
              <a:off x="8782887" y="139168"/>
              <a:ext cx="1252688" cy="584872"/>
              <a:chOff x="1855275" y="1547350"/>
              <a:chExt cx="154800" cy="64900"/>
            </a:xfrm>
          </p:grpSpPr>
          <p:sp>
            <p:nvSpPr>
              <p:cNvPr id="944" name="Google Shape;944;p3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3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3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3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9" name="Google Shape;949;p32"/>
            <p:cNvSpPr/>
            <p:nvPr/>
          </p:nvSpPr>
          <p:spPr>
            <a:xfrm flipH="1">
              <a:off x="-86" y="4664025"/>
              <a:ext cx="4572086" cy="479492"/>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32"/>
            <p:cNvSpPr/>
            <p:nvPr/>
          </p:nvSpPr>
          <p:spPr>
            <a:xfrm>
              <a:off x="6492525" y="4570826"/>
              <a:ext cx="2651427" cy="57270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51" name="Google Shape;951;p32"/>
            <p:cNvGrpSpPr/>
            <p:nvPr/>
          </p:nvGrpSpPr>
          <p:grpSpPr>
            <a:xfrm>
              <a:off x="-322188" y="139168"/>
              <a:ext cx="1252688" cy="584872"/>
              <a:chOff x="1855275" y="1547350"/>
              <a:chExt cx="154800" cy="64900"/>
            </a:xfrm>
          </p:grpSpPr>
          <p:sp>
            <p:nvSpPr>
              <p:cNvPr id="952" name="Google Shape;952;p32"/>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32"/>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32"/>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32"/>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32"/>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57" name="Google Shape;957;p32"/>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958" name="Google Shape;958;p32"/>
          <p:cNvSpPr txBox="1">
            <a:spLocks noGrp="1"/>
          </p:cNvSpPr>
          <p:nvPr>
            <p:ph type="subTitle" idx="1"/>
          </p:nvPr>
        </p:nvSpPr>
        <p:spPr>
          <a:xfrm>
            <a:off x="6518467" y="2995316"/>
            <a:ext cx="4125600" cy="194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1400"/>
              <a:buNone/>
              <a:defRPr>
                <a:solidFill>
                  <a:schemeClr val="accent1"/>
                </a:solidFill>
              </a:defRPr>
            </a:lvl1pPr>
            <a:lvl2pPr lvl="1" rtl="0">
              <a:spcBef>
                <a:spcPts val="0"/>
              </a:spcBef>
              <a:spcAft>
                <a:spcPts val="0"/>
              </a:spcAft>
              <a:buClr>
                <a:schemeClr val="accent1"/>
              </a:buClr>
              <a:buSzPts val="1400"/>
              <a:buNone/>
              <a:defRPr>
                <a:solidFill>
                  <a:schemeClr val="accent1"/>
                </a:solidFill>
              </a:defRPr>
            </a:lvl2pPr>
            <a:lvl3pPr lvl="2" rtl="0">
              <a:spcBef>
                <a:spcPts val="0"/>
              </a:spcBef>
              <a:spcAft>
                <a:spcPts val="0"/>
              </a:spcAft>
              <a:buClr>
                <a:schemeClr val="accent1"/>
              </a:buClr>
              <a:buSzPts val="1400"/>
              <a:buNone/>
              <a:defRPr>
                <a:solidFill>
                  <a:schemeClr val="accent1"/>
                </a:solidFill>
              </a:defRPr>
            </a:lvl3pPr>
            <a:lvl4pPr lvl="3" rtl="0">
              <a:spcBef>
                <a:spcPts val="0"/>
              </a:spcBef>
              <a:spcAft>
                <a:spcPts val="0"/>
              </a:spcAft>
              <a:buClr>
                <a:schemeClr val="accent1"/>
              </a:buClr>
              <a:buSzPts val="1400"/>
              <a:buNone/>
              <a:defRPr>
                <a:solidFill>
                  <a:schemeClr val="accent1"/>
                </a:solidFill>
              </a:defRPr>
            </a:lvl4pPr>
            <a:lvl5pPr lvl="4" rtl="0">
              <a:spcBef>
                <a:spcPts val="0"/>
              </a:spcBef>
              <a:spcAft>
                <a:spcPts val="0"/>
              </a:spcAft>
              <a:buClr>
                <a:schemeClr val="accent1"/>
              </a:buClr>
              <a:buSzPts val="1400"/>
              <a:buNone/>
              <a:defRPr>
                <a:solidFill>
                  <a:schemeClr val="accent1"/>
                </a:solidFill>
              </a:defRPr>
            </a:lvl5pPr>
            <a:lvl6pPr lvl="5" rtl="0">
              <a:spcBef>
                <a:spcPts val="0"/>
              </a:spcBef>
              <a:spcAft>
                <a:spcPts val="0"/>
              </a:spcAft>
              <a:buClr>
                <a:schemeClr val="accent1"/>
              </a:buClr>
              <a:buSzPts val="1400"/>
              <a:buNone/>
              <a:defRPr>
                <a:solidFill>
                  <a:schemeClr val="accent1"/>
                </a:solidFill>
              </a:defRPr>
            </a:lvl6pPr>
            <a:lvl7pPr lvl="6" rtl="0">
              <a:spcBef>
                <a:spcPts val="0"/>
              </a:spcBef>
              <a:spcAft>
                <a:spcPts val="0"/>
              </a:spcAft>
              <a:buClr>
                <a:schemeClr val="accent1"/>
              </a:buClr>
              <a:buSzPts val="1400"/>
              <a:buNone/>
              <a:defRPr>
                <a:solidFill>
                  <a:schemeClr val="accent1"/>
                </a:solidFill>
              </a:defRPr>
            </a:lvl7pPr>
            <a:lvl8pPr lvl="7" rtl="0">
              <a:spcBef>
                <a:spcPts val="0"/>
              </a:spcBef>
              <a:spcAft>
                <a:spcPts val="0"/>
              </a:spcAft>
              <a:buClr>
                <a:schemeClr val="accent1"/>
              </a:buClr>
              <a:buSzPts val="1400"/>
              <a:buNone/>
              <a:defRPr>
                <a:solidFill>
                  <a:schemeClr val="accent1"/>
                </a:solidFill>
              </a:defRPr>
            </a:lvl8pPr>
            <a:lvl9pPr lvl="8" rtl="0">
              <a:spcBef>
                <a:spcPts val="0"/>
              </a:spcBef>
              <a:spcAft>
                <a:spcPts val="0"/>
              </a:spcAft>
              <a:buClr>
                <a:schemeClr val="accent1"/>
              </a:buClr>
              <a:buSzPts val="1400"/>
              <a:buNone/>
              <a:defRPr>
                <a:solidFill>
                  <a:schemeClr val="accent1"/>
                </a:solidFill>
              </a:defRPr>
            </a:lvl9pPr>
          </a:lstStyle>
          <a:p>
            <a:endParaRPr/>
          </a:p>
        </p:txBody>
      </p:sp>
    </p:spTree>
    <p:extLst>
      <p:ext uri="{BB962C8B-B14F-4D97-AF65-F5344CB8AC3E}">
        <p14:creationId xmlns:p14="http://schemas.microsoft.com/office/powerpoint/2010/main" val="26165163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lt1"/>
        </a:solidFill>
        <a:effectLst/>
      </p:bgPr>
    </p:bg>
    <p:spTree>
      <p:nvGrpSpPr>
        <p:cNvPr id="1" name="Shape 959"/>
        <p:cNvGrpSpPr/>
        <p:nvPr/>
      </p:nvGrpSpPr>
      <p:grpSpPr>
        <a:xfrm>
          <a:off x="0" y="0"/>
          <a:ext cx="0" cy="0"/>
          <a:chOff x="0" y="0"/>
          <a:chExt cx="0" cy="0"/>
        </a:xfrm>
      </p:grpSpPr>
      <p:grpSp>
        <p:nvGrpSpPr>
          <p:cNvPr id="960" name="Google Shape;960;p33"/>
          <p:cNvGrpSpPr/>
          <p:nvPr/>
        </p:nvGrpSpPr>
        <p:grpSpPr>
          <a:xfrm>
            <a:off x="6798007" y="-78"/>
            <a:ext cx="6981336" cy="3088452"/>
            <a:chOff x="5098505" y="-59"/>
            <a:chExt cx="5236002" cy="2316339"/>
          </a:xfrm>
        </p:grpSpPr>
        <p:grpSp>
          <p:nvGrpSpPr>
            <p:cNvPr id="961" name="Google Shape;961;p33"/>
            <p:cNvGrpSpPr/>
            <p:nvPr/>
          </p:nvGrpSpPr>
          <p:grpSpPr>
            <a:xfrm rot="10800000">
              <a:off x="5098505" y="-59"/>
              <a:ext cx="5236002" cy="2316339"/>
              <a:chOff x="1855275" y="1547350"/>
              <a:chExt cx="154800" cy="64900"/>
            </a:xfrm>
          </p:grpSpPr>
          <p:sp>
            <p:nvSpPr>
              <p:cNvPr id="962" name="Google Shape;962;p33"/>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33"/>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3"/>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3"/>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33"/>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7" name="Google Shape;967;p33"/>
            <p:cNvGrpSpPr/>
            <p:nvPr/>
          </p:nvGrpSpPr>
          <p:grpSpPr>
            <a:xfrm>
              <a:off x="6709705" y="1139842"/>
              <a:ext cx="1574285" cy="735031"/>
              <a:chOff x="1855275" y="1547350"/>
              <a:chExt cx="154800" cy="64900"/>
            </a:xfrm>
          </p:grpSpPr>
          <p:sp>
            <p:nvSpPr>
              <p:cNvPr id="968" name="Google Shape;968;p33"/>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33"/>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33"/>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3"/>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3"/>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3" name="Google Shape;973;p33"/>
            <p:cNvGrpSpPr/>
            <p:nvPr/>
          </p:nvGrpSpPr>
          <p:grpSpPr>
            <a:xfrm>
              <a:off x="5739686" y="445773"/>
              <a:ext cx="892654" cy="464139"/>
              <a:chOff x="1855275" y="1547350"/>
              <a:chExt cx="154800" cy="64900"/>
            </a:xfrm>
          </p:grpSpPr>
          <p:sp>
            <p:nvSpPr>
              <p:cNvPr id="974" name="Google Shape;974;p33"/>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3"/>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3"/>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3"/>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3"/>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79" name="Google Shape;979;p33"/>
            <p:cNvGrpSpPr/>
            <p:nvPr/>
          </p:nvGrpSpPr>
          <p:grpSpPr>
            <a:xfrm>
              <a:off x="7939197" y="174821"/>
              <a:ext cx="1574285" cy="735031"/>
              <a:chOff x="1855275" y="1547350"/>
              <a:chExt cx="154800" cy="64900"/>
            </a:xfrm>
          </p:grpSpPr>
          <p:sp>
            <p:nvSpPr>
              <p:cNvPr id="980" name="Google Shape;980;p33"/>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33"/>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33"/>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33"/>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33"/>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85" name="Google Shape;985;p33"/>
          <p:cNvSpPr txBox="1">
            <a:spLocks noGrp="1"/>
          </p:cNvSpPr>
          <p:nvPr>
            <p:ph type="ctrTitle"/>
          </p:nvPr>
        </p:nvSpPr>
        <p:spPr>
          <a:xfrm>
            <a:off x="1445600" y="1436139"/>
            <a:ext cx="9097600" cy="1370400"/>
          </a:xfrm>
          <a:prstGeom prst="rect">
            <a:avLst/>
          </a:prstGeom>
        </p:spPr>
        <p:txBody>
          <a:bodyPr spcFirstLastPara="1" wrap="square" lIns="91425" tIns="91425" rIns="91425" bIns="91425" anchor="b" anchorCtr="0">
            <a:noAutofit/>
          </a:bodyPr>
          <a:lstStyle>
            <a:lvl1pPr lvl="0" algn="l" rtl="0">
              <a:spcBef>
                <a:spcPts val="0"/>
              </a:spcBef>
              <a:spcAft>
                <a:spcPts val="0"/>
              </a:spcAft>
              <a:buSzPts val="5200"/>
              <a:buNone/>
              <a:defRPr sz="14800">
                <a:solidFill>
                  <a:schemeClr val="accent1"/>
                </a:solidFill>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986" name="Google Shape;986;p33"/>
          <p:cNvSpPr txBox="1">
            <a:spLocks noGrp="1"/>
          </p:cNvSpPr>
          <p:nvPr>
            <p:ph type="subTitle" idx="1"/>
          </p:nvPr>
        </p:nvSpPr>
        <p:spPr>
          <a:xfrm>
            <a:off x="1648800" y="2344917"/>
            <a:ext cx="8313200" cy="52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400">
                <a:solidFill>
                  <a:schemeClr val="accen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87" name="Google Shape;987;p33"/>
          <p:cNvSpPr txBox="1">
            <a:spLocks noGrp="1"/>
          </p:cNvSpPr>
          <p:nvPr>
            <p:ph type="subTitle" idx="2"/>
          </p:nvPr>
        </p:nvSpPr>
        <p:spPr>
          <a:xfrm>
            <a:off x="1648800" y="2895391"/>
            <a:ext cx="5233600" cy="129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a:solidFill>
                  <a:schemeClr val="accent1"/>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88" name="Google Shape;988;p33"/>
          <p:cNvSpPr txBox="1"/>
          <p:nvPr/>
        </p:nvSpPr>
        <p:spPr>
          <a:xfrm>
            <a:off x="1648800" y="4544673"/>
            <a:ext cx="4843600" cy="9848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1600">
                <a:solidFill>
                  <a:schemeClr val="accent1"/>
                </a:solidFill>
                <a:latin typeface="Oxygen"/>
                <a:ea typeface="Oxygen"/>
                <a:cs typeface="Oxygen"/>
                <a:sym typeface="Oxygen"/>
              </a:rPr>
              <a:t>CREDITS: This presentation template was created by </a:t>
            </a:r>
            <a:r>
              <a:rPr lang="en" sz="1600" b="1">
                <a:solidFill>
                  <a:schemeClr val="accent2"/>
                </a:solidFill>
                <a:uFill>
                  <a:noFill/>
                </a:uFill>
                <a:latin typeface="Oxygen"/>
                <a:ea typeface="Oxygen"/>
                <a:cs typeface="Oxygen"/>
                <a:sym typeface="Oxygen"/>
                <a:hlinkClick r:id="rId2">
                  <a:extLst>
                    <a:ext uri="{A12FA001-AC4F-418D-AE19-62706E023703}">
                      <ahyp:hlinkClr xmlns:ahyp="http://schemas.microsoft.com/office/drawing/2018/hyperlinkcolor" val="tx"/>
                    </a:ext>
                  </a:extLst>
                </a:hlinkClick>
              </a:rPr>
              <a:t>Slidesgo</a:t>
            </a:r>
            <a:r>
              <a:rPr lang="en" sz="1600">
                <a:solidFill>
                  <a:schemeClr val="accent1"/>
                </a:solidFill>
                <a:latin typeface="Oxygen"/>
                <a:ea typeface="Oxygen"/>
                <a:cs typeface="Oxygen"/>
                <a:sym typeface="Oxygen"/>
              </a:rPr>
              <a:t>, including icons by </a:t>
            </a:r>
            <a:r>
              <a:rPr lang="en" sz="1600" b="1">
                <a:solidFill>
                  <a:schemeClr val="accent2"/>
                </a:solidFill>
                <a:uFill>
                  <a:noFill/>
                </a:uFill>
                <a:latin typeface="Oxygen"/>
                <a:ea typeface="Oxygen"/>
                <a:cs typeface="Oxygen"/>
                <a:sym typeface="Oxygen"/>
                <a:hlinkClick r:id="rId3">
                  <a:extLst>
                    <a:ext uri="{A12FA001-AC4F-418D-AE19-62706E023703}">
                      <ahyp:hlinkClr xmlns:ahyp="http://schemas.microsoft.com/office/drawing/2018/hyperlinkcolor" val="tx"/>
                    </a:ext>
                  </a:extLst>
                </a:hlinkClick>
              </a:rPr>
              <a:t>Flaticon</a:t>
            </a:r>
            <a:r>
              <a:rPr lang="en" sz="1600">
                <a:solidFill>
                  <a:schemeClr val="accent1"/>
                </a:solidFill>
                <a:latin typeface="Oxygen"/>
                <a:ea typeface="Oxygen"/>
                <a:cs typeface="Oxygen"/>
                <a:sym typeface="Oxygen"/>
              </a:rPr>
              <a:t> and infographics &amp; images by </a:t>
            </a:r>
            <a:r>
              <a:rPr lang="en" sz="1600" b="1">
                <a:solidFill>
                  <a:schemeClr val="accent2"/>
                </a:solidFill>
                <a:uFill>
                  <a:noFill/>
                </a:uFill>
                <a:latin typeface="Oxygen"/>
                <a:ea typeface="Oxygen"/>
                <a:cs typeface="Oxygen"/>
                <a:sym typeface="Oxygen"/>
                <a:hlinkClick r:id="rId4">
                  <a:extLst>
                    <a:ext uri="{A12FA001-AC4F-418D-AE19-62706E023703}">
                      <ahyp:hlinkClr xmlns:ahyp="http://schemas.microsoft.com/office/drawing/2018/hyperlinkcolor" val="tx"/>
                    </a:ext>
                  </a:extLst>
                </a:hlinkClick>
              </a:rPr>
              <a:t>Freepik</a:t>
            </a:r>
            <a:r>
              <a:rPr lang="en" sz="1600">
                <a:solidFill>
                  <a:schemeClr val="accent1"/>
                </a:solidFill>
                <a:latin typeface="Oxygen"/>
                <a:ea typeface="Oxygen"/>
                <a:cs typeface="Oxygen"/>
                <a:sym typeface="Oxygen"/>
              </a:rPr>
              <a:t>.</a:t>
            </a:r>
            <a:endParaRPr sz="1600">
              <a:solidFill>
                <a:schemeClr val="accent1"/>
              </a:solidFill>
              <a:latin typeface="Oxygen"/>
              <a:ea typeface="Oxygen"/>
              <a:cs typeface="Oxygen"/>
              <a:sym typeface="Oxygen"/>
            </a:endParaRPr>
          </a:p>
        </p:txBody>
      </p:sp>
    </p:spTree>
    <p:extLst>
      <p:ext uri="{BB962C8B-B14F-4D97-AF65-F5344CB8AC3E}">
        <p14:creationId xmlns:p14="http://schemas.microsoft.com/office/powerpoint/2010/main" val="39832236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989"/>
        <p:cNvGrpSpPr/>
        <p:nvPr/>
      </p:nvGrpSpPr>
      <p:grpSpPr>
        <a:xfrm>
          <a:off x="0" y="0"/>
          <a:ext cx="0" cy="0"/>
          <a:chOff x="0" y="0"/>
          <a:chExt cx="0" cy="0"/>
        </a:xfrm>
      </p:grpSpPr>
      <p:grpSp>
        <p:nvGrpSpPr>
          <p:cNvPr id="990" name="Google Shape;990;p34"/>
          <p:cNvGrpSpPr/>
          <p:nvPr/>
        </p:nvGrpSpPr>
        <p:grpSpPr>
          <a:xfrm>
            <a:off x="-429582" y="185559"/>
            <a:ext cx="13810351" cy="6672479"/>
            <a:chOff x="-322188" y="139168"/>
            <a:chExt cx="10357763" cy="5004359"/>
          </a:xfrm>
        </p:grpSpPr>
        <p:grpSp>
          <p:nvGrpSpPr>
            <p:cNvPr id="991" name="Google Shape;991;p34"/>
            <p:cNvGrpSpPr/>
            <p:nvPr/>
          </p:nvGrpSpPr>
          <p:grpSpPr>
            <a:xfrm>
              <a:off x="7804562" y="907043"/>
              <a:ext cx="1252688" cy="584872"/>
              <a:chOff x="1855275" y="1547350"/>
              <a:chExt cx="154800" cy="64900"/>
            </a:xfrm>
          </p:grpSpPr>
          <p:sp>
            <p:nvSpPr>
              <p:cNvPr id="992" name="Google Shape;992;p3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3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3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3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3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7" name="Google Shape;997;p34"/>
            <p:cNvGrpSpPr/>
            <p:nvPr/>
          </p:nvGrpSpPr>
          <p:grpSpPr>
            <a:xfrm>
              <a:off x="7032652" y="354741"/>
              <a:ext cx="710300" cy="369320"/>
              <a:chOff x="1855275" y="1547350"/>
              <a:chExt cx="154800" cy="64900"/>
            </a:xfrm>
          </p:grpSpPr>
          <p:sp>
            <p:nvSpPr>
              <p:cNvPr id="998" name="Google Shape;998;p3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3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3" name="Google Shape;1003;p34"/>
            <p:cNvGrpSpPr/>
            <p:nvPr/>
          </p:nvGrpSpPr>
          <p:grpSpPr>
            <a:xfrm>
              <a:off x="8782887" y="139168"/>
              <a:ext cx="1252688" cy="584872"/>
              <a:chOff x="1855275" y="1547350"/>
              <a:chExt cx="154800" cy="64900"/>
            </a:xfrm>
          </p:grpSpPr>
          <p:sp>
            <p:nvSpPr>
              <p:cNvPr id="1004" name="Google Shape;1004;p3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9" name="Google Shape;1009;p34"/>
            <p:cNvSpPr/>
            <p:nvPr/>
          </p:nvSpPr>
          <p:spPr>
            <a:xfrm flipH="1">
              <a:off x="-86" y="4664025"/>
              <a:ext cx="4572086" cy="479492"/>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34"/>
            <p:cNvSpPr/>
            <p:nvPr/>
          </p:nvSpPr>
          <p:spPr>
            <a:xfrm>
              <a:off x="6492525" y="4570826"/>
              <a:ext cx="2651427" cy="572701"/>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11" name="Google Shape;1011;p34"/>
            <p:cNvGrpSpPr/>
            <p:nvPr/>
          </p:nvGrpSpPr>
          <p:grpSpPr>
            <a:xfrm>
              <a:off x="-322188" y="139168"/>
              <a:ext cx="1252688" cy="584872"/>
              <a:chOff x="1855275" y="1547350"/>
              <a:chExt cx="154800" cy="64900"/>
            </a:xfrm>
          </p:grpSpPr>
          <p:sp>
            <p:nvSpPr>
              <p:cNvPr id="1012" name="Google Shape;1012;p34"/>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34"/>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34"/>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34"/>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34"/>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17" name="Google Shape;1017;p34"/>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1018" name="Google Shape;1018;p34"/>
          <p:cNvSpPr txBox="1">
            <a:spLocks noGrp="1"/>
          </p:cNvSpPr>
          <p:nvPr>
            <p:ph type="subTitle" idx="1"/>
          </p:nvPr>
        </p:nvSpPr>
        <p:spPr>
          <a:xfrm>
            <a:off x="6808733" y="3718867"/>
            <a:ext cx="3960400" cy="344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2pPr>
            <a:lvl3pPr lvl="2"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3pPr>
            <a:lvl4pPr lvl="3"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4pPr>
            <a:lvl5pPr lvl="4"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5pPr>
            <a:lvl6pPr lvl="5"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6pPr>
            <a:lvl7pPr lvl="6"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7pPr>
            <a:lvl8pPr lvl="7"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8pPr>
            <a:lvl9pPr lvl="8"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9pPr>
          </a:lstStyle>
          <a:p>
            <a:endParaRPr/>
          </a:p>
        </p:txBody>
      </p:sp>
      <p:sp>
        <p:nvSpPr>
          <p:cNvPr id="1019" name="Google Shape;1019;p34"/>
          <p:cNvSpPr txBox="1">
            <a:spLocks noGrp="1"/>
          </p:cNvSpPr>
          <p:nvPr>
            <p:ph type="subTitle" idx="2"/>
          </p:nvPr>
        </p:nvSpPr>
        <p:spPr>
          <a:xfrm>
            <a:off x="6811800" y="3958800"/>
            <a:ext cx="4711600" cy="1864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Char char="●"/>
              <a:defRPr sz="1600">
                <a:solidFill>
                  <a:schemeClr val="accent1"/>
                </a:solidFill>
              </a:defRPr>
            </a:lvl1pPr>
            <a:lvl2pPr lvl="1" rtl="0">
              <a:spcBef>
                <a:spcPts val="0"/>
              </a:spcBef>
              <a:spcAft>
                <a:spcPts val="0"/>
              </a:spcAft>
              <a:buClr>
                <a:schemeClr val="accent1"/>
              </a:buClr>
              <a:buSzPts val="1400"/>
              <a:buChar char="○"/>
              <a:defRPr>
                <a:solidFill>
                  <a:schemeClr val="accent1"/>
                </a:solidFill>
              </a:defRPr>
            </a:lvl2pPr>
            <a:lvl3pPr lvl="2" rtl="0">
              <a:spcBef>
                <a:spcPts val="0"/>
              </a:spcBef>
              <a:spcAft>
                <a:spcPts val="0"/>
              </a:spcAft>
              <a:buClr>
                <a:schemeClr val="accent1"/>
              </a:buClr>
              <a:buSzPts val="1400"/>
              <a:buChar char="■"/>
              <a:defRPr>
                <a:solidFill>
                  <a:schemeClr val="accent1"/>
                </a:solidFill>
              </a:defRPr>
            </a:lvl3pPr>
            <a:lvl4pPr lvl="3" rtl="0">
              <a:spcBef>
                <a:spcPts val="0"/>
              </a:spcBef>
              <a:spcAft>
                <a:spcPts val="0"/>
              </a:spcAft>
              <a:buClr>
                <a:schemeClr val="accent1"/>
              </a:buClr>
              <a:buSzPts val="1400"/>
              <a:buChar char="●"/>
              <a:defRPr>
                <a:solidFill>
                  <a:schemeClr val="accent1"/>
                </a:solidFill>
              </a:defRPr>
            </a:lvl4pPr>
            <a:lvl5pPr lvl="4" rtl="0">
              <a:spcBef>
                <a:spcPts val="0"/>
              </a:spcBef>
              <a:spcAft>
                <a:spcPts val="0"/>
              </a:spcAft>
              <a:buClr>
                <a:schemeClr val="accent1"/>
              </a:buClr>
              <a:buSzPts val="1400"/>
              <a:buChar char="○"/>
              <a:defRPr>
                <a:solidFill>
                  <a:schemeClr val="accent1"/>
                </a:solidFill>
              </a:defRPr>
            </a:lvl5pPr>
            <a:lvl6pPr lvl="5" rtl="0">
              <a:spcBef>
                <a:spcPts val="0"/>
              </a:spcBef>
              <a:spcAft>
                <a:spcPts val="0"/>
              </a:spcAft>
              <a:buClr>
                <a:schemeClr val="accent1"/>
              </a:buClr>
              <a:buSzPts val="1400"/>
              <a:buChar char="■"/>
              <a:defRPr>
                <a:solidFill>
                  <a:schemeClr val="accent1"/>
                </a:solidFill>
              </a:defRPr>
            </a:lvl6pPr>
            <a:lvl7pPr lvl="6" rtl="0">
              <a:spcBef>
                <a:spcPts val="0"/>
              </a:spcBef>
              <a:spcAft>
                <a:spcPts val="0"/>
              </a:spcAft>
              <a:buClr>
                <a:schemeClr val="accent1"/>
              </a:buClr>
              <a:buSzPts val="1400"/>
              <a:buChar char="●"/>
              <a:defRPr>
                <a:solidFill>
                  <a:schemeClr val="accent1"/>
                </a:solidFill>
              </a:defRPr>
            </a:lvl7pPr>
            <a:lvl8pPr lvl="7" rtl="0">
              <a:spcBef>
                <a:spcPts val="0"/>
              </a:spcBef>
              <a:spcAft>
                <a:spcPts val="0"/>
              </a:spcAft>
              <a:buClr>
                <a:schemeClr val="accent1"/>
              </a:buClr>
              <a:buSzPts val="1400"/>
              <a:buChar char="○"/>
              <a:defRPr>
                <a:solidFill>
                  <a:schemeClr val="accent1"/>
                </a:solidFill>
              </a:defRPr>
            </a:lvl8pPr>
            <a:lvl9pPr lvl="8" rtl="0">
              <a:spcBef>
                <a:spcPts val="0"/>
              </a:spcBef>
              <a:spcAft>
                <a:spcPts val="0"/>
              </a:spcAft>
              <a:buClr>
                <a:schemeClr val="accent1"/>
              </a:buClr>
              <a:buSzPts val="1400"/>
              <a:buChar char="■"/>
              <a:defRPr>
                <a:solidFill>
                  <a:schemeClr val="accent1"/>
                </a:solidFill>
              </a:defRPr>
            </a:lvl9pPr>
          </a:lstStyle>
          <a:p>
            <a:endParaRPr/>
          </a:p>
        </p:txBody>
      </p:sp>
      <p:sp>
        <p:nvSpPr>
          <p:cNvPr id="1020" name="Google Shape;1020;p34"/>
          <p:cNvSpPr txBox="1">
            <a:spLocks noGrp="1"/>
          </p:cNvSpPr>
          <p:nvPr>
            <p:ph type="subTitle" idx="3"/>
          </p:nvPr>
        </p:nvSpPr>
        <p:spPr>
          <a:xfrm>
            <a:off x="950800" y="1776867"/>
            <a:ext cx="4322000" cy="344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2pPr>
            <a:lvl3pPr lvl="2"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3pPr>
            <a:lvl4pPr lvl="3"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4pPr>
            <a:lvl5pPr lvl="4"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5pPr>
            <a:lvl6pPr lvl="5"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6pPr>
            <a:lvl7pPr lvl="6"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7pPr>
            <a:lvl8pPr lvl="7"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8pPr>
            <a:lvl9pPr lvl="8"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9pPr>
          </a:lstStyle>
          <a:p>
            <a:endParaRPr/>
          </a:p>
        </p:txBody>
      </p:sp>
      <p:sp>
        <p:nvSpPr>
          <p:cNvPr id="1021" name="Google Shape;1021;p34"/>
          <p:cNvSpPr txBox="1">
            <a:spLocks noGrp="1"/>
          </p:cNvSpPr>
          <p:nvPr>
            <p:ph type="subTitle" idx="4"/>
          </p:nvPr>
        </p:nvSpPr>
        <p:spPr>
          <a:xfrm>
            <a:off x="954133" y="2016800"/>
            <a:ext cx="5518000" cy="28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Char char="●"/>
              <a:defRPr sz="1600">
                <a:solidFill>
                  <a:schemeClr val="accent1"/>
                </a:solidFill>
              </a:defRPr>
            </a:lvl1pPr>
            <a:lvl2pPr lvl="1" rtl="0">
              <a:spcBef>
                <a:spcPts val="0"/>
              </a:spcBef>
              <a:spcAft>
                <a:spcPts val="0"/>
              </a:spcAft>
              <a:buClr>
                <a:schemeClr val="accent1"/>
              </a:buClr>
              <a:buSzPts val="1400"/>
              <a:buChar char="○"/>
              <a:defRPr>
                <a:solidFill>
                  <a:schemeClr val="accent1"/>
                </a:solidFill>
              </a:defRPr>
            </a:lvl2pPr>
            <a:lvl3pPr lvl="2" rtl="0">
              <a:spcBef>
                <a:spcPts val="0"/>
              </a:spcBef>
              <a:spcAft>
                <a:spcPts val="0"/>
              </a:spcAft>
              <a:buClr>
                <a:schemeClr val="accent1"/>
              </a:buClr>
              <a:buSzPts val="1400"/>
              <a:buChar char="■"/>
              <a:defRPr>
                <a:solidFill>
                  <a:schemeClr val="accent1"/>
                </a:solidFill>
              </a:defRPr>
            </a:lvl3pPr>
            <a:lvl4pPr lvl="3" rtl="0">
              <a:spcBef>
                <a:spcPts val="0"/>
              </a:spcBef>
              <a:spcAft>
                <a:spcPts val="0"/>
              </a:spcAft>
              <a:buClr>
                <a:schemeClr val="accent1"/>
              </a:buClr>
              <a:buSzPts val="1400"/>
              <a:buChar char="●"/>
              <a:defRPr>
                <a:solidFill>
                  <a:schemeClr val="accent1"/>
                </a:solidFill>
              </a:defRPr>
            </a:lvl4pPr>
            <a:lvl5pPr lvl="4" rtl="0">
              <a:spcBef>
                <a:spcPts val="0"/>
              </a:spcBef>
              <a:spcAft>
                <a:spcPts val="0"/>
              </a:spcAft>
              <a:buClr>
                <a:schemeClr val="accent1"/>
              </a:buClr>
              <a:buSzPts val="1400"/>
              <a:buChar char="○"/>
              <a:defRPr>
                <a:solidFill>
                  <a:schemeClr val="accent1"/>
                </a:solidFill>
              </a:defRPr>
            </a:lvl5pPr>
            <a:lvl6pPr lvl="5" rtl="0">
              <a:spcBef>
                <a:spcPts val="0"/>
              </a:spcBef>
              <a:spcAft>
                <a:spcPts val="0"/>
              </a:spcAft>
              <a:buClr>
                <a:schemeClr val="accent1"/>
              </a:buClr>
              <a:buSzPts val="1400"/>
              <a:buChar char="■"/>
              <a:defRPr>
                <a:solidFill>
                  <a:schemeClr val="accent1"/>
                </a:solidFill>
              </a:defRPr>
            </a:lvl6pPr>
            <a:lvl7pPr lvl="6" rtl="0">
              <a:spcBef>
                <a:spcPts val="0"/>
              </a:spcBef>
              <a:spcAft>
                <a:spcPts val="0"/>
              </a:spcAft>
              <a:buClr>
                <a:schemeClr val="accent1"/>
              </a:buClr>
              <a:buSzPts val="1400"/>
              <a:buChar char="●"/>
              <a:defRPr>
                <a:solidFill>
                  <a:schemeClr val="accent1"/>
                </a:solidFill>
              </a:defRPr>
            </a:lvl7pPr>
            <a:lvl8pPr lvl="7" rtl="0">
              <a:spcBef>
                <a:spcPts val="0"/>
              </a:spcBef>
              <a:spcAft>
                <a:spcPts val="0"/>
              </a:spcAft>
              <a:buClr>
                <a:schemeClr val="accent1"/>
              </a:buClr>
              <a:buSzPts val="1400"/>
              <a:buChar char="○"/>
              <a:defRPr>
                <a:solidFill>
                  <a:schemeClr val="accent1"/>
                </a:solidFill>
              </a:defRPr>
            </a:lvl8pPr>
            <a:lvl9pPr lvl="8" rtl="0">
              <a:spcBef>
                <a:spcPts val="0"/>
              </a:spcBef>
              <a:spcAft>
                <a:spcPts val="0"/>
              </a:spcAft>
              <a:buClr>
                <a:schemeClr val="accent1"/>
              </a:buClr>
              <a:buSzPts val="1400"/>
              <a:buChar char="■"/>
              <a:defRPr>
                <a:solidFill>
                  <a:schemeClr val="accent1"/>
                </a:solidFill>
              </a:defRPr>
            </a:lvl9pPr>
          </a:lstStyle>
          <a:p>
            <a:endParaRPr/>
          </a:p>
        </p:txBody>
      </p:sp>
      <p:sp>
        <p:nvSpPr>
          <p:cNvPr id="1022" name="Google Shape;1022;p34"/>
          <p:cNvSpPr txBox="1">
            <a:spLocks noGrp="1"/>
          </p:cNvSpPr>
          <p:nvPr>
            <p:ph type="subTitle" idx="5"/>
          </p:nvPr>
        </p:nvSpPr>
        <p:spPr>
          <a:xfrm>
            <a:off x="6807200" y="1776867"/>
            <a:ext cx="3960400" cy="344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2pPr>
            <a:lvl3pPr lvl="2"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3pPr>
            <a:lvl4pPr lvl="3"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4pPr>
            <a:lvl5pPr lvl="4"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5pPr>
            <a:lvl6pPr lvl="5"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6pPr>
            <a:lvl7pPr lvl="6"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7pPr>
            <a:lvl8pPr lvl="7"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8pPr>
            <a:lvl9pPr lvl="8"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9pPr>
          </a:lstStyle>
          <a:p>
            <a:endParaRPr/>
          </a:p>
        </p:txBody>
      </p:sp>
      <p:sp>
        <p:nvSpPr>
          <p:cNvPr id="1023" name="Google Shape;1023;p34"/>
          <p:cNvSpPr txBox="1">
            <a:spLocks noGrp="1"/>
          </p:cNvSpPr>
          <p:nvPr>
            <p:ph type="subTitle" idx="6"/>
          </p:nvPr>
        </p:nvSpPr>
        <p:spPr>
          <a:xfrm>
            <a:off x="6810267" y="2016800"/>
            <a:ext cx="4711600" cy="106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Char char="●"/>
              <a:defRPr sz="1600">
                <a:solidFill>
                  <a:schemeClr val="accent1"/>
                </a:solidFill>
              </a:defRPr>
            </a:lvl1pPr>
            <a:lvl2pPr lvl="1" rtl="0">
              <a:spcBef>
                <a:spcPts val="0"/>
              </a:spcBef>
              <a:spcAft>
                <a:spcPts val="0"/>
              </a:spcAft>
              <a:buClr>
                <a:schemeClr val="accent1"/>
              </a:buClr>
              <a:buSzPts val="1400"/>
              <a:buChar char="○"/>
              <a:defRPr>
                <a:solidFill>
                  <a:schemeClr val="accent1"/>
                </a:solidFill>
              </a:defRPr>
            </a:lvl2pPr>
            <a:lvl3pPr lvl="2" rtl="0">
              <a:spcBef>
                <a:spcPts val="0"/>
              </a:spcBef>
              <a:spcAft>
                <a:spcPts val="0"/>
              </a:spcAft>
              <a:buClr>
                <a:schemeClr val="accent1"/>
              </a:buClr>
              <a:buSzPts val="1400"/>
              <a:buChar char="■"/>
              <a:defRPr>
                <a:solidFill>
                  <a:schemeClr val="accent1"/>
                </a:solidFill>
              </a:defRPr>
            </a:lvl3pPr>
            <a:lvl4pPr lvl="3" rtl="0">
              <a:spcBef>
                <a:spcPts val="0"/>
              </a:spcBef>
              <a:spcAft>
                <a:spcPts val="0"/>
              </a:spcAft>
              <a:buClr>
                <a:schemeClr val="accent1"/>
              </a:buClr>
              <a:buSzPts val="1400"/>
              <a:buChar char="●"/>
              <a:defRPr>
                <a:solidFill>
                  <a:schemeClr val="accent1"/>
                </a:solidFill>
              </a:defRPr>
            </a:lvl4pPr>
            <a:lvl5pPr lvl="4" rtl="0">
              <a:spcBef>
                <a:spcPts val="0"/>
              </a:spcBef>
              <a:spcAft>
                <a:spcPts val="0"/>
              </a:spcAft>
              <a:buClr>
                <a:schemeClr val="accent1"/>
              </a:buClr>
              <a:buSzPts val="1400"/>
              <a:buChar char="○"/>
              <a:defRPr>
                <a:solidFill>
                  <a:schemeClr val="accent1"/>
                </a:solidFill>
              </a:defRPr>
            </a:lvl5pPr>
            <a:lvl6pPr lvl="5" rtl="0">
              <a:spcBef>
                <a:spcPts val="0"/>
              </a:spcBef>
              <a:spcAft>
                <a:spcPts val="0"/>
              </a:spcAft>
              <a:buClr>
                <a:schemeClr val="accent1"/>
              </a:buClr>
              <a:buSzPts val="1400"/>
              <a:buChar char="■"/>
              <a:defRPr>
                <a:solidFill>
                  <a:schemeClr val="accent1"/>
                </a:solidFill>
              </a:defRPr>
            </a:lvl6pPr>
            <a:lvl7pPr lvl="6" rtl="0">
              <a:spcBef>
                <a:spcPts val="0"/>
              </a:spcBef>
              <a:spcAft>
                <a:spcPts val="0"/>
              </a:spcAft>
              <a:buClr>
                <a:schemeClr val="accent1"/>
              </a:buClr>
              <a:buSzPts val="1400"/>
              <a:buChar char="●"/>
              <a:defRPr>
                <a:solidFill>
                  <a:schemeClr val="accent1"/>
                </a:solidFill>
              </a:defRPr>
            </a:lvl7pPr>
            <a:lvl8pPr lvl="7" rtl="0">
              <a:spcBef>
                <a:spcPts val="0"/>
              </a:spcBef>
              <a:spcAft>
                <a:spcPts val="0"/>
              </a:spcAft>
              <a:buClr>
                <a:schemeClr val="accent1"/>
              </a:buClr>
              <a:buSzPts val="1400"/>
              <a:buChar char="○"/>
              <a:defRPr>
                <a:solidFill>
                  <a:schemeClr val="accent1"/>
                </a:solidFill>
              </a:defRPr>
            </a:lvl8pPr>
            <a:lvl9pPr lvl="8" rtl="0">
              <a:spcBef>
                <a:spcPts val="0"/>
              </a:spcBef>
              <a:spcAft>
                <a:spcPts val="0"/>
              </a:spcAft>
              <a:buClr>
                <a:schemeClr val="accent1"/>
              </a:buClr>
              <a:buSzPts val="1400"/>
              <a:buChar char="■"/>
              <a:defRPr>
                <a:solidFill>
                  <a:schemeClr val="accent1"/>
                </a:solidFill>
              </a:defRPr>
            </a:lvl9pPr>
          </a:lstStyle>
          <a:p>
            <a:endParaRPr/>
          </a:p>
        </p:txBody>
      </p:sp>
    </p:spTree>
    <p:extLst>
      <p:ext uri="{BB962C8B-B14F-4D97-AF65-F5344CB8AC3E}">
        <p14:creationId xmlns:p14="http://schemas.microsoft.com/office/powerpoint/2010/main" val="26673882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1024"/>
        <p:cNvGrpSpPr/>
        <p:nvPr/>
      </p:nvGrpSpPr>
      <p:grpSpPr>
        <a:xfrm>
          <a:off x="0" y="0"/>
          <a:ext cx="0" cy="0"/>
          <a:chOff x="0" y="0"/>
          <a:chExt cx="0" cy="0"/>
        </a:xfrm>
      </p:grpSpPr>
      <p:grpSp>
        <p:nvGrpSpPr>
          <p:cNvPr id="1025" name="Google Shape;1025;p35"/>
          <p:cNvGrpSpPr/>
          <p:nvPr/>
        </p:nvGrpSpPr>
        <p:grpSpPr>
          <a:xfrm>
            <a:off x="-4147509" y="-89"/>
            <a:ext cx="19203320" cy="7098655"/>
            <a:chOff x="-3110632" y="-68"/>
            <a:chExt cx="14402490" cy="5323991"/>
          </a:xfrm>
        </p:grpSpPr>
        <p:grpSp>
          <p:nvGrpSpPr>
            <p:cNvPr id="1026" name="Google Shape;1026;p35"/>
            <p:cNvGrpSpPr/>
            <p:nvPr/>
          </p:nvGrpSpPr>
          <p:grpSpPr>
            <a:xfrm flipH="1">
              <a:off x="6171327" y="3953022"/>
              <a:ext cx="5120531" cy="1302141"/>
              <a:chOff x="4939527" y="4919710"/>
              <a:chExt cx="3620029" cy="920566"/>
            </a:xfrm>
          </p:grpSpPr>
          <p:grpSp>
            <p:nvGrpSpPr>
              <p:cNvPr id="1027" name="Google Shape;1027;p35"/>
              <p:cNvGrpSpPr/>
              <p:nvPr/>
            </p:nvGrpSpPr>
            <p:grpSpPr>
              <a:xfrm>
                <a:off x="4939527" y="5053655"/>
                <a:ext cx="3620029" cy="786616"/>
                <a:chOff x="1855275" y="1578600"/>
                <a:chExt cx="154800" cy="33650"/>
              </a:xfrm>
            </p:grpSpPr>
            <p:sp>
              <p:nvSpPr>
                <p:cNvPr id="1028" name="Google Shape;1028;p3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3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3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3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2" name="Google Shape;1032;p35"/>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35"/>
            <p:cNvSpPr/>
            <p:nvPr/>
          </p:nvSpPr>
          <p:spPr>
            <a:xfrm flipH="1">
              <a:off x="-1325673" y="2707194"/>
              <a:ext cx="1872060" cy="1872060"/>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4" name="Google Shape;1034;p35"/>
            <p:cNvGrpSpPr/>
            <p:nvPr/>
          </p:nvGrpSpPr>
          <p:grpSpPr>
            <a:xfrm flipH="1">
              <a:off x="-457272" y="2585081"/>
              <a:ext cx="1249592" cy="523853"/>
              <a:chOff x="1855275" y="1547350"/>
              <a:chExt cx="154800" cy="64900"/>
            </a:xfrm>
          </p:grpSpPr>
          <p:sp>
            <p:nvSpPr>
              <p:cNvPr id="1035" name="Google Shape;1035;p3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3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0" name="Google Shape;1040;p35"/>
            <p:cNvGrpSpPr/>
            <p:nvPr/>
          </p:nvGrpSpPr>
          <p:grpSpPr>
            <a:xfrm rot="10800000">
              <a:off x="-3110632" y="-68"/>
              <a:ext cx="4892206" cy="2164253"/>
              <a:chOff x="1855275" y="1547350"/>
              <a:chExt cx="154800" cy="64900"/>
            </a:xfrm>
          </p:grpSpPr>
          <p:sp>
            <p:nvSpPr>
              <p:cNvPr id="1041" name="Google Shape;1041;p3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46" name="Google Shape;1046;p35"/>
            <p:cNvGrpSpPr/>
            <p:nvPr/>
          </p:nvGrpSpPr>
          <p:grpSpPr>
            <a:xfrm>
              <a:off x="-456575" y="163373"/>
              <a:ext cx="1470925" cy="686772"/>
              <a:chOff x="1855275" y="1547350"/>
              <a:chExt cx="154800" cy="64900"/>
            </a:xfrm>
          </p:grpSpPr>
          <p:sp>
            <p:nvSpPr>
              <p:cNvPr id="1047" name="Google Shape;1047;p3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3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2" name="Google Shape;1052;p35"/>
            <p:cNvSpPr/>
            <p:nvPr/>
          </p:nvSpPr>
          <p:spPr>
            <a:xfrm>
              <a:off x="-1986325"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35"/>
            <p:cNvSpPr/>
            <p:nvPr/>
          </p:nvSpPr>
          <p:spPr>
            <a:xfrm flipH="1">
              <a:off x="529326" y="4664025"/>
              <a:ext cx="7097849" cy="659886"/>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35"/>
            <p:cNvSpPr/>
            <p:nvPr/>
          </p:nvSpPr>
          <p:spPr>
            <a:xfrm>
              <a:off x="2046151" y="4664025"/>
              <a:ext cx="7097849" cy="659886"/>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55" name="Google Shape;1055;p35"/>
            <p:cNvGrpSpPr/>
            <p:nvPr/>
          </p:nvGrpSpPr>
          <p:grpSpPr>
            <a:xfrm>
              <a:off x="8205024" y="201195"/>
              <a:ext cx="1289608" cy="541590"/>
              <a:chOff x="1855275" y="1547350"/>
              <a:chExt cx="154800" cy="64900"/>
            </a:xfrm>
          </p:grpSpPr>
          <p:sp>
            <p:nvSpPr>
              <p:cNvPr id="1056" name="Google Shape;1056;p3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1" name="Google Shape;1061;p35"/>
            <p:cNvGrpSpPr/>
            <p:nvPr/>
          </p:nvGrpSpPr>
          <p:grpSpPr>
            <a:xfrm>
              <a:off x="8725255" y="952364"/>
              <a:ext cx="769449" cy="340459"/>
              <a:chOff x="1855275" y="1547350"/>
              <a:chExt cx="154800" cy="64900"/>
            </a:xfrm>
          </p:grpSpPr>
          <p:sp>
            <p:nvSpPr>
              <p:cNvPr id="1062" name="Google Shape;1062;p35"/>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5"/>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35"/>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5"/>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5"/>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3048549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1067"/>
        <p:cNvGrpSpPr/>
        <p:nvPr/>
      </p:nvGrpSpPr>
      <p:grpSpPr>
        <a:xfrm>
          <a:off x="0" y="0"/>
          <a:ext cx="0" cy="0"/>
          <a:chOff x="0" y="0"/>
          <a:chExt cx="0" cy="0"/>
        </a:xfrm>
      </p:grpSpPr>
      <p:grpSp>
        <p:nvGrpSpPr>
          <p:cNvPr id="1068" name="Google Shape;1068;p36"/>
          <p:cNvGrpSpPr/>
          <p:nvPr/>
        </p:nvGrpSpPr>
        <p:grpSpPr>
          <a:xfrm>
            <a:off x="-1820182" y="418938"/>
            <a:ext cx="16651148" cy="6679627"/>
            <a:chOff x="-1365138" y="314204"/>
            <a:chExt cx="12488361" cy="5009720"/>
          </a:xfrm>
        </p:grpSpPr>
        <p:grpSp>
          <p:nvGrpSpPr>
            <p:cNvPr id="1069" name="Google Shape;1069;p36"/>
            <p:cNvGrpSpPr/>
            <p:nvPr/>
          </p:nvGrpSpPr>
          <p:grpSpPr>
            <a:xfrm>
              <a:off x="-1365138" y="3555204"/>
              <a:ext cx="5045596" cy="1283085"/>
              <a:chOff x="4939527" y="4919710"/>
              <a:chExt cx="3620029" cy="920566"/>
            </a:xfrm>
          </p:grpSpPr>
          <p:grpSp>
            <p:nvGrpSpPr>
              <p:cNvPr id="1070" name="Google Shape;1070;p36"/>
              <p:cNvGrpSpPr/>
              <p:nvPr/>
            </p:nvGrpSpPr>
            <p:grpSpPr>
              <a:xfrm>
                <a:off x="4939527" y="5053655"/>
                <a:ext cx="3620029" cy="786616"/>
                <a:chOff x="1855275" y="1578600"/>
                <a:chExt cx="154800" cy="33650"/>
              </a:xfrm>
            </p:grpSpPr>
            <p:sp>
              <p:nvSpPr>
                <p:cNvPr id="1071" name="Google Shape;1071;p3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3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3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3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5" name="Google Shape;1075;p36"/>
              <p:cNvSpPr/>
              <p:nvPr/>
            </p:nvSpPr>
            <p:spPr>
              <a:xfrm>
                <a:off x="5674675" y="4919710"/>
                <a:ext cx="1507927" cy="920566"/>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6" name="Google Shape;1076;p36"/>
            <p:cNvGrpSpPr/>
            <p:nvPr/>
          </p:nvGrpSpPr>
          <p:grpSpPr>
            <a:xfrm>
              <a:off x="5283600" y="3773750"/>
              <a:ext cx="1264015" cy="1020051"/>
              <a:chOff x="7048175" y="3773750"/>
              <a:chExt cx="1264015" cy="1020051"/>
            </a:xfrm>
          </p:grpSpPr>
          <p:sp>
            <p:nvSpPr>
              <p:cNvPr id="1077" name="Google Shape;1077;p36"/>
              <p:cNvSpPr/>
              <p:nvPr/>
            </p:nvSpPr>
            <p:spPr>
              <a:xfrm>
                <a:off x="7283672" y="4199168"/>
                <a:ext cx="863779" cy="594633"/>
              </a:xfrm>
              <a:custGeom>
                <a:avLst/>
                <a:gdLst/>
                <a:ahLst/>
                <a:cxnLst/>
                <a:rect l="l" t="t" r="r" b="b"/>
                <a:pathLst>
                  <a:path w="27029" h="18607" extrusionOk="0">
                    <a:moveTo>
                      <a:pt x="26701" y="0"/>
                    </a:moveTo>
                    <a:cubicBezTo>
                      <a:pt x="26537" y="0"/>
                      <a:pt x="26373" y="107"/>
                      <a:pt x="26373" y="322"/>
                    </a:cubicBezTo>
                    <a:cubicBezTo>
                      <a:pt x="26361" y="2119"/>
                      <a:pt x="25171" y="3679"/>
                      <a:pt x="23444" y="4144"/>
                    </a:cubicBezTo>
                    <a:cubicBezTo>
                      <a:pt x="24111" y="3322"/>
                      <a:pt x="24480" y="2286"/>
                      <a:pt x="24480" y="1226"/>
                    </a:cubicBezTo>
                    <a:cubicBezTo>
                      <a:pt x="24480" y="1006"/>
                      <a:pt x="24317" y="896"/>
                      <a:pt x="24153" y="896"/>
                    </a:cubicBezTo>
                    <a:cubicBezTo>
                      <a:pt x="23989" y="896"/>
                      <a:pt x="23825" y="1006"/>
                      <a:pt x="23825" y="1226"/>
                    </a:cubicBezTo>
                    <a:cubicBezTo>
                      <a:pt x="23825" y="2417"/>
                      <a:pt x="23290" y="3536"/>
                      <a:pt x="22361" y="4286"/>
                    </a:cubicBezTo>
                    <a:cubicBezTo>
                      <a:pt x="22254" y="4298"/>
                      <a:pt x="22147" y="4382"/>
                      <a:pt x="22099" y="4489"/>
                    </a:cubicBezTo>
                    <a:cubicBezTo>
                      <a:pt x="21647" y="4798"/>
                      <a:pt x="21111" y="5025"/>
                      <a:pt x="20563" y="5120"/>
                    </a:cubicBezTo>
                    <a:cubicBezTo>
                      <a:pt x="21111" y="4048"/>
                      <a:pt x="21397" y="2870"/>
                      <a:pt x="21397" y="1679"/>
                    </a:cubicBezTo>
                    <a:cubicBezTo>
                      <a:pt x="21379" y="1471"/>
                      <a:pt x="21218" y="1366"/>
                      <a:pt x="21059" y="1366"/>
                    </a:cubicBezTo>
                    <a:cubicBezTo>
                      <a:pt x="20899" y="1366"/>
                      <a:pt x="20742" y="1471"/>
                      <a:pt x="20730" y="1679"/>
                    </a:cubicBezTo>
                    <a:cubicBezTo>
                      <a:pt x="20730" y="2917"/>
                      <a:pt x="20396" y="4132"/>
                      <a:pt x="19765" y="5203"/>
                    </a:cubicBezTo>
                    <a:cubicBezTo>
                      <a:pt x="19634" y="5239"/>
                      <a:pt x="19539" y="5370"/>
                      <a:pt x="19539" y="5513"/>
                    </a:cubicBezTo>
                    <a:cubicBezTo>
                      <a:pt x="19527" y="5525"/>
                      <a:pt x="19527" y="5548"/>
                      <a:pt x="19539" y="5560"/>
                    </a:cubicBezTo>
                    <a:cubicBezTo>
                      <a:pt x="18884" y="6513"/>
                      <a:pt x="18015" y="7299"/>
                      <a:pt x="16991" y="7834"/>
                    </a:cubicBezTo>
                    <a:cubicBezTo>
                      <a:pt x="17706" y="7037"/>
                      <a:pt x="18087" y="6025"/>
                      <a:pt x="18087" y="4965"/>
                    </a:cubicBezTo>
                    <a:cubicBezTo>
                      <a:pt x="18087" y="4745"/>
                      <a:pt x="17923" y="4635"/>
                      <a:pt x="17759" y="4635"/>
                    </a:cubicBezTo>
                    <a:cubicBezTo>
                      <a:pt x="17595" y="4635"/>
                      <a:pt x="17432" y="4745"/>
                      <a:pt x="17432" y="4965"/>
                    </a:cubicBezTo>
                    <a:cubicBezTo>
                      <a:pt x="17432" y="6989"/>
                      <a:pt x="15801" y="8620"/>
                      <a:pt x="13777" y="8620"/>
                    </a:cubicBezTo>
                    <a:lnTo>
                      <a:pt x="13705" y="8620"/>
                    </a:lnTo>
                    <a:cubicBezTo>
                      <a:pt x="11776" y="8716"/>
                      <a:pt x="10205" y="10216"/>
                      <a:pt x="10026" y="12144"/>
                    </a:cubicBezTo>
                    <a:cubicBezTo>
                      <a:pt x="8776" y="12073"/>
                      <a:pt x="7621" y="11478"/>
                      <a:pt x="6835" y="10513"/>
                    </a:cubicBezTo>
                    <a:cubicBezTo>
                      <a:pt x="9085" y="10168"/>
                      <a:pt x="10752" y="8239"/>
                      <a:pt x="10776" y="5965"/>
                    </a:cubicBezTo>
                    <a:cubicBezTo>
                      <a:pt x="10776" y="5745"/>
                      <a:pt x="10609" y="5635"/>
                      <a:pt x="10443" y="5635"/>
                    </a:cubicBezTo>
                    <a:cubicBezTo>
                      <a:pt x="10276" y="5635"/>
                      <a:pt x="10109" y="5745"/>
                      <a:pt x="10109" y="5965"/>
                    </a:cubicBezTo>
                    <a:cubicBezTo>
                      <a:pt x="10109" y="8049"/>
                      <a:pt x="8502" y="9775"/>
                      <a:pt x="6418" y="9918"/>
                    </a:cubicBezTo>
                    <a:cubicBezTo>
                      <a:pt x="6037" y="9239"/>
                      <a:pt x="5835" y="8477"/>
                      <a:pt x="5835" y="7715"/>
                    </a:cubicBezTo>
                    <a:cubicBezTo>
                      <a:pt x="5823" y="7507"/>
                      <a:pt x="5665" y="7403"/>
                      <a:pt x="5508" y="7403"/>
                    </a:cubicBezTo>
                    <a:cubicBezTo>
                      <a:pt x="5350" y="7403"/>
                      <a:pt x="5192" y="7507"/>
                      <a:pt x="5180" y="7715"/>
                    </a:cubicBezTo>
                    <a:cubicBezTo>
                      <a:pt x="5180" y="8108"/>
                      <a:pt x="5228" y="8513"/>
                      <a:pt x="5323" y="8906"/>
                    </a:cubicBezTo>
                    <a:cubicBezTo>
                      <a:pt x="2680" y="8668"/>
                      <a:pt x="656" y="6465"/>
                      <a:pt x="656" y="3810"/>
                    </a:cubicBezTo>
                    <a:cubicBezTo>
                      <a:pt x="656" y="3596"/>
                      <a:pt x="492" y="3489"/>
                      <a:pt x="328" y="3489"/>
                    </a:cubicBezTo>
                    <a:cubicBezTo>
                      <a:pt x="165" y="3489"/>
                      <a:pt x="1" y="3596"/>
                      <a:pt x="1" y="3810"/>
                    </a:cubicBezTo>
                    <a:cubicBezTo>
                      <a:pt x="1" y="6906"/>
                      <a:pt x="2442" y="9454"/>
                      <a:pt x="5537" y="9573"/>
                    </a:cubicBezTo>
                    <a:cubicBezTo>
                      <a:pt x="5621" y="9787"/>
                      <a:pt x="5716" y="10001"/>
                      <a:pt x="5835" y="10204"/>
                    </a:cubicBezTo>
                    <a:cubicBezTo>
                      <a:pt x="5835" y="10216"/>
                      <a:pt x="5835" y="10228"/>
                      <a:pt x="5835" y="10251"/>
                    </a:cubicBezTo>
                    <a:cubicBezTo>
                      <a:pt x="5835" y="10394"/>
                      <a:pt x="5930" y="10513"/>
                      <a:pt x="6061" y="10561"/>
                    </a:cubicBezTo>
                    <a:cubicBezTo>
                      <a:pt x="6954" y="11883"/>
                      <a:pt x="8419" y="12716"/>
                      <a:pt x="10014" y="12811"/>
                    </a:cubicBezTo>
                    <a:lnTo>
                      <a:pt x="10014" y="18276"/>
                    </a:lnTo>
                    <a:cubicBezTo>
                      <a:pt x="10014" y="18496"/>
                      <a:pt x="10178" y="18607"/>
                      <a:pt x="10342" y="18607"/>
                    </a:cubicBezTo>
                    <a:cubicBezTo>
                      <a:pt x="10505" y="18607"/>
                      <a:pt x="10669" y="18496"/>
                      <a:pt x="10669" y="18276"/>
                    </a:cubicBezTo>
                    <a:lnTo>
                      <a:pt x="10669" y="12514"/>
                    </a:lnTo>
                    <a:lnTo>
                      <a:pt x="10669" y="12454"/>
                    </a:lnTo>
                    <a:cubicBezTo>
                      <a:pt x="10704" y="10690"/>
                      <a:pt x="12133" y="9286"/>
                      <a:pt x="13889" y="9286"/>
                    </a:cubicBezTo>
                    <a:cubicBezTo>
                      <a:pt x="13911" y="9286"/>
                      <a:pt x="13933" y="9287"/>
                      <a:pt x="13955" y="9287"/>
                    </a:cubicBezTo>
                    <a:lnTo>
                      <a:pt x="13991" y="9287"/>
                    </a:lnTo>
                    <a:cubicBezTo>
                      <a:pt x="16491" y="9204"/>
                      <a:pt x="18789" y="7918"/>
                      <a:pt x="20146" y="5834"/>
                    </a:cubicBezTo>
                    <a:cubicBezTo>
                      <a:pt x="21027" y="5775"/>
                      <a:pt x="21885" y="5465"/>
                      <a:pt x="22599" y="4941"/>
                    </a:cubicBezTo>
                    <a:cubicBezTo>
                      <a:pt x="25076" y="4834"/>
                      <a:pt x="27028" y="2798"/>
                      <a:pt x="27028" y="322"/>
                    </a:cubicBezTo>
                    <a:cubicBezTo>
                      <a:pt x="27028" y="107"/>
                      <a:pt x="26864" y="0"/>
                      <a:pt x="26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6"/>
              <p:cNvSpPr/>
              <p:nvPr/>
            </p:nvSpPr>
            <p:spPr>
              <a:xfrm>
                <a:off x="7556879" y="3773750"/>
                <a:ext cx="670852" cy="331463"/>
              </a:xfrm>
              <a:custGeom>
                <a:avLst/>
                <a:gdLst/>
                <a:ahLst/>
                <a:cxnLst/>
                <a:rect l="l" t="t" r="r" b="b"/>
                <a:pathLst>
                  <a:path w="20992" h="10372" extrusionOk="0">
                    <a:moveTo>
                      <a:pt x="10490" y="1"/>
                    </a:moveTo>
                    <a:cubicBezTo>
                      <a:pt x="4751" y="1"/>
                      <a:pt x="60" y="4621"/>
                      <a:pt x="1" y="10371"/>
                    </a:cubicBezTo>
                    <a:lnTo>
                      <a:pt x="20991" y="10371"/>
                    </a:lnTo>
                    <a:cubicBezTo>
                      <a:pt x="20920" y="4621"/>
                      <a:pt x="16241" y="1"/>
                      <a:pt x="104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6"/>
              <p:cNvSpPr/>
              <p:nvPr/>
            </p:nvSpPr>
            <p:spPr>
              <a:xfrm>
                <a:off x="7048175" y="3937244"/>
                <a:ext cx="1264015" cy="459038"/>
              </a:xfrm>
              <a:custGeom>
                <a:avLst/>
                <a:gdLst/>
                <a:ahLst/>
                <a:cxnLst/>
                <a:rect l="l" t="t" r="r" b="b"/>
                <a:pathLst>
                  <a:path w="39553" h="14364" extrusionOk="0">
                    <a:moveTo>
                      <a:pt x="29054" y="0"/>
                    </a:moveTo>
                    <a:cubicBezTo>
                      <a:pt x="25569" y="0"/>
                      <a:pt x="22228" y="1749"/>
                      <a:pt x="20253" y="4791"/>
                    </a:cubicBezTo>
                    <a:cubicBezTo>
                      <a:pt x="18919" y="4183"/>
                      <a:pt x="17472" y="3862"/>
                      <a:pt x="16022" y="3862"/>
                    </a:cubicBezTo>
                    <a:cubicBezTo>
                      <a:pt x="15995" y="3862"/>
                      <a:pt x="15969" y="3862"/>
                      <a:pt x="15942" y="3862"/>
                    </a:cubicBezTo>
                    <a:cubicBezTo>
                      <a:pt x="15692" y="3862"/>
                      <a:pt x="15454" y="3874"/>
                      <a:pt x="15216" y="3886"/>
                    </a:cubicBezTo>
                    <a:cubicBezTo>
                      <a:pt x="13661" y="1497"/>
                      <a:pt x="11032" y="124"/>
                      <a:pt x="8289" y="124"/>
                    </a:cubicBezTo>
                    <a:cubicBezTo>
                      <a:pt x="7504" y="124"/>
                      <a:pt x="6710" y="236"/>
                      <a:pt x="5929" y="469"/>
                    </a:cubicBezTo>
                    <a:cubicBezTo>
                      <a:pt x="2417" y="1517"/>
                      <a:pt x="0" y="4743"/>
                      <a:pt x="0" y="8410"/>
                    </a:cubicBezTo>
                    <a:lnTo>
                      <a:pt x="7299" y="8410"/>
                    </a:lnTo>
                    <a:cubicBezTo>
                      <a:pt x="6084" y="10149"/>
                      <a:pt x="5441" y="12232"/>
                      <a:pt x="5453" y="14364"/>
                    </a:cubicBezTo>
                    <a:lnTo>
                      <a:pt x="26444" y="14364"/>
                    </a:lnTo>
                    <a:cubicBezTo>
                      <a:pt x="26444" y="13042"/>
                      <a:pt x="26194" y="11732"/>
                      <a:pt x="25706" y="10506"/>
                    </a:cubicBezTo>
                    <a:lnTo>
                      <a:pt x="39553" y="10494"/>
                    </a:lnTo>
                    <a:cubicBezTo>
                      <a:pt x="39553" y="5839"/>
                      <a:pt x="36493" y="1755"/>
                      <a:pt x="32028" y="433"/>
                    </a:cubicBezTo>
                    <a:cubicBezTo>
                      <a:pt x="31043" y="141"/>
                      <a:pt x="30043" y="0"/>
                      <a:pt x="290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0" name="Google Shape;1080;p36"/>
            <p:cNvGrpSpPr/>
            <p:nvPr/>
          </p:nvGrpSpPr>
          <p:grpSpPr>
            <a:xfrm>
              <a:off x="2891688" y="3994663"/>
              <a:ext cx="535800" cy="790575"/>
              <a:chOff x="4917188" y="4160225"/>
              <a:chExt cx="535800" cy="790575"/>
            </a:xfrm>
          </p:grpSpPr>
          <p:sp>
            <p:nvSpPr>
              <p:cNvPr id="1081" name="Google Shape;1081;p36"/>
              <p:cNvSpPr/>
              <p:nvPr/>
            </p:nvSpPr>
            <p:spPr>
              <a:xfrm>
                <a:off x="4991888" y="4342075"/>
                <a:ext cx="369425" cy="608725"/>
              </a:xfrm>
              <a:custGeom>
                <a:avLst/>
                <a:gdLst/>
                <a:ahLst/>
                <a:cxnLst/>
                <a:rect l="l" t="t" r="r" b="b"/>
                <a:pathLst>
                  <a:path w="14777" h="24349" extrusionOk="0">
                    <a:moveTo>
                      <a:pt x="13967" y="1"/>
                    </a:moveTo>
                    <a:cubicBezTo>
                      <a:pt x="13955" y="3489"/>
                      <a:pt x="11193" y="6359"/>
                      <a:pt x="7692" y="6478"/>
                    </a:cubicBezTo>
                    <a:lnTo>
                      <a:pt x="7692" y="203"/>
                    </a:lnTo>
                    <a:lnTo>
                      <a:pt x="6882" y="203"/>
                    </a:lnTo>
                    <a:lnTo>
                      <a:pt x="6882" y="8264"/>
                    </a:lnTo>
                    <a:cubicBezTo>
                      <a:pt x="3477" y="8037"/>
                      <a:pt x="822" y="5216"/>
                      <a:pt x="822" y="1799"/>
                    </a:cubicBezTo>
                    <a:lnTo>
                      <a:pt x="1" y="1799"/>
                    </a:lnTo>
                    <a:cubicBezTo>
                      <a:pt x="1" y="5668"/>
                      <a:pt x="3025" y="8859"/>
                      <a:pt x="6882" y="9073"/>
                    </a:cubicBezTo>
                    <a:lnTo>
                      <a:pt x="6882" y="20622"/>
                    </a:lnTo>
                    <a:cubicBezTo>
                      <a:pt x="4192" y="20408"/>
                      <a:pt x="2120" y="18158"/>
                      <a:pt x="2120" y="15467"/>
                    </a:cubicBezTo>
                    <a:lnTo>
                      <a:pt x="1298" y="15467"/>
                    </a:lnTo>
                    <a:cubicBezTo>
                      <a:pt x="1298" y="18610"/>
                      <a:pt x="3739" y="21230"/>
                      <a:pt x="6882" y="21444"/>
                    </a:cubicBezTo>
                    <a:lnTo>
                      <a:pt x="6882" y="24349"/>
                    </a:lnTo>
                    <a:lnTo>
                      <a:pt x="7704" y="24349"/>
                    </a:lnTo>
                    <a:lnTo>
                      <a:pt x="7704" y="18062"/>
                    </a:lnTo>
                    <a:cubicBezTo>
                      <a:pt x="11633" y="17943"/>
                      <a:pt x="14764" y="14717"/>
                      <a:pt x="14764" y="10776"/>
                    </a:cubicBezTo>
                    <a:lnTo>
                      <a:pt x="13955" y="10776"/>
                    </a:lnTo>
                    <a:cubicBezTo>
                      <a:pt x="13943" y="14264"/>
                      <a:pt x="11181" y="17122"/>
                      <a:pt x="7704" y="17241"/>
                    </a:cubicBezTo>
                    <a:lnTo>
                      <a:pt x="7704" y="7287"/>
                    </a:lnTo>
                    <a:cubicBezTo>
                      <a:pt x="11633" y="7168"/>
                      <a:pt x="14776" y="3942"/>
                      <a:pt x="14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6"/>
              <p:cNvSpPr/>
              <p:nvPr/>
            </p:nvSpPr>
            <p:spPr>
              <a:xfrm>
                <a:off x="4917188" y="4160225"/>
                <a:ext cx="533725" cy="266700"/>
              </a:xfrm>
              <a:custGeom>
                <a:avLst/>
                <a:gdLst/>
                <a:ahLst/>
                <a:cxnLst/>
                <a:rect l="l" t="t" r="r" b="b"/>
                <a:pathLst>
                  <a:path w="21349" h="10668" extrusionOk="0">
                    <a:moveTo>
                      <a:pt x="10680" y="0"/>
                    </a:moveTo>
                    <a:cubicBezTo>
                      <a:pt x="4786" y="0"/>
                      <a:pt x="0" y="4774"/>
                      <a:pt x="12" y="10668"/>
                    </a:cubicBezTo>
                    <a:lnTo>
                      <a:pt x="21348" y="10668"/>
                    </a:lnTo>
                    <a:cubicBezTo>
                      <a:pt x="21348" y="4774"/>
                      <a:pt x="16574" y="0"/>
                      <a:pt x="10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6"/>
              <p:cNvSpPr/>
              <p:nvPr/>
            </p:nvSpPr>
            <p:spPr>
              <a:xfrm>
                <a:off x="5248463" y="4516500"/>
                <a:ext cx="204525" cy="102425"/>
              </a:xfrm>
              <a:custGeom>
                <a:avLst/>
                <a:gdLst/>
                <a:ahLst/>
                <a:cxnLst/>
                <a:rect l="l" t="t" r="r" b="b"/>
                <a:pathLst>
                  <a:path w="8181" h="4097" extrusionOk="0">
                    <a:moveTo>
                      <a:pt x="4097" y="1"/>
                    </a:moveTo>
                    <a:cubicBezTo>
                      <a:pt x="1834" y="1"/>
                      <a:pt x="1" y="1834"/>
                      <a:pt x="1" y="4097"/>
                    </a:cubicBezTo>
                    <a:lnTo>
                      <a:pt x="8180" y="4097"/>
                    </a:lnTo>
                    <a:cubicBezTo>
                      <a:pt x="8180" y="1834"/>
                      <a:pt x="6347" y="1"/>
                      <a:pt x="4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6"/>
              <p:cNvSpPr/>
              <p:nvPr/>
            </p:nvSpPr>
            <p:spPr>
              <a:xfrm>
                <a:off x="4962138" y="4657300"/>
                <a:ext cx="147350" cy="73850"/>
              </a:xfrm>
              <a:custGeom>
                <a:avLst/>
                <a:gdLst/>
                <a:ahLst/>
                <a:cxnLst/>
                <a:rect l="l" t="t" r="r" b="b"/>
                <a:pathLst>
                  <a:path w="5894" h="2954" extrusionOk="0">
                    <a:moveTo>
                      <a:pt x="2941" y="0"/>
                    </a:moveTo>
                    <a:cubicBezTo>
                      <a:pt x="1310" y="0"/>
                      <a:pt x="0" y="1322"/>
                      <a:pt x="0" y="2953"/>
                    </a:cubicBezTo>
                    <a:lnTo>
                      <a:pt x="5894" y="2953"/>
                    </a:lnTo>
                    <a:cubicBezTo>
                      <a:pt x="5894" y="1322"/>
                      <a:pt x="4572" y="0"/>
                      <a:pt x="29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85" name="Google Shape;1085;p36"/>
            <p:cNvGrpSpPr/>
            <p:nvPr/>
          </p:nvGrpSpPr>
          <p:grpSpPr>
            <a:xfrm>
              <a:off x="6518929" y="934475"/>
              <a:ext cx="953258" cy="399719"/>
              <a:chOff x="1855275" y="1547350"/>
              <a:chExt cx="154800" cy="64900"/>
            </a:xfrm>
          </p:grpSpPr>
          <p:sp>
            <p:nvSpPr>
              <p:cNvPr id="1086" name="Google Shape;1086;p3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1" name="Google Shape;1091;p36"/>
            <p:cNvGrpSpPr/>
            <p:nvPr/>
          </p:nvGrpSpPr>
          <p:grpSpPr>
            <a:xfrm>
              <a:off x="-641918" y="885445"/>
              <a:ext cx="2233191" cy="936935"/>
              <a:chOff x="1855275" y="1547350"/>
              <a:chExt cx="154800" cy="64900"/>
            </a:xfrm>
          </p:grpSpPr>
          <p:sp>
            <p:nvSpPr>
              <p:cNvPr id="1092" name="Google Shape;1092;p3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7" name="Google Shape;1097;p36"/>
            <p:cNvGrpSpPr/>
            <p:nvPr/>
          </p:nvGrpSpPr>
          <p:grpSpPr>
            <a:xfrm>
              <a:off x="1252442" y="331073"/>
              <a:ext cx="1180814" cy="495181"/>
              <a:chOff x="1855275" y="1547350"/>
              <a:chExt cx="154800" cy="64900"/>
            </a:xfrm>
          </p:grpSpPr>
          <p:sp>
            <p:nvSpPr>
              <p:cNvPr id="1098" name="Google Shape;1098;p3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03" name="Google Shape;1103;p36"/>
            <p:cNvGrpSpPr/>
            <p:nvPr/>
          </p:nvGrpSpPr>
          <p:grpSpPr>
            <a:xfrm>
              <a:off x="7597279" y="314204"/>
              <a:ext cx="1261156" cy="528916"/>
              <a:chOff x="1855275" y="1547350"/>
              <a:chExt cx="154800" cy="64900"/>
            </a:xfrm>
          </p:grpSpPr>
          <p:sp>
            <p:nvSpPr>
              <p:cNvPr id="1104" name="Google Shape;1104;p36"/>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6"/>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6"/>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6"/>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6"/>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9" name="Google Shape;1109;p36"/>
            <p:cNvSpPr/>
            <p:nvPr/>
          </p:nvSpPr>
          <p:spPr>
            <a:xfrm>
              <a:off x="0" y="4226450"/>
              <a:ext cx="4824742" cy="920139"/>
            </a:xfrm>
            <a:custGeom>
              <a:avLst/>
              <a:gdLst/>
              <a:ahLst/>
              <a:cxnLst/>
              <a:rect l="l" t="t" r="r" b="b"/>
              <a:pathLst>
                <a:path w="151805" h="19278" extrusionOk="0">
                  <a:moveTo>
                    <a:pt x="0" y="1"/>
                  </a:moveTo>
                  <a:cubicBezTo>
                    <a:pt x="0" y="1"/>
                    <a:pt x="34992" y="6109"/>
                    <a:pt x="64449" y="7097"/>
                  </a:cubicBezTo>
                  <a:cubicBezTo>
                    <a:pt x="98822" y="8264"/>
                    <a:pt x="151805" y="19277"/>
                    <a:pt x="151805" y="19277"/>
                  </a:cubicBezTo>
                  <a:lnTo>
                    <a:pt x="0" y="19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6"/>
            <p:cNvSpPr/>
            <p:nvPr/>
          </p:nvSpPr>
          <p:spPr>
            <a:xfrm>
              <a:off x="-960525" y="3706999"/>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1" name="Google Shape;1111;p36"/>
            <p:cNvGrpSpPr/>
            <p:nvPr/>
          </p:nvGrpSpPr>
          <p:grpSpPr>
            <a:xfrm>
              <a:off x="-92" y="3884274"/>
              <a:ext cx="11123316" cy="1439649"/>
              <a:chOff x="-92" y="3884274"/>
              <a:chExt cx="11123316" cy="1439649"/>
            </a:xfrm>
          </p:grpSpPr>
          <p:sp>
            <p:nvSpPr>
              <p:cNvPr id="1112" name="Google Shape;1112;p36"/>
              <p:cNvSpPr/>
              <p:nvPr/>
            </p:nvSpPr>
            <p:spPr>
              <a:xfrm flipH="1">
                <a:off x="-92" y="4682325"/>
                <a:ext cx="9144092" cy="461491"/>
              </a:xfrm>
              <a:custGeom>
                <a:avLst/>
                <a:gdLst/>
                <a:ahLst/>
                <a:cxnLst/>
                <a:rect l="l" t="t" r="r" b="b"/>
                <a:pathLst>
                  <a:path w="195251" h="32374" extrusionOk="0">
                    <a:moveTo>
                      <a:pt x="0" y="4442"/>
                    </a:moveTo>
                    <a:cubicBezTo>
                      <a:pt x="0" y="4442"/>
                      <a:pt x="43517" y="1"/>
                      <a:pt x="100596" y="12883"/>
                    </a:cubicBezTo>
                    <a:cubicBezTo>
                      <a:pt x="140863" y="21980"/>
                      <a:pt x="178522" y="7847"/>
                      <a:pt x="195251" y="7847"/>
                    </a:cubicBezTo>
                    <a:lnTo>
                      <a:pt x="195251" y="32374"/>
                    </a:lnTo>
                    <a:lnTo>
                      <a:pt x="0" y="32374"/>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6"/>
              <p:cNvSpPr/>
              <p:nvPr/>
            </p:nvSpPr>
            <p:spPr>
              <a:xfrm>
                <a:off x="8296900" y="3884274"/>
                <a:ext cx="2826324" cy="1439649"/>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2562855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E2BD06-5ECA-4DDD-9093-B6475EDAA61D}"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70FEC-E086-43CD-8C28-B243BEE5DF82}" type="slidenum">
              <a:rPr lang="en-US" smtClean="0"/>
              <a:t>‹#›</a:t>
            </a:fld>
            <a:endParaRPr lang="en-US"/>
          </a:p>
        </p:txBody>
      </p:sp>
    </p:spTree>
    <p:extLst>
      <p:ext uri="{BB962C8B-B14F-4D97-AF65-F5344CB8AC3E}">
        <p14:creationId xmlns:p14="http://schemas.microsoft.com/office/powerpoint/2010/main" val="3131404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E2BD06-5ECA-4DDD-9093-B6475EDAA61D}"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70FEC-E086-43CD-8C28-B243BEE5DF82}" type="slidenum">
              <a:rPr lang="en-US" smtClean="0"/>
              <a:t>‹#›</a:t>
            </a:fld>
            <a:endParaRPr lang="en-US"/>
          </a:p>
        </p:txBody>
      </p:sp>
    </p:spTree>
    <p:extLst>
      <p:ext uri="{BB962C8B-B14F-4D97-AF65-F5344CB8AC3E}">
        <p14:creationId xmlns:p14="http://schemas.microsoft.com/office/powerpoint/2010/main" val="25105805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E2BD06-5ECA-4DDD-9093-B6475EDAA61D}" type="datetimeFigureOut">
              <a:rPr lang="en-US" smtClean="0"/>
              <a:t>8/21/21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70FEC-E086-43CD-8C28-B243BEE5DF82}" type="slidenum">
              <a:rPr lang="en-US" smtClean="0"/>
              <a:t>‹#›</a:t>
            </a:fld>
            <a:endParaRPr lang="en-US"/>
          </a:p>
        </p:txBody>
      </p:sp>
    </p:spTree>
    <p:extLst>
      <p:ext uri="{BB962C8B-B14F-4D97-AF65-F5344CB8AC3E}">
        <p14:creationId xmlns:p14="http://schemas.microsoft.com/office/powerpoint/2010/main" val="38094228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E2BD06-5ECA-4DDD-9093-B6475EDAA61D}" type="datetimeFigureOut">
              <a:rPr lang="en-US" smtClean="0"/>
              <a:t>8/21/21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70FEC-E086-43CD-8C28-B243BEE5DF82}" type="slidenum">
              <a:rPr lang="en-US" smtClean="0"/>
              <a:t>‹#›</a:t>
            </a:fld>
            <a:endParaRPr lang="en-US"/>
          </a:p>
        </p:txBody>
      </p:sp>
    </p:spTree>
    <p:extLst>
      <p:ext uri="{BB962C8B-B14F-4D97-AF65-F5344CB8AC3E}">
        <p14:creationId xmlns:p14="http://schemas.microsoft.com/office/powerpoint/2010/main" val="283370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theme" Target="../theme/theme3.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theme" Target="../theme/theme4.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5.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8/21/21</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sp>
        <p:nvSpPr>
          <p:cNvPr id="7" name="Oval 6">
            <a:extLst>
              <a:ext uri="{FF2B5EF4-FFF2-40B4-BE49-F238E27FC236}">
                <a16:creationId xmlns:a16="http://schemas.microsoft.com/office/drawing/2014/main" id="{38D51644-545E-44E3-BC6E-2AD8AC8B2625}"/>
              </a:ext>
            </a:extLst>
          </p:cNvPr>
          <p:cNvSpPr/>
          <p:nvPr userDrawn="1"/>
        </p:nvSpPr>
        <p:spPr>
          <a:xfrm>
            <a:off x="-23164800"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 name="Oval 7">
            <a:extLst>
              <a:ext uri="{FF2B5EF4-FFF2-40B4-BE49-F238E27FC236}">
                <a16:creationId xmlns:a16="http://schemas.microsoft.com/office/drawing/2014/main" id="{C1B1CA3B-4E43-438A-9AA3-C4D817313CF4}"/>
              </a:ext>
            </a:extLst>
          </p:cNvPr>
          <p:cNvSpPr/>
          <p:nvPr userDrawn="1"/>
        </p:nvSpPr>
        <p:spPr>
          <a:xfrm>
            <a:off x="34961780"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9" name="Oval 8">
            <a:extLst>
              <a:ext uri="{FF2B5EF4-FFF2-40B4-BE49-F238E27FC236}">
                <a16:creationId xmlns:a16="http://schemas.microsoft.com/office/drawing/2014/main" id="{23004496-AE44-4F53-BEA8-30179F68F210}"/>
              </a:ext>
            </a:extLst>
          </p:cNvPr>
          <p:cNvSpPr/>
          <p:nvPr userDrawn="1"/>
        </p:nvSpPr>
        <p:spPr>
          <a:xfrm>
            <a:off x="34961780" y="1949318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0" name="Oval 9">
            <a:extLst>
              <a:ext uri="{FF2B5EF4-FFF2-40B4-BE49-F238E27FC236}">
                <a16:creationId xmlns:a16="http://schemas.microsoft.com/office/drawing/2014/main" id="{B4C10C7B-BAE9-4433-8761-500EAC3C28A0}"/>
              </a:ext>
            </a:extLst>
          </p:cNvPr>
          <p:cNvSpPr/>
          <p:nvPr userDrawn="1"/>
        </p:nvSpPr>
        <p:spPr>
          <a:xfrm>
            <a:off x="-23164800" y="1949318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47139466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2"/>
              </a:buClr>
              <a:buSzPts val="3000"/>
              <a:buFont typeface="Patrick Hand"/>
              <a:buNone/>
              <a:defRPr sz="3000" b="1">
                <a:solidFill>
                  <a:schemeClr val="dk2"/>
                </a:solidFill>
                <a:latin typeface="Patrick Hand"/>
                <a:ea typeface="Patrick Hand"/>
                <a:cs typeface="Patrick Hand"/>
                <a:sym typeface="Patrick Hand"/>
              </a:defRPr>
            </a:lvl1pPr>
            <a:lvl2pPr lvl="1" rtl="0">
              <a:spcBef>
                <a:spcPts val="0"/>
              </a:spcBef>
              <a:spcAft>
                <a:spcPts val="0"/>
              </a:spcAft>
              <a:buClr>
                <a:schemeClr val="dk1"/>
              </a:buClr>
              <a:buSzPts val="2800"/>
              <a:buNone/>
              <a:defRPr sz="2800" b="1">
                <a:solidFill>
                  <a:schemeClr val="dk1"/>
                </a:solidFill>
              </a:defRPr>
            </a:lvl2pPr>
            <a:lvl3pPr lvl="2" rtl="0">
              <a:spcBef>
                <a:spcPts val="0"/>
              </a:spcBef>
              <a:spcAft>
                <a:spcPts val="0"/>
              </a:spcAft>
              <a:buClr>
                <a:schemeClr val="dk1"/>
              </a:buClr>
              <a:buSzPts val="2800"/>
              <a:buNone/>
              <a:defRPr sz="2800" b="1">
                <a:solidFill>
                  <a:schemeClr val="dk1"/>
                </a:solidFill>
              </a:defRPr>
            </a:lvl3pPr>
            <a:lvl4pPr lvl="3" rtl="0">
              <a:spcBef>
                <a:spcPts val="0"/>
              </a:spcBef>
              <a:spcAft>
                <a:spcPts val="0"/>
              </a:spcAft>
              <a:buClr>
                <a:schemeClr val="dk1"/>
              </a:buClr>
              <a:buSzPts val="2800"/>
              <a:buNone/>
              <a:defRPr sz="2800" b="1">
                <a:solidFill>
                  <a:schemeClr val="dk1"/>
                </a:solidFill>
              </a:defRPr>
            </a:lvl4pPr>
            <a:lvl5pPr lvl="4" rtl="0">
              <a:spcBef>
                <a:spcPts val="0"/>
              </a:spcBef>
              <a:spcAft>
                <a:spcPts val="0"/>
              </a:spcAft>
              <a:buClr>
                <a:schemeClr val="dk1"/>
              </a:buClr>
              <a:buSzPts val="2800"/>
              <a:buNone/>
              <a:defRPr sz="2800" b="1">
                <a:solidFill>
                  <a:schemeClr val="dk1"/>
                </a:solidFill>
              </a:defRPr>
            </a:lvl5pPr>
            <a:lvl6pPr lvl="5" rtl="0">
              <a:spcBef>
                <a:spcPts val="0"/>
              </a:spcBef>
              <a:spcAft>
                <a:spcPts val="0"/>
              </a:spcAft>
              <a:buClr>
                <a:schemeClr val="dk1"/>
              </a:buClr>
              <a:buSzPts val="2800"/>
              <a:buNone/>
              <a:defRPr sz="2800" b="1">
                <a:solidFill>
                  <a:schemeClr val="dk1"/>
                </a:solidFill>
              </a:defRPr>
            </a:lvl6pPr>
            <a:lvl7pPr lvl="6" rtl="0">
              <a:spcBef>
                <a:spcPts val="0"/>
              </a:spcBef>
              <a:spcAft>
                <a:spcPts val="0"/>
              </a:spcAft>
              <a:buClr>
                <a:schemeClr val="dk1"/>
              </a:buClr>
              <a:buSzPts val="2800"/>
              <a:buNone/>
              <a:defRPr sz="2800" b="1">
                <a:solidFill>
                  <a:schemeClr val="dk1"/>
                </a:solidFill>
              </a:defRPr>
            </a:lvl7pPr>
            <a:lvl8pPr lvl="7" rtl="0">
              <a:spcBef>
                <a:spcPts val="0"/>
              </a:spcBef>
              <a:spcAft>
                <a:spcPts val="0"/>
              </a:spcAft>
              <a:buClr>
                <a:schemeClr val="dk1"/>
              </a:buClr>
              <a:buSzPts val="2800"/>
              <a:buNone/>
              <a:defRPr sz="2800" b="1">
                <a:solidFill>
                  <a:schemeClr val="dk1"/>
                </a:solidFill>
              </a:defRPr>
            </a:lvl8pPr>
            <a:lvl9pPr lvl="8" rtl="0">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2"/>
              </a:buClr>
              <a:buSzPts val="1400"/>
              <a:buFont typeface="Poppins Light"/>
              <a:buChar char="●"/>
              <a:defRPr>
                <a:solidFill>
                  <a:schemeClr val="lt2"/>
                </a:solidFill>
                <a:latin typeface="Poppins Light"/>
                <a:ea typeface="Poppins Light"/>
                <a:cs typeface="Poppins Light"/>
                <a:sym typeface="Poppins Light"/>
              </a:defRPr>
            </a:lvl1pPr>
            <a:lvl2pPr marL="914400" lvl="1" indent="-317500">
              <a:lnSpc>
                <a:spcPct val="115000"/>
              </a:lnSpc>
              <a:spcBef>
                <a:spcPts val="1600"/>
              </a:spcBef>
              <a:spcAft>
                <a:spcPts val="0"/>
              </a:spcAft>
              <a:buClr>
                <a:schemeClr val="lt2"/>
              </a:buClr>
              <a:buSzPts val="1400"/>
              <a:buFont typeface="Poppins Light"/>
              <a:buChar char="○"/>
              <a:defRPr>
                <a:solidFill>
                  <a:schemeClr val="lt2"/>
                </a:solidFill>
                <a:latin typeface="Poppins Light"/>
                <a:ea typeface="Poppins Light"/>
                <a:cs typeface="Poppins Light"/>
                <a:sym typeface="Poppins Light"/>
              </a:defRPr>
            </a:lvl2pPr>
            <a:lvl3pPr marL="1371600" lvl="2" indent="-317500">
              <a:lnSpc>
                <a:spcPct val="115000"/>
              </a:lnSpc>
              <a:spcBef>
                <a:spcPts val="1600"/>
              </a:spcBef>
              <a:spcAft>
                <a:spcPts val="0"/>
              </a:spcAft>
              <a:buClr>
                <a:schemeClr val="lt2"/>
              </a:buClr>
              <a:buSzPts val="1400"/>
              <a:buFont typeface="Poppins Light"/>
              <a:buChar char="■"/>
              <a:defRPr>
                <a:solidFill>
                  <a:schemeClr val="lt2"/>
                </a:solidFill>
                <a:latin typeface="Poppins Light"/>
                <a:ea typeface="Poppins Light"/>
                <a:cs typeface="Poppins Light"/>
                <a:sym typeface="Poppins Light"/>
              </a:defRPr>
            </a:lvl3pPr>
            <a:lvl4pPr marL="1828800" lvl="3" indent="-317500">
              <a:lnSpc>
                <a:spcPct val="115000"/>
              </a:lnSpc>
              <a:spcBef>
                <a:spcPts val="1600"/>
              </a:spcBef>
              <a:spcAft>
                <a:spcPts val="0"/>
              </a:spcAft>
              <a:buClr>
                <a:schemeClr val="lt2"/>
              </a:buClr>
              <a:buSzPts val="1400"/>
              <a:buFont typeface="Poppins Light"/>
              <a:buChar char="●"/>
              <a:defRPr>
                <a:solidFill>
                  <a:schemeClr val="lt2"/>
                </a:solidFill>
                <a:latin typeface="Poppins Light"/>
                <a:ea typeface="Poppins Light"/>
                <a:cs typeface="Poppins Light"/>
                <a:sym typeface="Poppins Light"/>
              </a:defRPr>
            </a:lvl4pPr>
            <a:lvl5pPr marL="2286000" lvl="4" indent="-317500">
              <a:lnSpc>
                <a:spcPct val="115000"/>
              </a:lnSpc>
              <a:spcBef>
                <a:spcPts val="1600"/>
              </a:spcBef>
              <a:spcAft>
                <a:spcPts val="0"/>
              </a:spcAft>
              <a:buClr>
                <a:schemeClr val="lt2"/>
              </a:buClr>
              <a:buSzPts val="1400"/>
              <a:buFont typeface="Poppins Light"/>
              <a:buChar char="○"/>
              <a:defRPr>
                <a:solidFill>
                  <a:schemeClr val="lt2"/>
                </a:solidFill>
                <a:latin typeface="Poppins Light"/>
                <a:ea typeface="Poppins Light"/>
                <a:cs typeface="Poppins Light"/>
                <a:sym typeface="Poppins Light"/>
              </a:defRPr>
            </a:lvl5pPr>
            <a:lvl6pPr marL="2743200" lvl="5" indent="-317500">
              <a:lnSpc>
                <a:spcPct val="115000"/>
              </a:lnSpc>
              <a:spcBef>
                <a:spcPts val="1600"/>
              </a:spcBef>
              <a:spcAft>
                <a:spcPts val="0"/>
              </a:spcAft>
              <a:buClr>
                <a:schemeClr val="lt2"/>
              </a:buClr>
              <a:buSzPts val="1400"/>
              <a:buFont typeface="Poppins Light"/>
              <a:buChar char="■"/>
              <a:defRPr>
                <a:solidFill>
                  <a:schemeClr val="lt2"/>
                </a:solidFill>
                <a:latin typeface="Poppins Light"/>
                <a:ea typeface="Poppins Light"/>
                <a:cs typeface="Poppins Light"/>
                <a:sym typeface="Poppins Light"/>
              </a:defRPr>
            </a:lvl6pPr>
            <a:lvl7pPr marL="3200400" lvl="6" indent="-317500">
              <a:lnSpc>
                <a:spcPct val="115000"/>
              </a:lnSpc>
              <a:spcBef>
                <a:spcPts val="1600"/>
              </a:spcBef>
              <a:spcAft>
                <a:spcPts val="0"/>
              </a:spcAft>
              <a:buClr>
                <a:schemeClr val="lt2"/>
              </a:buClr>
              <a:buSzPts val="1400"/>
              <a:buFont typeface="Poppins Light"/>
              <a:buChar char="●"/>
              <a:defRPr>
                <a:solidFill>
                  <a:schemeClr val="lt2"/>
                </a:solidFill>
                <a:latin typeface="Poppins Light"/>
                <a:ea typeface="Poppins Light"/>
                <a:cs typeface="Poppins Light"/>
                <a:sym typeface="Poppins Light"/>
              </a:defRPr>
            </a:lvl7pPr>
            <a:lvl8pPr marL="3657600" lvl="7" indent="-317500">
              <a:lnSpc>
                <a:spcPct val="115000"/>
              </a:lnSpc>
              <a:spcBef>
                <a:spcPts val="1600"/>
              </a:spcBef>
              <a:spcAft>
                <a:spcPts val="0"/>
              </a:spcAft>
              <a:buClr>
                <a:schemeClr val="lt2"/>
              </a:buClr>
              <a:buSzPts val="1400"/>
              <a:buFont typeface="Poppins Light"/>
              <a:buChar char="○"/>
              <a:defRPr>
                <a:solidFill>
                  <a:schemeClr val="lt2"/>
                </a:solidFill>
                <a:latin typeface="Poppins Light"/>
                <a:ea typeface="Poppins Light"/>
                <a:cs typeface="Poppins Light"/>
                <a:sym typeface="Poppins Light"/>
              </a:defRPr>
            </a:lvl8pPr>
            <a:lvl9pPr marL="4114800" lvl="8" indent="-317500">
              <a:lnSpc>
                <a:spcPct val="115000"/>
              </a:lnSpc>
              <a:spcBef>
                <a:spcPts val="1600"/>
              </a:spcBef>
              <a:spcAft>
                <a:spcPts val="1600"/>
              </a:spcAft>
              <a:buClr>
                <a:schemeClr val="lt2"/>
              </a:buClr>
              <a:buSzPts val="1400"/>
              <a:buFont typeface="Poppins Light"/>
              <a:buChar char="■"/>
              <a:defRPr>
                <a:solidFill>
                  <a:schemeClr val="lt2"/>
                </a:solidFill>
                <a:latin typeface="Poppins Light"/>
                <a:ea typeface="Poppins Light"/>
                <a:cs typeface="Poppins Light"/>
                <a:sym typeface="Poppins Light"/>
              </a:defRPr>
            </a:lvl9pPr>
          </a:lstStyle>
          <a:p>
            <a:endParaRPr/>
          </a:p>
        </p:txBody>
      </p:sp>
    </p:spTree>
    <p:extLst>
      <p:ext uri="{BB962C8B-B14F-4D97-AF65-F5344CB8AC3E}">
        <p14:creationId xmlns:p14="http://schemas.microsoft.com/office/powerpoint/2010/main" val="260077324"/>
      </p:ext>
    </p:extLst>
  </p:cSld>
  <p:clrMap bg1="lt1" tx1="dk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84700" y="553804"/>
            <a:ext cx="94224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1pPr>
            <a:lvl2pPr lvl="1"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2pPr>
            <a:lvl3pPr lvl="2"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3pPr>
            <a:lvl4pPr lvl="3"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4pPr>
            <a:lvl5pPr lvl="4"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5pPr>
            <a:lvl6pPr lvl="5"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6pPr>
            <a:lvl7pPr lvl="6"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7pPr>
            <a:lvl8pPr lvl="7"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8pPr>
            <a:lvl9pPr lvl="8"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1384700" y="1536633"/>
            <a:ext cx="9422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1pPr>
            <a:lvl2pPr marL="914400" lvl="1"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2pPr>
            <a:lvl3pPr marL="1371600" lvl="2"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3pPr>
            <a:lvl4pPr marL="1828800" lvl="3"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4pPr>
            <a:lvl5pPr marL="2286000" lvl="4"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5pPr>
            <a:lvl6pPr marL="2743200" lvl="5"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6pPr>
            <a:lvl7pPr marL="3200400" lvl="6"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7pPr>
            <a:lvl8pPr marL="3657600" lvl="7"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8pPr>
            <a:lvl9pPr marL="4114800" lvl="8"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9pPr>
          </a:lstStyle>
          <a:p>
            <a:endParaRPr/>
          </a:p>
        </p:txBody>
      </p:sp>
    </p:spTree>
    <p:extLst>
      <p:ext uri="{BB962C8B-B14F-4D97-AF65-F5344CB8AC3E}">
        <p14:creationId xmlns:p14="http://schemas.microsoft.com/office/powerpoint/2010/main" val="3199279830"/>
      </p:ext>
    </p:extLst>
  </p:cSld>
  <p:clrMap bg1="lt1" tx1="dk1" bg2="dk2" tx2="lt2" accent1="accent1" accent2="accent2" accent3="accent3" accent4="accent4" accent5="accent5" accent6="accent6" hlink="hlink" folHlink="folHlink"/>
  <p:sldLayoutIdLst>
    <p:sldLayoutId id="2147483785"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7" r:id="rId21"/>
    <p:sldLayoutId id="2147483808" r:id="rId22"/>
    <p:sldLayoutId id="2147483809" r:id="rId23"/>
    <p:sldLayoutId id="2147483811" r:id="rId24"/>
    <p:sldLayoutId id="2147483812" r:id="rId25"/>
    <p:sldLayoutId id="2147483813" r:id="rId26"/>
    <p:sldLayoutId id="2147483815" r:id="rId27"/>
    <p:sldLayoutId id="2147483816" r:id="rId28"/>
    <p:sldLayoutId id="2147483817" r:id="rId29"/>
    <p:sldLayoutId id="2147483818" r:id="rId30"/>
    <p:sldLayoutId id="2147483819"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84700" y="553804"/>
            <a:ext cx="9422400" cy="76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1pPr>
            <a:lvl2pPr lvl="1"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2pPr>
            <a:lvl3pPr lvl="2"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3pPr>
            <a:lvl4pPr lvl="3"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4pPr>
            <a:lvl5pPr lvl="4"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5pPr>
            <a:lvl6pPr lvl="5"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6pPr>
            <a:lvl7pPr lvl="6"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7pPr>
            <a:lvl8pPr lvl="7"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8pPr>
            <a:lvl9pPr lvl="8" algn="ctr">
              <a:spcBef>
                <a:spcPts val="0"/>
              </a:spcBef>
              <a:spcAft>
                <a:spcPts val="0"/>
              </a:spcAft>
              <a:buClr>
                <a:schemeClr val="accent1"/>
              </a:buClr>
              <a:buSzPts val="3200"/>
              <a:buFont typeface="Bebas Neue"/>
              <a:buNone/>
              <a:defRPr sz="3200" b="1">
                <a:solidFill>
                  <a:schemeClr val="accen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1384700" y="1536633"/>
            <a:ext cx="9422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1pPr>
            <a:lvl2pPr marL="914400" lvl="1"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2pPr>
            <a:lvl3pPr marL="1371600" lvl="2"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3pPr>
            <a:lvl4pPr marL="1828800" lvl="3"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4pPr>
            <a:lvl5pPr marL="2286000" lvl="4"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5pPr>
            <a:lvl6pPr marL="2743200" lvl="5"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6pPr>
            <a:lvl7pPr marL="3200400" lvl="6"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7pPr>
            <a:lvl8pPr marL="3657600" lvl="7"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8pPr>
            <a:lvl9pPr marL="4114800" lvl="8" indent="-317500">
              <a:lnSpc>
                <a:spcPct val="100000"/>
              </a:lnSpc>
              <a:spcBef>
                <a:spcPts val="0"/>
              </a:spcBef>
              <a:spcAft>
                <a:spcPts val="0"/>
              </a:spcAft>
              <a:buClr>
                <a:schemeClr val="dk2"/>
              </a:buClr>
              <a:buSzPts val="1400"/>
              <a:buFont typeface="Oxygen"/>
              <a:buChar char="■"/>
              <a:defRPr>
                <a:solidFill>
                  <a:schemeClr val="dk2"/>
                </a:solidFill>
                <a:latin typeface="Oxygen"/>
                <a:ea typeface="Oxygen"/>
                <a:cs typeface="Oxygen"/>
                <a:sym typeface="Oxygen"/>
              </a:defRPr>
            </a:lvl9pPr>
          </a:lstStyle>
          <a:p>
            <a:endParaRPr/>
          </a:p>
        </p:txBody>
      </p:sp>
    </p:spTree>
    <p:extLst>
      <p:ext uri="{BB962C8B-B14F-4D97-AF65-F5344CB8AC3E}">
        <p14:creationId xmlns:p14="http://schemas.microsoft.com/office/powerpoint/2010/main" val="61836522"/>
      </p:ext>
    </p:extLst>
  </p:cSld>
  <p:clrMap bg1="lt1" tx1="dk1" bg2="dk2" tx2="lt2" accent1="accent1" accent2="accent2" accent3="accent3" accent4="accent4" accent5="accent5" accent6="accent6" hlink="hlink" folHlink="folHlink"/>
  <p:sldLayoutIdLst>
    <p:sldLayoutId id="2147483864"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 id="2147483883" r:id="rId19"/>
    <p:sldLayoutId id="2147483884" r:id="rId20"/>
    <p:sldLayoutId id="2147483885" r:id="rId21"/>
    <p:sldLayoutId id="2147483886" r:id="rId22"/>
    <p:sldLayoutId id="2147483887" r:id="rId23"/>
    <p:sldLayoutId id="2147483888" r:id="rId24"/>
    <p:sldLayoutId id="2147483889" r:id="rId25"/>
    <p:sldLayoutId id="2147483890" r:id="rId26"/>
    <p:sldLayoutId id="2147483891" r:id="rId27"/>
    <p:sldLayoutId id="2147483892" r:id="rId28"/>
    <p:sldLayoutId id="2147483893" r:id="rId29"/>
    <p:sldLayoutId id="2147483894" r:id="rId30"/>
    <p:sldLayoutId id="2147483895"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8/21/21</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20555861"/>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hf sldNum="0"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9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085791" y="1500703"/>
            <a:ext cx="3962400" cy="3962400"/>
            <a:chOff x="3883949" y="1474165"/>
            <a:chExt cx="3962400" cy="3962400"/>
          </a:xfrm>
        </p:grpSpPr>
        <p:sp>
          <p:nvSpPr>
            <p:cNvPr id="43" name="Oval 42"/>
            <p:cNvSpPr/>
            <p:nvPr/>
          </p:nvSpPr>
          <p:spPr>
            <a:xfrm>
              <a:off x="3883949" y="1474165"/>
              <a:ext cx="3962400" cy="3962400"/>
            </a:xfrm>
            <a:prstGeom prst="ellipse">
              <a:avLst/>
            </a:prstGeom>
            <a:solidFill>
              <a:schemeClr val="tx1">
                <a:lumMod val="75000"/>
                <a:lumOff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44" name="TextBox 43"/>
            <p:cNvSpPr txBox="1"/>
            <p:nvPr/>
          </p:nvSpPr>
          <p:spPr>
            <a:xfrm>
              <a:off x="4188749" y="3178366"/>
              <a:ext cx="3352800" cy="553998"/>
            </a:xfrm>
            <a:prstGeom prst="rect">
              <a:avLst/>
            </a:prstGeom>
            <a:noFill/>
          </p:spPr>
          <p:txBody>
            <a:bodyPr wrap="square" lIns="0" tIns="0" rIns="0" bIns="0" rtlCol="0">
              <a:spAutoFit/>
            </a:bodyPr>
            <a:lstStyle/>
            <a:p>
              <a:pPr algn="ctr">
                <a:defRPr/>
              </a:pPr>
              <a:r>
                <a:rPr lang="en-US" sz="3600">
                  <a:solidFill>
                    <a:prstClr val="white"/>
                  </a:solidFill>
                  <a:latin typeface="#9Slide03 IcielPanton Black" panose="00000A00000000000000" pitchFamily="2" charset="0"/>
                  <a:cs typeface="Arial"/>
                  <a:sym typeface="Arial"/>
                </a:rPr>
                <a:t>CÓ GÌ Ở</a:t>
              </a:r>
            </a:p>
          </p:txBody>
        </p:sp>
      </p:grpSp>
      <p:sp>
        <p:nvSpPr>
          <p:cNvPr id="55" name="Oval 54"/>
          <p:cNvSpPr/>
          <p:nvPr/>
        </p:nvSpPr>
        <p:spPr>
          <a:xfrm>
            <a:off x="4267199" y="1524000"/>
            <a:ext cx="3810003" cy="381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C6E51"/>
              </a:solidFill>
              <a:latin typeface="#9Slide02 Noi dung dai"/>
              <a:sym typeface="Arial"/>
            </a:endParaRPr>
          </a:p>
        </p:txBody>
      </p:sp>
      <p:sp>
        <p:nvSpPr>
          <p:cNvPr id="56" name="Oval 55"/>
          <p:cNvSpPr/>
          <p:nvPr/>
        </p:nvSpPr>
        <p:spPr>
          <a:xfrm>
            <a:off x="4788627" y="2045427"/>
            <a:ext cx="2767148" cy="276714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57" name="Oval 56"/>
          <p:cNvSpPr/>
          <p:nvPr/>
        </p:nvSpPr>
        <p:spPr>
          <a:xfrm>
            <a:off x="5234184" y="2490984"/>
            <a:ext cx="1876032" cy="1876032"/>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58" name="Oval 57"/>
          <p:cNvSpPr/>
          <p:nvPr/>
        </p:nvSpPr>
        <p:spPr>
          <a:xfrm>
            <a:off x="5750094" y="3006894"/>
            <a:ext cx="844215" cy="84421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59" name="Arc 58"/>
          <p:cNvSpPr/>
          <p:nvPr/>
        </p:nvSpPr>
        <p:spPr>
          <a:xfrm rot="20481717">
            <a:off x="3184955" y="630268"/>
            <a:ext cx="5974491" cy="5597461"/>
          </a:xfrm>
          <a:prstGeom prst="arc">
            <a:avLst>
              <a:gd name="adj1" fmla="val 16646192"/>
              <a:gd name="adj2" fmla="val 16036918"/>
            </a:avLst>
          </a:prstGeom>
          <a:ln w="8890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2400">
              <a:solidFill>
                <a:prstClr val="black"/>
              </a:solidFill>
              <a:latin typeface="#9Slide02 Noi dung dai"/>
              <a:sym typeface="Arial"/>
            </a:endParaRPr>
          </a:p>
        </p:txBody>
      </p:sp>
      <p:sp>
        <p:nvSpPr>
          <p:cNvPr id="60" name="Arc 59"/>
          <p:cNvSpPr/>
          <p:nvPr/>
        </p:nvSpPr>
        <p:spPr>
          <a:xfrm rot="20568184">
            <a:off x="1902153" y="-778898"/>
            <a:ext cx="8393544" cy="8439924"/>
          </a:xfrm>
          <a:prstGeom prst="arc">
            <a:avLst>
              <a:gd name="adj1" fmla="val 16654886"/>
              <a:gd name="adj2" fmla="val 16036918"/>
            </a:avLst>
          </a:prstGeom>
          <a:ln w="889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2400">
              <a:solidFill>
                <a:prstClr val="black"/>
              </a:solidFill>
              <a:latin typeface="#9Slide02 Noi dung dai"/>
              <a:sym typeface="Arial"/>
            </a:endParaRPr>
          </a:p>
        </p:txBody>
      </p:sp>
      <p:sp>
        <p:nvSpPr>
          <p:cNvPr id="61" name="Arc 60"/>
          <p:cNvSpPr/>
          <p:nvPr/>
        </p:nvSpPr>
        <p:spPr>
          <a:xfrm rot="20424303">
            <a:off x="613256" y="-2157852"/>
            <a:ext cx="11028099" cy="10910927"/>
          </a:xfrm>
          <a:prstGeom prst="arc">
            <a:avLst>
              <a:gd name="adj1" fmla="val 16628503"/>
              <a:gd name="adj2" fmla="val 16036918"/>
            </a:avLst>
          </a:prstGeom>
          <a:ln w="8890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2400">
              <a:solidFill>
                <a:prstClr val="black"/>
              </a:solidFill>
              <a:latin typeface="#9Slide02 Noi dung dai"/>
              <a:sym typeface="Arial"/>
            </a:endParaRPr>
          </a:p>
        </p:txBody>
      </p:sp>
      <p:sp>
        <p:nvSpPr>
          <p:cNvPr id="45" name="Arc 44"/>
          <p:cNvSpPr/>
          <p:nvPr/>
        </p:nvSpPr>
        <p:spPr>
          <a:xfrm rot="20416599">
            <a:off x="3439060" y="992030"/>
            <a:ext cx="5390129" cy="4979748"/>
          </a:xfrm>
          <a:prstGeom prst="arc">
            <a:avLst>
              <a:gd name="adj1" fmla="val 17495719"/>
              <a:gd name="adj2" fmla="val 14652653"/>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2400">
              <a:solidFill>
                <a:prstClr val="black"/>
              </a:solidFill>
              <a:latin typeface="#9Slide02 Noi dung dai"/>
              <a:sym typeface="Arial"/>
            </a:endParaRPr>
          </a:p>
        </p:txBody>
      </p:sp>
      <p:sp>
        <p:nvSpPr>
          <p:cNvPr id="46" name="Arc 45"/>
          <p:cNvSpPr/>
          <p:nvPr/>
        </p:nvSpPr>
        <p:spPr>
          <a:xfrm rot="20617034">
            <a:off x="2824933" y="631668"/>
            <a:ext cx="6405347" cy="5938187"/>
          </a:xfrm>
          <a:prstGeom prst="arc">
            <a:avLst>
              <a:gd name="adj1" fmla="val 17495719"/>
              <a:gd name="adj2" fmla="val 14816700"/>
            </a:avLst>
          </a:prstGeom>
          <a:ln w="381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2400">
              <a:solidFill>
                <a:prstClr val="black"/>
              </a:solidFill>
              <a:latin typeface="#9Slide02 Noi dung dai"/>
              <a:sym typeface="Arial"/>
            </a:endParaRPr>
          </a:p>
        </p:txBody>
      </p:sp>
      <p:sp>
        <p:nvSpPr>
          <p:cNvPr id="47" name="Arc 46"/>
          <p:cNvSpPr/>
          <p:nvPr/>
        </p:nvSpPr>
        <p:spPr>
          <a:xfrm rot="21406139">
            <a:off x="4790913" y="2281807"/>
            <a:ext cx="2457451" cy="2286000"/>
          </a:xfrm>
          <a:prstGeom prst="arc">
            <a:avLst>
              <a:gd name="adj1" fmla="val 17495719"/>
              <a:gd name="adj2" fmla="val 14850599"/>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2400">
              <a:solidFill>
                <a:prstClr val="black"/>
              </a:solidFill>
              <a:latin typeface="#9Slide02 Noi dung dai"/>
              <a:sym typeface="Arial"/>
            </a:endParaRPr>
          </a:p>
        </p:txBody>
      </p:sp>
      <p:sp>
        <p:nvSpPr>
          <p:cNvPr id="48" name="Arc 47"/>
          <p:cNvSpPr/>
          <p:nvPr/>
        </p:nvSpPr>
        <p:spPr>
          <a:xfrm rot="21264636">
            <a:off x="4412358" y="1974695"/>
            <a:ext cx="3194999" cy="2987348"/>
          </a:xfrm>
          <a:prstGeom prst="arc">
            <a:avLst>
              <a:gd name="adj1" fmla="val 17495719"/>
              <a:gd name="adj2" fmla="val 14850599"/>
            </a:avLst>
          </a:prstGeom>
          <a:ln w="889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2400">
              <a:solidFill>
                <a:prstClr val="black"/>
              </a:solidFill>
              <a:latin typeface="#9Slide02 Noi dung dai"/>
              <a:sym typeface="Arial"/>
            </a:endParaRPr>
          </a:p>
        </p:txBody>
      </p:sp>
      <p:sp>
        <p:nvSpPr>
          <p:cNvPr id="49" name="Arc 48"/>
          <p:cNvSpPr/>
          <p:nvPr/>
        </p:nvSpPr>
        <p:spPr>
          <a:xfrm rot="21042090">
            <a:off x="4104942" y="1697509"/>
            <a:ext cx="3830631" cy="3721251"/>
          </a:xfrm>
          <a:prstGeom prst="arc">
            <a:avLst>
              <a:gd name="adj1" fmla="val 17495719"/>
              <a:gd name="adj2" fmla="val 14850599"/>
            </a:avLst>
          </a:prstGeom>
          <a:ln w="1016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2400">
              <a:solidFill>
                <a:prstClr val="black"/>
              </a:solidFill>
              <a:latin typeface="#9Slide02 Noi dung dai"/>
              <a:sym typeface="Arial"/>
            </a:endParaRPr>
          </a:p>
        </p:txBody>
      </p:sp>
      <p:sp>
        <p:nvSpPr>
          <p:cNvPr id="50" name="Arc 49"/>
          <p:cNvSpPr/>
          <p:nvPr/>
        </p:nvSpPr>
        <p:spPr>
          <a:xfrm rot="20884398">
            <a:off x="3771731" y="1350256"/>
            <a:ext cx="4511751" cy="4296077"/>
          </a:xfrm>
          <a:prstGeom prst="arc">
            <a:avLst>
              <a:gd name="adj1" fmla="val 17495719"/>
              <a:gd name="adj2" fmla="val 14850599"/>
            </a:avLst>
          </a:prstGeom>
          <a:ln w="1143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2400">
              <a:solidFill>
                <a:prstClr val="black"/>
              </a:solidFill>
              <a:latin typeface="#9Slide02 Noi dung dai"/>
              <a:sym typeface="Arial"/>
            </a:endParaRPr>
          </a:p>
        </p:txBody>
      </p:sp>
      <p:sp>
        <p:nvSpPr>
          <p:cNvPr id="51" name="Arc 50"/>
          <p:cNvSpPr/>
          <p:nvPr/>
        </p:nvSpPr>
        <p:spPr>
          <a:xfrm rot="20481717">
            <a:off x="3040361" y="656808"/>
            <a:ext cx="5974491" cy="5597461"/>
          </a:xfrm>
          <a:prstGeom prst="arc">
            <a:avLst>
              <a:gd name="adj1" fmla="val 17495719"/>
              <a:gd name="adj2" fmla="val 14850599"/>
            </a:avLst>
          </a:prstGeom>
          <a:ln w="8890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2400">
              <a:solidFill>
                <a:prstClr val="black"/>
              </a:solidFill>
              <a:latin typeface="#9Slide02 Noi dung dai"/>
              <a:sym typeface="Arial"/>
            </a:endParaRPr>
          </a:p>
        </p:txBody>
      </p:sp>
      <p:sp>
        <p:nvSpPr>
          <p:cNvPr id="52" name="Arc 51"/>
          <p:cNvSpPr/>
          <p:nvPr/>
        </p:nvSpPr>
        <p:spPr>
          <a:xfrm>
            <a:off x="5171915" y="2597332"/>
            <a:ext cx="1790700" cy="1665675"/>
          </a:xfrm>
          <a:prstGeom prst="arc">
            <a:avLst>
              <a:gd name="adj1" fmla="val 17495719"/>
              <a:gd name="adj2" fmla="val 14850599"/>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2400">
              <a:solidFill>
                <a:prstClr val="black"/>
              </a:solidFill>
              <a:latin typeface="#9Slide02 Noi dung dai"/>
              <a:sym typeface="Arial"/>
            </a:endParaRPr>
          </a:p>
        </p:txBody>
      </p:sp>
      <p:sp>
        <p:nvSpPr>
          <p:cNvPr id="53" name="Arc 52"/>
          <p:cNvSpPr/>
          <p:nvPr/>
        </p:nvSpPr>
        <p:spPr>
          <a:xfrm rot="489092">
            <a:off x="5535871" y="2874629"/>
            <a:ext cx="1160044" cy="1083579"/>
          </a:xfrm>
          <a:prstGeom prst="arc">
            <a:avLst>
              <a:gd name="adj1" fmla="val 17495719"/>
              <a:gd name="adj2" fmla="val 14850599"/>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2400">
              <a:solidFill>
                <a:prstClr val="black"/>
              </a:solidFill>
              <a:latin typeface="#9Slide02 Noi dung dai"/>
              <a:sym typeface="Arial"/>
            </a:endParaRPr>
          </a:p>
        </p:txBody>
      </p:sp>
      <p:sp>
        <p:nvSpPr>
          <p:cNvPr id="54" name="Arc 53"/>
          <p:cNvSpPr/>
          <p:nvPr/>
        </p:nvSpPr>
        <p:spPr>
          <a:xfrm rot="1249885">
            <a:off x="5841879" y="3133573"/>
            <a:ext cx="660643" cy="590855"/>
          </a:xfrm>
          <a:prstGeom prst="arc">
            <a:avLst>
              <a:gd name="adj1" fmla="val 17495719"/>
              <a:gd name="adj2" fmla="val 14850599"/>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en-US" sz="2400">
              <a:solidFill>
                <a:prstClr val="black"/>
              </a:solidFill>
              <a:latin typeface="#9Slide02 Noi dung dai"/>
              <a:sym typeface="Arial"/>
            </a:endParaRPr>
          </a:p>
        </p:txBody>
      </p:sp>
      <p:sp>
        <p:nvSpPr>
          <p:cNvPr id="10" name="Donut 9"/>
          <p:cNvSpPr/>
          <p:nvPr/>
        </p:nvSpPr>
        <p:spPr>
          <a:xfrm>
            <a:off x="4501496" y="2286001"/>
            <a:ext cx="1371600" cy="1371600"/>
          </a:xfrm>
          <a:prstGeom prst="donut">
            <a:avLst>
              <a:gd name="adj" fmla="val 658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black"/>
              </a:solidFill>
              <a:latin typeface="#9Slide02 Noi dung dai"/>
              <a:sym typeface="Arial"/>
            </a:endParaRPr>
          </a:p>
        </p:txBody>
      </p:sp>
      <p:sp>
        <p:nvSpPr>
          <p:cNvPr id="11" name="Donut 10"/>
          <p:cNvSpPr/>
          <p:nvPr/>
        </p:nvSpPr>
        <p:spPr>
          <a:xfrm>
            <a:off x="6210300" y="3276600"/>
            <a:ext cx="762000" cy="762000"/>
          </a:xfrm>
          <a:prstGeom prst="donut">
            <a:avLst>
              <a:gd name="adj" fmla="val 218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black"/>
              </a:solidFill>
              <a:latin typeface="#9Slide02 Noi dung dai"/>
              <a:sym typeface="Arial"/>
            </a:endParaRPr>
          </a:p>
        </p:txBody>
      </p:sp>
      <p:sp>
        <p:nvSpPr>
          <p:cNvPr id="12" name="Donut 11"/>
          <p:cNvSpPr/>
          <p:nvPr/>
        </p:nvSpPr>
        <p:spPr>
          <a:xfrm>
            <a:off x="6057900" y="4229100"/>
            <a:ext cx="838200" cy="838200"/>
          </a:xfrm>
          <a:prstGeom prst="donut">
            <a:avLst>
              <a:gd name="adj" fmla="val 83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black"/>
              </a:solidFill>
              <a:latin typeface="#9Slide02 Noi dung dai"/>
              <a:sym typeface="Arial"/>
            </a:endParaRPr>
          </a:p>
        </p:txBody>
      </p:sp>
      <p:sp>
        <p:nvSpPr>
          <p:cNvPr id="13" name="Donut 12"/>
          <p:cNvSpPr/>
          <p:nvPr/>
        </p:nvSpPr>
        <p:spPr>
          <a:xfrm>
            <a:off x="7467600" y="3276600"/>
            <a:ext cx="609600" cy="609600"/>
          </a:xfrm>
          <a:prstGeom prst="donut">
            <a:avLst>
              <a:gd name="adj" fmla="val 369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black"/>
              </a:solidFill>
              <a:latin typeface="#9Slide02 Noi dung dai"/>
              <a:sym typeface="Arial"/>
            </a:endParaRPr>
          </a:p>
        </p:txBody>
      </p:sp>
      <p:cxnSp>
        <p:nvCxnSpPr>
          <p:cNvPr id="14" name="Straight Connector 13"/>
          <p:cNvCxnSpPr/>
          <p:nvPr/>
        </p:nvCxnSpPr>
        <p:spPr>
          <a:xfrm flipV="1">
            <a:off x="6387194" y="840921"/>
            <a:ext cx="1017815" cy="8382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Multiply 14"/>
          <p:cNvSpPr/>
          <p:nvPr/>
        </p:nvSpPr>
        <p:spPr>
          <a:xfrm>
            <a:off x="6596743" y="1774371"/>
            <a:ext cx="1763487" cy="1790700"/>
          </a:xfrm>
          <a:prstGeom prst="mathMultiply">
            <a:avLst>
              <a:gd name="adj1" fmla="val 163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16" name="Multiply 15"/>
          <p:cNvSpPr/>
          <p:nvPr/>
        </p:nvSpPr>
        <p:spPr>
          <a:xfrm rot="20028486">
            <a:off x="3948942" y="3752851"/>
            <a:ext cx="1763487" cy="1790700"/>
          </a:xfrm>
          <a:prstGeom prst="mathMultiply">
            <a:avLst>
              <a:gd name="adj1" fmla="val 163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17" name="12-Point Star 16"/>
          <p:cNvSpPr/>
          <p:nvPr/>
        </p:nvSpPr>
        <p:spPr>
          <a:xfrm>
            <a:off x="1554803" y="2332183"/>
            <a:ext cx="1386328" cy="1320936"/>
          </a:xfrm>
          <a:prstGeom prst="star12">
            <a:avLst>
              <a:gd name="adj" fmla="val 363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18" name="Oval 17"/>
          <p:cNvSpPr/>
          <p:nvPr/>
        </p:nvSpPr>
        <p:spPr>
          <a:xfrm>
            <a:off x="1949315" y="2705268"/>
            <a:ext cx="597303" cy="57133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19" name="Multiply 18"/>
          <p:cNvSpPr/>
          <p:nvPr/>
        </p:nvSpPr>
        <p:spPr>
          <a:xfrm rot="15698754">
            <a:off x="8664882" y="2757770"/>
            <a:ext cx="1763487" cy="1790700"/>
          </a:xfrm>
          <a:prstGeom prst="mathMultiply">
            <a:avLst>
              <a:gd name="adj1" fmla="val 1636"/>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20" name="Multiply 19"/>
          <p:cNvSpPr/>
          <p:nvPr/>
        </p:nvSpPr>
        <p:spPr>
          <a:xfrm rot="2163725">
            <a:off x="2723858" y="833621"/>
            <a:ext cx="1763487" cy="1790700"/>
          </a:xfrm>
          <a:prstGeom prst="mathMultiply">
            <a:avLst>
              <a:gd name="adj1" fmla="val 163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21" name="Donut 20"/>
          <p:cNvSpPr/>
          <p:nvPr/>
        </p:nvSpPr>
        <p:spPr>
          <a:xfrm>
            <a:off x="2159256" y="4251513"/>
            <a:ext cx="1726945" cy="1726945"/>
          </a:xfrm>
          <a:prstGeom prst="donut">
            <a:avLst>
              <a:gd name="adj" fmla="val 83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black"/>
              </a:solidFill>
              <a:latin typeface="#9Slide02 Noi dung dai"/>
              <a:sym typeface="Arial"/>
            </a:endParaRPr>
          </a:p>
        </p:txBody>
      </p:sp>
      <p:sp>
        <p:nvSpPr>
          <p:cNvPr id="22" name="Donut 21"/>
          <p:cNvSpPr/>
          <p:nvPr/>
        </p:nvSpPr>
        <p:spPr>
          <a:xfrm>
            <a:off x="8946757" y="1260021"/>
            <a:ext cx="1371600" cy="1371600"/>
          </a:xfrm>
          <a:prstGeom prst="donut">
            <a:avLst>
              <a:gd name="adj" fmla="val 1050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black"/>
              </a:solidFill>
              <a:latin typeface="#9Slide02 Noi dung dai"/>
              <a:sym typeface="Arial"/>
            </a:endParaRPr>
          </a:p>
        </p:txBody>
      </p:sp>
      <p:sp>
        <p:nvSpPr>
          <p:cNvPr id="23" name="Donut 22"/>
          <p:cNvSpPr/>
          <p:nvPr/>
        </p:nvSpPr>
        <p:spPr>
          <a:xfrm>
            <a:off x="8151667" y="4733983"/>
            <a:ext cx="762000" cy="762000"/>
          </a:xfrm>
          <a:prstGeom prst="donut">
            <a:avLst>
              <a:gd name="adj" fmla="val 2184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black"/>
              </a:solidFill>
              <a:latin typeface="#9Slide02 Noi dung dai"/>
              <a:sym typeface="Arial"/>
            </a:endParaRPr>
          </a:p>
        </p:txBody>
      </p:sp>
      <p:sp>
        <p:nvSpPr>
          <p:cNvPr id="24" name="Multiply 23"/>
          <p:cNvSpPr/>
          <p:nvPr/>
        </p:nvSpPr>
        <p:spPr>
          <a:xfrm rot="20028486">
            <a:off x="9396450" y="4510859"/>
            <a:ext cx="1763487" cy="1790700"/>
          </a:xfrm>
          <a:prstGeom prst="mathMultiply">
            <a:avLst>
              <a:gd name="adj1" fmla="val 163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25" name="Multiply 24"/>
          <p:cNvSpPr/>
          <p:nvPr/>
        </p:nvSpPr>
        <p:spPr>
          <a:xfrm rot="17076524">
            <a:off x="9396450" y="4510859"/>
            <a:ext cx="1763487" cy="1790700"/>
          </a:xfrm>
          <a:prstGeom prst="mathMultiply">
            <a:avLst>
              <a:gd name="adj1" fmla="val 163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3" name="Rectangle 2"/>
          <p:cNvSpPr/>
          <p:nvPr/>
        </p:nvSpPr>
        <p:spPr>
          <a:xfrm>
            <a:off x="-78920" y="3345759"/>
            <a:ext cx="12651920" cy="3505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2" name="Rectangle 1"/>
          <p:cNvSpPr/>
          <p:nvPr/>
        </p:nvSpPr>
        <p:spPr>
          <a:xfrm>
            <a:off x="-102035" y="-151108"/>
            <a:ext cx="12675036" cy="35557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CE54">
                  <a:lumMod val="60000"/>
                  <a:lumOff val="40000"/>
                </a:srgbClr>
              </a:solidFill>
              <a:latin typeface="#9Slide02 Noi dung dai"/>
              <a:sym typeface="Arial"/>
            </a:endParaRPr>
          </a:p>
        </p:txBody>
      </p:sp>
      <p:sp>
        <p:nvSpPr>
          <p:cNvPr id="8" name="Rectangle 7"/>
          <p:cNvSpPr/>
          <p:nvPr/>
        </p:nvSpPr>
        <p:spPr>
          <a:xfrm>
            <a:off x="-124973" y="-142967"/>
            <a:ext cx="12697973" cy="3352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CE54">
                  <a:lumMod val="60000"/>
                  <a:lumOff val="40000"/>
                </a:srgbClr>
              </a:solidFill>
              <a:latin typeface="#9Slide02 Noi dung dai"/>
              <a:sym typeface="Arial"/>
            </a:endParaRPr>
          </a:p>
        </p:txBody>
      </p:sp>
      <p:sp>
        <p:nvSpPr>
          <p:cNvPr id="9" name="Rectangle 8"/>
          <p:cNvSpPr/>
          <p:nvPr/>
        </p:nvSpPr>
        <p:spPr>
          <a:xfrm>
            <a:off x="-115141" y="3209834"/>
            <a:ext cx="12697973" cy="36748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6" name="Rectangle 5"/>
          <p:cNvSpPr/>
          <p:nvPr/>
        </p:nvSpPr>
        <p:spPr>
          <a:xfrm>
            <a:off x="-143157" y="-142967"/>
            <a:ext cx="12697973" cy="3352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CE54">
                  <a:lumMod val="60000"/>
                  <a:lumOff val="40000"/>
                </a:srgbClr>
              </a:solidFill>
              <a:latin typeface="#9Slide02 Noi dung dai"/>
              <a:sym typeface="Arial"/>
            </a:endParaRPr>
          </a:p>
        </p:txBody>
      </p:sp>
      <p:sp>
        <p:nvSpPr>
          <p:cNvPr id="7" name="Rectangle 6"/>
          <p:cNvSpPr/>
          <p:nvPr/>
        </p:nvSpPr>
        <p:spPr>
          <a:xfrm>
            <a:off x="-155814" y="3209834"/>
            <a:ext cx="12744055" cy="36748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4" name="Rectangle 3"/>
          <p:cNvSpPr/>
          <p:nvPr/>
        </p:nvSpPr>
        <p:spPr>
          <a:xfrm>
            <a:off x="-270357" y="-158745"/>
            <a:ext cx="12853188" cy="342039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CE54">
                  <a:lumMod val="60000"/>
                  <a:lumOff val="40000"/>
                </a:srgbClr>
              </a:solidFill>
              <a:latin typeface="#9Slide02 Noi dung dai"/>
              <a:sym typeface="Arial"/>
            </a:endParaRPr>
          </a:p>
        </p:txBody>
      </p:sp>
      <p:sp>
        <p:nvSpPr>
          <p:cNvPr id="5" name="Rectangle 4"/>
          <p:cNvSpPr/>
          <p:nvPr/>
        </p:nvSpPr>
        <p:spPr>
          <a:xfrm>
            <a:off x="-270357" y="3244444"/>
            <a:ext cx="12853188" cy="36244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CE54">
                  <a:lumMod val="60000"/>
                  <a:lumOff val="40000"/>
                </a:srgbClr>
              </a:solidFill>
              <a:latin typeface="#9Slide02 Noi dung dai"/>
              <a:sym typeface="Arial"/>
            </a:endParaRPr>
          </a:p>
        </p:txBody>
      </p:sp>
      <p:sp>
        <p:nvSpPr>
          <p:cNvPr id="62" name="Rectangle 61"/>
          <p:cNvSpPr/>
          <p:nvPr/>
        </p:nvSpPr>
        <p:spPr>
          <a:xfrm>
            <a:off x="-261585" y="-171918"/>
            <a:ext cx="6845709" cy="72549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63" name="Rectangle 62"/>
          <p:cNvSpPr/>
          <p:nvPr/>
        </p:nvSpPr>
        <p:spPr>
          <a:xfrm>
            <a:off x="5934069" y="-211783"/>
            <a:ext cx="6620747" cy="72739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64" name="Decagon 63"/>
          <p:cNvSpPr/>
          <p:nvPr/>
        </p:nvSpPr>
        <p:spPr>
          <a:xfrm>
            <a:off x="3810000" y="1066800"/>
            <a:ext cx="4724400" cy="4724400"/>
          </a:xfrm>
          <a:prstGeom prst="decagon">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sp>
        <p:nvSpPr>
          <p:cNvPr id="65" name="Oval 64"/>
          <p:cNvSpPr/>
          <p:nvPr/>
        </p:nvSpPr>
        <p:spPr>
          <a:xfrm>
            <a:off x="4419600" y="1676400"/>
            <a:ext cx="3505200" cy="35052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prstClr val="white"/>
              </a:solidFill>
              <a:latin typeface="#9Slide02 Noi dung dai"/>
              <a:sym typeface="Arial"/>
            </a:endParaRPr>
          </a:p>
        </p:txBody>
      </p:sp>
      <p:cxnSp>
        <p:nvCxnSpPr>
          <p:cNvPr id="66" name="Straight Connector 65"/>
          <p:cNvCxnSpPr/>
          <p:nvPr/>
        </p:nvCxnSpPr>
        <p:spPr>
          <a:xfrm>
            <a:off x="1905000" y="2362200"/>
            <a:ext cx="4800600" cy="0"/>
          </a:xfrm>
          <a:prstGeom prst="line">
            <a:avLst/>
          </a:prstGeom>
          <a:ln w="76200" cap="rnd">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010400" y="4572000"/>
            <a:ext cx="4800600" cy="0"/>
          </a:xfrm>
          <a:prstGeom prst="line">
            <a:avLst/>
          </a:prstGeom>
          <a:ln w="76200" cap="rnd">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544543" y="2985726"/>
            <a:ext cx="5204944" cy="738664"/>
          </a:xfrm>
          <a:prstGeom prst="rect">
            <a:avLst/>
          </a:prstGeom>
          <a:noFill/>
          <a:effectLst>
            <a:outerShdw blurRad="50800" dist="38100" dir="10800000" algn="r" rotWithShape="0">
              <a:prstClr val="black">
                <a:alpha val="40000"/>
              </a:prstClr>
            </a:outerShdw>
          </a:effectLst>
        </p:spPr>
        <p:txBody>
          <a:bodyPr wrap="square" lIns="0" tIns="0" rIns="0" bIns="0" rtlCol="0">
            <a:spAutoFit/>
          </a:bodyPr>
          <a:lstStyle/>
          <a:p>
            <a:pPr algn="ctr">
              <a:defRPr/>
            </a:pPr>
            <a:r>
              <a:rPr lang="en-US" sz="4800" dirty="0">
                <a:solidFill>
                  <a:prstClr val="white"/>
                </a:solidFill>
                <a:latin typeface="#9Slide03 IcielPanton Black" panose="00000A00000000000000" pitchFamily="2" charset="0"/>
                <a:cs typeface="Arial"/>
                <a:sym typeface="Arial"/>
              </a:rPr>
              <a:t>KHỞI ĐỘNG</a:t>
            </a:r>
          </a:p>
        </p:txBody>
      </p:sp>
      <p:pic>
        <p:nvPicPr>
          <p:cNvPr id="27" name="TOP 10 FREE 2D  3D  Intro Templates  - Blender Sony Vegas Adobe After Effects  Cinema 4D 3">
            <a:hlinkClick r:id="" action="ppaction://media"/>
            <a:extLst>
              <a:ext uri="{FF2B5EF4-FFF2-40B4-BE49-F238E27FC236}">
                <a16:creationId xmlns:a16="http://schemas.microsoft.com/office/drawing/2014/main" id="{F6A2B367-F67E-48A3-B25F-928BA3E72569}"/>
              </a:ext>
            </a:extLst>
          </p:cNvPr>
          <p:cNvPicPr>
            <a:picLocks noChangeAspect="1"/>
          </p:cNvPicPr>
          <p:nvPr>
            <a:audioFile r:link="rId1"/>
            <p:extLst>
              <p:ext uri="{DAA4B4D4-6D71-4841-9C94-3DE7FCFB9230}">
                <p14:media xmlns:p14="http://schemas.microsoft.com/office/powerpoint/2010/main" r:embed="rId2">
                  <p14:trim st="53359" end="66937.875"/>
                </p14:media>
              </p:ext>
            </p:extLst>
          </p:nvPr>
        </p:nvPicPr>
        <p:blipFill>
          <a:blip r:embed="rId4"/>
          <a:stretch>
            <a:fillRect/>
          </a:stretch>
        </p:blipFill>
        <p:spPr>
          <a:xfrm>
            <a:off x="-4061530" y="752781"/>
            <a:ext cx="487363" cy="487363"/>
          </a:xfrm>
          <a:prstGeom prst="rect">
            <a:avLst/>
          </a:prstGeom>
        </p:spPr>
      </p:pic>
    </p:spTree>
    <p:extLst>
      <p:ext uri="{BB962C8B-B14F-4D97-AF65-F5344CB8AC3E}">
        <p14:creationId xmlns:p14="http://schemas.microsoft.com/office/powerpoint/2010/main" val="3780067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97" fill="hold"/>
                                        <p:tgtEl>
                                          <p:spTgt spid="27"/>
                                        </p:tgtEl>
                                      </p:cBhvr>
                                    </p:cmd>
                                  </p:childTnLst>
                                </p:cTn>
                              </p:par>
                              <p:par>
                                <p:cTn id="7" presetID="2" presetClass="exit" presetSubtype="1" decel="100000" fill="hold" grpId="0" nodeType="withEffect">
                                  <p:stCondLst>
                                    <p:cond delay="0"/>
                                  </p:stCondLst>
                                  <p:childTnLst>
                                    <p:anim calcmode="lin" valueType="num">
                                      <p:cBhvr additive="base">
                                        <p:cTn id="8" dur="1000"/>
                                        <p:tgtEl>
                                          <p:spTgt spid="4"/>
                                        </p:tgtEl>
                                        <p:attrNameLst>
                                          <p:attrName>ppt_x</p:attrName>
                                        </p:attrNameLst>
                                      </p:cBhvr>
                                      <p:tavLst>
                                        <p:tav tm="0">
                                          <p:val>
                                            <p:strVal val="ppt_x"/>
                                          </p:val>
                                        </p:tav>
                                        <p:tav tm="100000">
                                          <p:val>
                                            <p:strVal val="ppt_x"/>
                                          </p:val>
                                        </p:tav>
                                      </p:tavLst>
                                    </p:anim>
                                    <p:anim calcmode="lin" valueType="num">
                                      <p:cBhvr additive="base">
                                        <p:cTn id="9" dur="1000"/>
                                        <p:tgtEl>
                                          <p:spTgt spid="4"/>
                                        </p:tgtEl>
                                        <p:attrNameLst>
                                          <p:attrName>ppt_y</p:attrName>
                                        </p:attrNameLst>
                                      </p:cBhvr>
                                      <p:tavLst>
                                        <p:tav tm="0">
                                          <p:val>
                                            <p:strVal val="ppt_y"/>
                                          </p:val>
                                        </p:tav>
                                        <p:tav tm="100000">
                                          <p:val>
                                            <p:strVal val="0-ppt_h/2"/>
                                          </p:val>
                                        </p:tav>
                                      </p:tavLst>
                                    </p:anim>
                                    <p:set>
                                      <p:cBhvr>
                                        <p:cTn id="10" dur="1" fill="hold">
                                          <p:stCondLst>
                                            <p:cond delay="999"/>
                                          </p:stCondLst>
                                        </p:cTn>
                                        <p:tgtEl>
                                          <p:spTgt spid="4"/>
                                        </p:tgtEl>
                                        <p:attrNameLst>
                                          <p:attrName>style.visibility</p:attrName>
                                        </p:attrNameLst>
                                      </p:cBhvr>
                                      <p:to>
                                        <p:strVal val="hidden"/>
                                      </p:to>
                                    </p:set>
                                  </p:childTnLst>
                                </p:cTn>
                              </p:par>
                              <p:par>
                                <p:cTn id="11" presetID="2" presetClass="exit" presetSubtype="4" decel="100000" fill="hold" grpId="0" nodeType="withEffect">
                                  <p:stCondLst>
                                    <p:cond delay="0"/>
                                  </p:stCondLst>
                                  <p:childTnLst>
                                    <p:anim calcmode="lin" valueType="num">
                                      <p:cBhvr additive="base">
                                        <p:cTn id="12" dur="1000"/>
                                        <p:tgtEl>
                                          <p:spTgt spid="5"/>
                                        </p:tgtEl>
                                        <p:attrNameLst>
                                          <p:attrName>ppt_x</p:attrName>
                                        </p:attrNameLst>
                                      </p:cBhvr>
                                      <p:tavLst>
                                        <p:tav tm="0">
                                          <p:val>
                                            <p:strVal val="ppt_x"/>
                                          </p:val>
                                        </p:tav>
                                        <p:tav tm="100000">
                                          <p:val>
                                            <p:strVal val="ppt_x"/>
                                          </p:val>
                                        </p:tav>
                                      </p:tavLst>
                                    </p:anim>
                                    <p:anim calcmode="lin" valueType="num">
                                      <p:cBhvr additive="base">
                                        <p:cTn id="13" dur="1000"/>
                                        <p:tgtEl>
                                          <p:spTgt spid="5"/>
                                        </p:tgtEl>
                                        <p:attrNameLst>
                                          <p:attrName>ppt_y</p:attrName>
                                        </p:attrNameLst>
                                      </p:cBhvr>
                                      <p:tavLst>
                                        <p:tav tm="0">
                                          <p:val>
                                            <p:strVal val="ppt_y"/>
                                          </p:val>
                                        </p:tav>
                                        <p:tav tm="100000">
                                          <p:val>
                                            <p:strVal val="1+ppt_h/2"/>
                                          </p:val>
                                        </p:tav>
                                      </p:tavLst>
                                    </p:anim>
                                    <p:set>
                                      <p:cBhvr>
                                        <p:cTn id="14" dur="1" fill="hold">
                                          <p:stCondLst>
                                            <p:cond delay="999"/>
                                          </p:stCondLst>
                                        </p:cTn>
                                        <p:tgtEl>
                                          <p:spTgt spid="5"/>
                                        </p:tgtEl>
                                        <p:attrNameLst>
                                          <p:attrName>style.visibility</p:attrName>
                                        </p:attrNameLst>
                                      </p:cBhvr>
                                      <p:to>
                                        <p:strVal val="hidden"/>
                                      </p:to>
                                    </p:set>
                                  </p:childTnLst>
                                </p:cTn>
                              </p:par>
                              <p:par>
                                <p:cTn id="15" presetID="2" presetClass="exit" presetSubtype="1" decel="80000" fill="hold" grpId="0" nodeType="withEffect">
                                  <p:stCondLst>
                                    <p:cond delay="200"/>
                                  </p:stCondLst>
                                  <p:childTnLst>
                                    <p:anim calcmode="lin" valueType="num">
                                      <p:cBhvr additive="base">
                                        <p:cTn id="16" dur="1000"/>
                                        <p:tgtEl>
                                          <p:spTgt spid="6"/>
                                        </p:tgtEl>
                                        <p:attrNameLst>
                                          <p:attrName>ppt_x</p:attrName>
                                        </p:attrNameLst>
                                      </p:cBhvr>
                                      <p:tavLst>
                                        <p:tav tm="0">
                                          <p:val>
                                            <p:strVal val="ppt_x"/>
                                          </p:val>
                                        </p:tav>
                                        <p:tav tm="100000">
                                          <p:val>
                                            <p:strVal val="ppt_x"/>
                                          </p:val>
                                        </p:tav>
                                      </p:tavLst>
                                    </p:anim>
                                    <p:anim calcmode="lin" valueType="num">
                                      <p:cBhvr additive="base">
                                        <p:cTn id="17" dur="1000"/>
                                        <p:tgtEl>
                                          <p:spTgt spid="6"/>
                                        </p:tgtEl>
                                        <p:attrNameLst>
                                          <p:attrName>ppt_y</p:attrName>
                                        </p:attrNameLst>
                                      </p:cBhvr>
                                      <p:tavLst>
                                        <p:tav tm="0">
                                          <p:val>
                                            <p:strVal val="ppt_y"/>
                                          </p:val>
                                        </p:tav>
                                        <p:tav tm="100000">
                                          <p:val>
                                            <p:strVal val="0-ppt_h/2"/>
                                          </p:val>
                                        </p:tav>
                                      </p:tavLst>
                                    </p:anim>
                                    <p:set>
                                      <p:cBhvr>
                                        <p:cTn id="18" dur="1" fill="hold">
                                          <p:stCondLst>
                                            <p:cond delay="999"/>
                                          </p:stCondLst>
                                        </p:cTn>
                                        <p:tgtEl>
                                          <p:spTgt spid="6"/>
                                        </p:tgtEl>
                                        <p:attrNameLst>
                                          <p:attrName>style.visibility</p:attrName>
                                        </p:attrNameLst>
                                      </p:cBhvr>
                                      <p:to>
                                        <p:strVal val="hidden"/>
                                      </p:to>
                                    </p:set>
                                  </p:childTnLst>
                                </p:cTn>
                              </p:par>
                              <p:par>
                                <p:cTn id="19" presetID="2" presetClass="exit" presetSubtype="4" decel="100000" fill="hold" grpId="0" nodeType="withEffect">
                                  <p:stCondLst>
                                    <p:cond delay="200"/>
                                  </p:stCondLst>
                                  <p:childTnLst>
                                    <p:anim calcmode="lin" valueType="num">
                                      <p:cBhvr additive="base">
                                        <p:cTn id="20" dur="1000"/>
                                        <p:tgtEl>
                                          <p:spTgt spid="7"/>
                                        </p:tgtEl>
                                        <p:attrNameLst>
                                          <p:attrName>ppt_x</p:attrName>
                                        </p:attrNameLst>
                                      </p:cBhvr>
                                      <p:tavLst>
                                        <p:tav tm="0">
                                          <p:val>
                                            <p:strVal val="ppt_x"/>
                                          </p:val>
                                        </p:tav>
                                        <p:tav tm="100000">
                                          <p:val>
                                            <p:strVal val="ppt_x"/>
                                          </p:val>
                                        </p:tav>
                                      </p:tavLst>
                                    </p:anim>
                                    <p:anim calcmode="lin" valueType="num">
                                      <p:cBhvr additive="base">
                                        <p:cTn id="21" dur="1000"/>
                                        <p:tgtEl>
                                          <p:spTgt spid="7"/>
                                        </p:tgtEl>
                                        <p:attrNameLst>
                                          <p:attrName>ppt_y</p:attrName>
                                        </p:attrNameLst>
                                      </p:cBhvr>
                                      <p:tavLst>
                                        <p:tav tm="0">
                                          <p:val>
                                            <p:strVal val="ppt_y"/>
                                          </p:val>
                                        </p:tav>
                                        <p:tav tm="100000">
                                          <p:val>
                                            <p:strVal val="1+ppt_h/2"/>
                                          </p:val>
                                        </p:tav>
                                      </p:tavLst>
                                    </p:anim>
                                    <p:set>
                                      <p:cBhvr>
                                        <p:cTn id="22" dur="1" fill="hold">
                                          <p:stCondLst>
                                            <p:cond delay="999"/>
                                          </p:stCondLst>
                                        </p:cTn>
                                        <p:tgtEl>
                                          <p:spTgt spid="7"/>
                                        </p:tgtEl>
                                        <p:attrNameLst>
                                          <p:attrName>style.visibility</p:attrName>
                                        </p:attrNameLst>
                                      </p:cBhvr>
                                      <p:to>
                                        <p:strVal val="hidden"/>
                                      </p:to>
                                    </p:set>
                                  </p:childTnLst>
                                </p:cTn>
                              </p:par>
                              <p:par>
                                <p:cTn id="23" presetID="2" presetClass="exit" presetSubtype="1" decel="80000" fill="hold" grpId="0" nodeType="withEffect">
                                  <p:stCondLst>
                                    <p:cond delay="500"/>
                                  </p:stCondLst>
                                  <p:childTnLst>
                                    <p:anim calcmode="lin" valueType="num">
                                      <p:cBhvr additive="base">
                                        <p:cTn id="24" dur="1000"/>
                                        <p:tgtEl>
                                          <p:spTgt spid="8"/>
                                        </p:tgtEl>
                                        <p:attrNameLst>
                                          <p:attrName>ppt_x</p:attrName>
                                        </p:attrNameLst>
                                      </p:cBhvr>
                                      <p:tavLst>
                                        <p:tav tm="0">
                                          <p:val>
                                            <p:strVal val="ppt_x"/>
                                          </p:val>
                                        </p:tav>
                                        <p:tav tm="100000">
                                          <p:val>
                                            <p:strVal val="ppt_x"/>
                                          </p:val>
                                        </p:tav>
                                      </p:tavLst>
                                    </p:anim>
                                    <p:anim calcmode="lin" valueType="num">
                                      <p:cBhvr additive="base">
                                        <p:cTn id="25" dur="1000"/>
                                        <p:tgtEl>
                                          <p:spTgt spid="8"/>
                                        </p:tgtEl>
                                        <p:attrNameLst>
                                          <p:attrName>ppt_y</p:attrName>
                                        </p:attrNameLst>
                                      </p:cBhvr>
                                      <p:tavLst>
                                        <p:tav tm="0">
                                          <p:val>
                                            <p:strVal val="ppt_y"/>
                                          </p:val>
                                        </p:tav>
                                        <p:tav tm="100000">
                                          <p:val>
                                            <p:strVal val="0-ppt_h/2"/>
                                          </p:val>
                                        </p:tav>
                                      </p:tavLst>
                                    </p:anim>
                                    <p:set>
                                      <p:cBhvr>
                                        <p:cTn id="26" dur="1" fill="hold">
                                          <p:stCondLst>
                                            <p:cond delay="999"/>
                                          </p:stCondLst>
                                        </p:cTn>
                                        <p:tgtEl>
                                          <p:spTgt spid="8"/>
                                        </p:tgtEl>
                                        <p:attrNameLst>
                                          <p:attrName>style.visibility</p:attrName>
                                        </p:attrNameLst>
                                      </p:cBhvr>
                                      <p:to>
                                        <p:strVal val="hidden"/>
                                      </p:to>
                                    </p:set>
                                  </p:childTnLst>
                                </p:cTn>
                              </p:par>
                              <p:par>
                                <p:cTn id="27" presetID="2" presetClass="exit" presetSubtype="4" decel="100000" fill="hold" grpId="0" nodeType="withEffect">
                                  <p:stCondLst>
                                    <p:cond delay="500"/>
                                  </p:stCondLst>
                                  <p:childTnLst>
                                    <p:anim calcmode="lin" valueType="num">
                                      <p:cBhvr additive="base">
                                        <p:cTn id="28" dur="1000"/>
                                        <p:tgtEl>
                                          <p:spTgt spid="9"/>
                                        </p:tgtEl>
                                        <p:attrNameLst>
                                          <p:attrName>ppt_x</p:attrName>
                                        </p:attrNameLst>
                                      </p:cBhvr>
                                      <p:tavLst>
                                        <p:tav tm="0">
                                          <p:val>
                                            <p:strVal val="ppt_x"/>
                                          </p:val>
                                        </p:tav>
                                        <p:tav tm="100000">
                                          <p:val>
                                            <p:strVal val="ppt_x"/>
                                          </p:val>
                                        </p:tav>
                                      </p:tavLst>
                                    </p:anim>
                                    <p:anim calcmode="lin" valueType="num">
                                      <p:cBhvr additive="base">
                                        <p:cTn id="29" dur="1000"/>
                                        <p:tgtEl>
                                          <p:spTgt spid="9"/>
                                        </p:tgtEl>
                                        <p:attrNameLst>
                                          <p:attrName>ppt_y</p:attrName>
                                        </p:attrNameLst>
                                      </p:cBhvr>
                                      <p:tavLst>
                                        <p:tav tm="0">
                                          <p:val>
                                            <p:strVal val="ppt_y"/>
                                          </p:val>
                                        </p:tav>
                                        <p:tav tm="100000">
                                          <p:val>
                                            <p:strVal val="1+ppt_h/2"/>
                                          </p:val>
                                        </p:tav>
                                      </p:tavLst>
                                    </p:anim>
                                    <p:set>
                                      <p:cBhvr>
                                        <p:cTn id="30" dur="1" fill="hold">
                                          <p:stCondLst>
                                            <p:cond delay="999"/>
                                          </p:stCondLst>
                                        </p:cTn>
                                        <p:tgtEl>
                                          <p:spTgt spid="9"/>
                                        </p:tgtEl>
                                        <p:attrNameLst>
                                          <p:attrName>style.visibility</p:attrName>
                                        </p:attrNameLst>
                                      </p:cBhvr>
                                      <p:to>
                                        <p:strVal val="hidden"/>
                                      </p:to>
                                    </p:set>
                                  </p:childTnLst>
                                </p:cTn>
                              </p:par>
                              <p:par>
                                <p:cTn id="31" presetID="2" presetClass="exit" presetSubtype="1" decel="80000" fill="hold" grpId="0" nodeType="withEffect">
                                  <p:stCondLst>
                                    <p:cond delay="700"/>
                                  </p:stCondLst>
                                  <p:childTnLst>
                                    <p:anim calcmode="lin" valueType="num">
                                      <p:cBhvr additive="base">
                                        <p:cTn id="32" dur="1000"/>
                                        <p:tgtEl>
                                          <p:spTgt spid="2"/>
                                        </p:tgtEl>
                                        <p:attrNameLst>
                                          <p:attrName>ppt_x</p:attrName>
                                        </p:attrNameLst>
                                      </p:cBhvr>
                                      <p:tavLst>
                                        <p:tav tm="0">
                                          <p:val>
                                            <p:strVal val="ppt_x"/>
                                          </p:val>
                                        </p:tav>
                                        <p:tav tm="100000">
                                          <p:val>
                                            <p:strVal val="ppt_x"/>
                                          </p:val>
                                        </p:tav>
                                      </p:tavLst>
                                    </p:anim>
                                    <p:anim calcmode="lin" valueType="num">
                                      <p:cBhvr additive="base">
                                        <p:cTn id="33" dur="1000"/>
                                        <p:tgtEl>
                                          <p:spTgt spid="2"/>
                                        </p:tgtEl>
                                        <p:attrNameLst>
                                          <p:attrName>ppt_y</p:attrName>
                                        </p:attrNameLst>
                                      </p:cBhvr>
                                      <p:tavLst>
                                        <p:tav tm="0">
                                          <p:val>
                                            <p:strVal val="ppt_y"/>
                                          </p:val>
                                        </p:tav>
                                        <p:tav tm="100000">
                                          <p:val>
                                            <p:strVal val="0-ppt_h/2"/>
                                          </p:val>
                                        </p:tav>
                                      </p:tavLst>
                                    </p:anim>
                                    <p:set>
                                      <p:cBhvr>
                                        <p:cTn id="34" dur="1" fill="hold">
                                          <p:stCondLst>
                                            <p:cond delay="999"/>
                                          </p:stCondLst>
                                        </p:cTn>
                                        <p:tgtEl>
                                          <p:spTgt spid="2"/>
                                        </p:tgtEl>
                                        <p:attrNameLst>
                                          <p:attrName>style.visibility</p:attrName>
                                        </p:attrNameLst>
                                      </p:cBhvr>
                                      <p:to>
                                        <p:strVal val="hidden"/>
                                      </p:to>
                                    </p:set>
                                  </p:childTnLst>
                                </p:cTn>
                              </p:par>
                              <p:par>
                                <p:cTn id="35" presetID="2" presetClass="exit" presetSubtype="4" decel="100000" fill="hold" grpId="0" nodeType="withEffect">
                                  <p:stCondLst>
                                    <p:cond delay="700"/>
                                  </p:stCondLst>
                                  <p:childTnLst>
                                    <p:anim calcmode="lin" valueType="num">
                                      <p:cBhvr additive="base">
                                        <p:cTn id="36" dur="1000"/>
                                        <p:tgtEl>
                                          <p:spTgt spid="3"/>
                                        </p:tgtEl>
                                        <p:attrNameLst>
                                          <p:attrName>ppt_x</p:attrName>
                                        </p:attrNameLst>
                                      </p:cBhvr>
                                      <p:tavLst>
                                        <p:tav tm="0">
                                          <p:val>
                                            <p:strVal val="ppt_x"/>
                                          </p:val>
                                        </p:tav>
                                        <p:tav tm="100000">
                                          <p:val>
                                            <p:strVal val="ppt_x"/>
                                          </p:val>
                                        </p:tav>
                                      </p:tavLst>
                                    </p:anim>
                                    <p:anim calcmode="lin" valueType="num">
                                      <p:cBhvr additive="base">
                                        <p:cTn id="37" dur="1000"/>
                                        <p:tgtEl>
                                          <p:spTgt spid="3"/>
                                        </p:tgtEl>
                                        <p:attrNameLst>
                                          <p:attrName>ppt_y</p:attrName>
                                        </p:attrNameLst>
                                      </p:cBhvr>
                                      <p:tavLst>
                                        <p:tav tm="0">
                                          <p:val>
                                            <p:strVal val="ppt_y"/>
                                          </p:val>
                                        </p:tav>
                                        <p:tav tm="100000">
                                          <p:val>
                                            <p:strVal val="1+ppt_h/2"/>
                                          </p:val>
                                        </p:tav>
                                      </p:tavLst>
                                    </p:anim>
                                    <p:set>
                                      <p:cBhvr>
                                        <p:cTn id="38" dur="1" fill="hold">
                                          <p:stCondLst>
                                            <p:cond delay="999"/>
                                          </p:stCondLst>
                                        </p:cTn>
                                        <p:tgtEl>
                                          <p:spTgt spid="3"/>
                                        </p:tgtEl>
                                        <p:attrNameLst>
                                          <p:attrName>style.visibility</p:attrName>
                                        </p:attrNameLst>
                                      </p:cBhvr>
                                      <p:to>
                                        <p:strVal val="hidden"/>
                                      </p:to>
                                    </p:set>
                                  </p:childTnLst>
                                </p:cTn>
                              </p:par>
                              <p:par>
                                <p:cTn id="39" presetID="6" presetClass="entr" presetSubtype="32" fill="hold" grpId="0" nodeType="withEffect">
                                  <p:stCondLst>
                                    <p:cond delay="700"/>
                                  </p:stCondLst>
                                  <p:childTnLst>
                                    <p:set>
                                      <p:cBhvr>
                                        <p:cTn id="40" dur="1" fill="hold">
                                          <p:stCondLst>
                                            <p:cond delay="0"/>
                                          </p:stCondLst>
                                        </p:cTn>
                                        <p:tgtEl>
                                          <p:spTgt spid="10"/>
                                        </p:tgtEl>
                                        <p:attrNameLst>
                                          <p:attrName>style.visibility</p:attrName>
                                        </p:attrNameLst>
                                      </p:cBhvr>
                                      <p:to>
                                        <p:strVal val="visible"/>
                                      </p:to>
                                    </p:set>
                                    <p:animEffect transition="in" filter="circle(out)">
                                      <p:cBhvr>
                                        <p:cTn id="41" dur="500"/>
                                        <p:tgtEl>
                                          <p:spTgt spid="10"/>
                                        </p:tgtEl>
                                      </p:cBhvr>
                                    </p:animEffect>
                                  </p:childTnLst>
                                </p:cTn>
                              </p:par>
                              <p:par>
                                <p:cTn id="42" presetID="6" presetClass="entr" presetSubtype="32" fill="hold" grpId="0" nodeType="withEffect">
                                  <p:stCondLst>
                                    <p:cond delay="800"/>
                                  </p:stCondLst>
                                  <p:childTnLst>
                                    <p:set>
                                      <p:cBhvr>
                                        <p:cTn id="43" dur="1" fill="hold">
                                          <p:stCondLst>
                                            <p:cond delay="0"/>
                                          </p:stCondLst>
                                        </p:cTn>
                                        <p:tgtEl>
                                          <p:spTgt spid="11"/>
                                        </p:tgtEl>
                                        <p:attrNameLst>
                                          <p:attrName>style.visibility</p:attrName>
                                        </p:attrNameLst>
                                      </p:cBhvr>
                                      <p:to>
                                        <p:strVal val="visible"/>
                                      </p:to>
                                    </p:set>
                                    <p:animEffect transition="in" filter="circle(out)">
                                      <p:cBhvr>
                                        <p:cTn id="44" dur="500"/>
                                        <p:tgtEl>
                                          <p:spTgt spid="11"/>
                                        </p:tgtEl>
                                      </p:cBhvr>
                                    </p:animEffect>
                                  </p:childTnLst>
                                </p:cTn>
                              </p:par>
                              <p:par>
                                <p:cTn id="45" presetID="6" presetClass="entr" presetSubtype="32" fill="hold" grpId="0" nodeType="withEffect">
                                  <p:stCondLst>
                                    <p:cond delay="900"/>
                                  </p:stCondLst>
                                  <p:childTnLst>
                                    <p:set>
                                      <p:cBhvr>
                                        <p:cTn id="46" dur="1" fill="hold">
                                          <p:stCondLst>
                                            <p:cond delay="0"/>
                                          </p:stCondLst>
                                        </p:cTn>
                                        <p:tgtEl>
                                          <p:spTgt spid="12"/>
                                        </p:tgtEl>
                                        <p:attrNameLst>
                                          <p:attrName>style.visibility</p:attrName>
                                        </p:attrNameLst>
                                      </p:cBhvr>
                                      <p:to>
                                        <p:strVal val="visible"/>
                                      </p:to>
                                    </p:set>
                                    <p:animEffect transition="in" filter="circle(out)">
                                      <p:cBhvr>
                                        <p:cTn id="47" dur="500"/>
                                        <p:tgtEl>
                                          <p:spTgt spid="12"/>
                                        </p:tgtEl>
                                      </p:cBhvr>
                                    </p:animEffect>
                                  </p:childTnLst>
                                </p:cTn>
                              </p:par>
                              <p:par>
                                <p:cTn id="48" presetID="6" presetClass="entr" presetSubtype="32" fill="hold" grpId="0" nodeType="withEffect">
                                  <p:stCondLst>
                                    <p:cond delay="1000"/>
                                  </p:stCondLst>
                                  <p:childTnLst>
                                    <p:set>
                                      <p:cBhvr>
                                        <p:cTn id="49" dur="1" fill="hold">
                                          <p:stCondLst>
                                            <p:cond delay="0"/>
                                          </p:stCondLst>
                                        </p:cTn>
                                        <p:tgtEl>
                                          <p:spTgt spid="13"/>
                                        </p:tgtEl>
                                        <p:attrNameLst>
                                          <p:attrName>style.visibility</p:attrName>
                                        </p:attrNameLst>
                                      </p:cBhvr>
                                      <p:to>
                                        <p:strVal val="visible"/>
                                      </p:to>
                                    </p:set>
                                    <p:animEffect transition="in" filter="circle(out)">
                                      <p:cBhvr>
                                        <p:cTn id="50" dur="500"/>
                                        <p:tgtEl>
                                          <p:spTgt spid="13"/>
                                        </p:tgtEl>
                                      </p:cBhvr>
                                    </p:animEffect>
                                  </p:childTnLst>
                                </p:cTn>
                              </p:par>
                              <p:par>
                                <p:cTn id="51" presetID="6" presetClass="exit" presetSubtype="32" fill="hold" grpId="1" nodeType="withEffect">
                                  <p:stCondLst>
                                    <p:cond delay="1100"/>
                                  </p:stCondLst>
                                  <p:childTnLst>
                                    <p:animEffect transition="out" filter="circle(out)">
                                      <p:cBhvr>
                                        <p:cTn id="52" dur="600"/>
                                        <p:tgtEl>
                                          <p:spTgt spid="10"/>
                                        </p:tgtEl>
                                      </p:cBhvr>
                                    </p:animEffect>
                                    <p:set>
                                      <p:cBhvr>
                                        <p:cTn id="53" dur="1" fill="hold">
                                          <p:stCondLst>
                                            <p:cond delay="599"/>
                                          </p:stCondLst>
                                        </p:cTn>
                                        <p:tgtEl>
                                          <p:spTgt spid="10"/>
                                        </p:tgtEl>
                                        <p:attrNameLst>
                                          <p:attrName>style.visibility</p:attrName>
                                        </p:attrNameLst>
                                      </p:cBhvr>
                                      <p:to>
                                        <p:strVal val="hidden"/>
                                      </p:to>
                                    </p:set>
                                  </p:childTnLst>
                                </p:cTn>
                              </p:par>
                              <p:par>
                                <p:cTn id="54" presetID="6" presetClass="exit" presetSubtype="32" fill="hold" grpId="1" nodeType="withEffect">
                                  <p:stCondLst>
                                    <p:cond delay="1300"/>
                                  </p:stCondLst>
                                  <p:childTnLst>
                                    <p:animEffect transition="out" filter="circle(out)">
                                      <p:cBhvr>
                                        <p:cTn id="55" dur="600"/>
                                        <p:tgtEl>
                                          <p:spTgt spid="11"/>
                                        </p:tgtEl>
                                      </p:cBhvr>
                                    </p:animEffect>
                                    <p:set>
                                      <p:cBhvr>
                                        <p:cTn id="56" dur="1" fill="hold">
                                          <p:stCondLst>
                                            <p:cond delay="599"/>
                                          </p:stCondLst>
                                        </p:cTn>
                                        <p:tgtEl>
                                          <p:spTgt spid="11"/>
                                        </p:tgtEl>
                                        <p:attrNameLst>
                                          <p:attrName>style.visibility</p:attrName>
                                        </p:attrNameLst>
                                      </p:cBhvr>
                                      <p:to>
                                        <p:strVal val="hidden"/>
                                      </p:to>
                                    </p:set>
                                  </p:childTnLst>
                                </p:cTn>
                              </p:par>
                              <p:par>
                                <p:cTn id="57" presetID="6" presetClass="exit" presetSubtype="32" fill="hold" grpId="1" nodeType="withEffect">
                                  <p:stCondLst>
                                    <p:cond delay="1500"/>
                                  </p:stCondLst>
                                  <p:childTnLst>
                                    <p:animEffect transition="out" filter="circle(out)">
                                      <p:cBhvr>
                                        <p:cTn id="58" dur="600"/>
                                        <p:tgtEl>
                                          <p:spTgt spid="12"/>
                                        </p:tgtEl>
                                      </p:cBhvr>
                                    </p:animEffect>
                                    <p:set>
                                      <p:cBhvr>
                                        <p:cTn id="59" dur="1" fill="hold">
                                          <p:stCondLst>
                                            <p:cond delay="599"/>
                                          </p:stCondLst>
                                        </p:cTn>
                                        <p:tgtEl>
                                          <p:spTgt spid="12"/>
                                        </p:tgtEl>
                                        <p:attrNameLst>
                                          <p:attrName>style.visibility</p:attrName>
                                        </p:attrNameLst>
                                      </p:cBhvr>
                                      <p:to>
                                        <p:strVal val="hidden"/>
                                      </p:to>
                                    </p:set>
                                  </p:childTnLst>
                                </p:cTn>
                              </p:par>
                              <p:par>
                                <p:cTn id="60" presetID="6" presetClass="exit" presetSubtype="32" fill="hold" grpId="1" nodeType="withEffect">
                                  <p:stCondLst>
                                    <p:cond delay="1600"/>
                                  </p:stCondLst>
                                  <p:childTnLst>
                                    <p:animEffect transition="out" filter="circle(out)">
                                      <p:cBhvr>
                                        <p:cTn id="61" dur="600"/>
                                        <p:tgtEl>
                                          <p:spTgt spid="13"/>
                                        </p:tgtEl>
                                      </p:cBhvr>
                                    </p:animEffect>
                                    <p:set>
                                      <p:cBhvr>
                                        <p:cTn id="62" dur="1" fill="hold">
                                          <p:stCondLst>
                                            <p:cond delay="599"/>
                                          </p:stCondLst>
                                        </p:cTn>
                                        <p:tgtEl>
                                          <p:spTgt spid="13"/>
                                        </p:tgtEl>
                                        <p:attrNameLst>
                                          <p:attrName>style.visibility</p:attrName>
                                        </p:attrNameLst>
                                      </p:cBhvr>
                                      <p:to>
                                        <p:strVal val="hidden"/>
                                      </p:to>
                                    </p:set>
                                  </p:childTnLst>
                                </p:cTn>
                              </p:par>
                              <p:par>
                                <p:cTn id="63" presetID="6" presetClass="entr" presetSubtype="32" fill="hold" grpId="0" nodeType="withEffect">
                                  <p:stCondLst>
                                    <p:cond delay="1300"/>
                                  </p:stCondLst>
                                  <p:childTnLst>
                                    <p:set>
                                      <p:cBhvr>
                                        <p:cTn id="64" dur="1" fill="hold">
                                          <p:stCondLst>
                                            <p:cond delay="0"/>
                                          </p:stCondLst>
                                        </p:cTn>
                                        <p:tgtEl>
                                          <p:spTgt spid="15"/>
                                        </p:tgtEl>
                                        <p:attrNameLst>
                                          <p:attrName>style.visibility</p:attrName>
                                        </p:attrNameLst>
                                      </p:cBhvr>
                                      <p:to>
                                        <p:strVal val="visible"/>
                                      </p:to>
                                    </p:set>
                                    <p:animEffect transition="in" filter="circle(out)">
                                      <p:cBhvr>
                                        <p:cTn id="65" dur="500"/>
                                        <p:tgtEl>
                                          <p:spTgt spid="15"/>
                                        </p:tgtEl>
                                      </p:cBhvr>
                                    </p:animEffect>
                                  </p:childTnLst>
                                </p:cTn>
                              </p:par>
                              <p:par>
                                <p:cTn id="66" presetID="6" presetClass="entr" presetSubtype="32" fill="hold" grpId="0" nodeType="withEffect">
                                  <p:stCondLst>
                                    <p:cond delay="1400"/>
                                  </p:stCondLst>
                                  <p:childTnLst>
                                    <p:set>
                                      <p:cBhvr>
                                        <p:cTn id="67" dur="1" fill="hold">
                                          <p:stCondLst>
                                            <p:cond delay="0"/>
                                          </p:stCondLst>
                                        </p:cTn>
                                        <p:tgtEl>
                                          <p:spTgt spid="16"/>
                                        </p:tgtEl>
                                        <p:attrNameLst>
                                          <p:attrName>style.visibility</p:attrName>
                                        </p:attrNameLst>
                                      </p:cBhvr>
                                      <p:to>
                                        <p:strVal val="visible"/>
                                      </p:to>
                                    </p:set>
                                    <p:animEffect transition="in" filter="circle(out)">
                                      <p:cBhvr>
                                        <p:cTn id="68" dur="500"/>
                                        <p:tgtEl>
                                          <p:spTgt spid="16"/>
                                        </p:tgtEl>
                                      </p:cBhvr>
                                    </p:animEffect>
                                  </p:childTnLst>
                                </p:cTn>
                              </p:par>
                              <p:par>
                                <p:cTn id="69" presetID="22" presetClass="entr" presetSubtype="8" fill="hold" nodeType="withEffect">
                                  <p:stCondLst>
                                    <p:cond delay="160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par>
                                <p:cTn id="72" presetID="6" presetClass="exit" presetSubtype="32" fill="hold" grpId="1" nodeType="withEffect">
                                  <p:stCondLst>
                                    <p:cond delay="1700"/>
                                  </p:stCondLst>
                                  <p:childTnLst>
                                    <p:animEffect transition="out" filter="circle(out)">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par>
                                <p:cTn id="75" presetID="6" presetClass="exit" presetSubtype="32" fill="hold" grpId="1" nodeType="withEffect">
                                  <p:stCondLst>
                                    <p:cond delay="1800"/>
                                  </p:stCondLst>
                                  <p:childTnLst>
                                    <p:animEffect transition="out" filter="circle(out)">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22" presetClass="exit" presetSubtype="8" fill="hold" nodeType="withEffect">
                                  <p:stCondLst>
                                    <p:cond delay="2100"/>
                                  </p:stCondLst>
                                  <p:childTnLst>
                                    <p:animEffect transition="out" filter="wipe(left)">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6" presetClass="entr" presetSubtype="32" fill="hold" grpId="0" nodeType="withEffect">
                                  <p:stCondLst>
                                    <p:cond delay="1700"/>
                                  </p:stCondLst>
                                  <p:childTnLst>
                                    <p:set>
                                      <p:cBhvr>
                                        <p:cTn id="82" dur="1" fill="hold">
                                          <p:stCondLst>
                                            <p:cond delay="0"/>
                                          </p:stCondLst>
                                        </p:cTn>
                                        <p:tgtEl>
                                          <p:spTgt spid="17"/>
                                        </p:tgtEl>
                                        <p:attrNameLst>
                                          <p:attrName>style.visibility</p:attrName>
                                        </p:attrNameLst>
                                      </p:cBhvr>
                                      <p:to>
                                        <p:strVal val="visible"/>
                                      </p:to>
                                    </p:set>
                                    <p:animEffect transition="in" filter="circle(out)">
                                      <p:cBhvr>
                                        <p:cTn id="83" dur="500"/>
                                        <p:tgtEl>
                                          <p:spTgt spid="17"/>
                                        </p:tgtEl>
                                      </p:cBhvr>
                                    </p:animEffect>
                                  </p:childTnLst>
                                </p:cTn>
                              </p:par>
                              <p:par>
                                <p:cTn id="84" presetID="6" presetClass="entr" presetSubtype="32" fill="hold" grpId="0" nodeType="withEffect">
                                  <p:stCondLst>
                                    <p:cond delay="1800"/>
                                  </p:stCondLst>
                                  <p:childTnLst>
                                    <p:set>
                                      <p:cBhvr>
                                        <p:cTn id="85" dur="1" fill="hold">
                                          <p:stCondLst>
                                            <p:cond delay="0"/>
                                          </p:stCondLst>
                                        </p:cTn>
                                        <p:tgtEl>
                                          <p:spTgt spid="18"/>
                                        </p:tgtEl>
                                        <p:attrNameLst>
                                          <p:attrName>style.visibility</p:attrName>
                                        </p:attrNameLst>
                                      </p:cBhvr>
                                      <p:to>
                                        <p:strVal val="visible"/>
                                      </p:to>
                                    </p:set>
                                    <p:animEffect transition="in" filter="circle(out)">
                                      <p:cBhvr>
                                        <p:cTn id="86" dur="500"/>
                                        <p:tgtEl>
                                          <p:spTgt spid="18"/>
                                        </p:tgtEl>
                                      </p:cBhvr>
                                    </p:animEffect>
                                  </p:childTnLst>
                                </p:cTn>
                              </p:par>
                              <p:par>
                                <p:cTn id="87" presetID="6" presetClass="exit" presetSubtype="32" fill="hold" grpId="1" nodeType="withEffect">
                                  <p:stCondLst>
                                    <p:cond delay="2200"/>
                                  </p:stCondLst>
                                  <p:childTnLst>
                                    <p:animEffect transition="out" filter="circle(out)">
                                      <p:cBhvr>
                                        <p:cTn id="88" dur="500"/>
                                        <p:tgtEl>
                                          <p:spTgt spid="18"/>
                                        </p:tgtEl>
                                      </p:cBhvr>
                                    </p:animEffect>
                                    <p:set>
                                      <p:cBhvr>
                                        <p:cTn id="89" dur="1" fill="hold">
                                          <p:stCondLst>
                                            <p:cond delay="499"/>
                                          </p:stCondLst>
                                        </p:cTn>
                                        <p:tgtEl>
                                          <p:spTgt spid="18"/>
                                        </p:tgtEl>
                                        <p:attrNameLst>
                                          <p:attrName>style.visibility</p:attrName>
                                        </p:attrNameLst>
                                      </p:cBhvr>
                                      <p:to>
                                        <p:strVal val="hidden"/>
                                      </p:to>
                                    </p:set>
                                  </p:childTnLst>
                                </p:cTn>
                              </p:par>
                              <p:par>
                                <p:cTn id="90" presetID="6" presetClass="exit" presetSubtype="32" fill="hold" grpId="1" nodeType="withEffect">
                                  <p:stCondLst>
                                    <p:cond delay="2300"/>
                                  </p:stCondLst>
                                  <p:childTnLst>
                                    <p:animEffect transition="out" filter="circle(out)">
                                      <p:cBhvr>
                                        <p:cTn id="91" dur="500"/>
                                        <p:tgtEl>
                                          <p:spTgt spid="17"/>
                                        </p:tgtEl>
                                      </p:cBhvr>
                                    </p:animEffect>
                                    <p:set>
                                      <p:cBhvr>
                                        <p:cTn id="92" dur="1" fill="hold">
                                          <p:stCondLst>
                                            <p:cond delay="499"/>
                                          </p:stCondLst>
                                        </p:cTn>
                                        <p:tgtEl>
                                          <p:spTgt spid="17"/>
                                        </p:tgtEl>
                                        <p:attrNameLst>
                                          <p:attrName>style.visibility</p:attrName>
                                        </p:attrNameLst>
                                      </p:cBhvr>
                                      <p:to>
                                        <p:strVal val="hidden"/>
                                      </p:to>
                                    </p:set>
                                  </p:childTnLst>
                                </p:cTn>
                              </p:par>
                              <p:par>
                                <p:cTn id="93" presetID="6" presetClass="entr" presetSubtype="32" fill="hold" grpId="0" nodeType="withEffect">
                                  <p:stCondLst>
                                    <p:cond delay="1700"/>
                                  </p:stCondLst>
                                  <p:childTnLst>
                                    <p:set>
                                      <p:cBhvr>
                                        <p:cTn id="94" dur="1" fill="hold">
                                          <p:stCondLst>
                                            <p:cond delay="0"/>
                                          </p:stCondLst>
                                        </p:cTn>
                                        <p:tgtEl>
                                          <p:spTgt spid="19"/>
                                        </p:tgtEl>
                                        <p:attrNameLst>
                                          <p:attrName>style.visibility</p:attrName>
                                        </p:attrNameLst>
                                      </p:cBhvr>
                                      <p:to>
                                        <p:strVal val="visible"/>
                                      </p:to>
                                    </p:set>
                                    <p:animEffect transition="in" filter="circle(out)">
                                      <p:cBhvr>
                                        <p:cTn id="95" dur="500"/>
                                        <p:tgtEl>
                                          <p:spTgt spid="19"/>
                                        </p:tgtEl>
                                      </p:cBhvr>
                                    </p:animEffect>
                                  </p:childTnLst>
                                </p:cTn>
                              </p:par>
                              <p:par>
                                <p:cTn id="96" presetID="6" presetClass="exit" presetSubtype="32" fill="hold" grpId="1" nodeType="withEffect">
                                  <p:stCondLst>
                                    <p:cond delay="2100"/>
                                  </p:stCondLst>
                                  <p:childTnLst>
                                    <p:animEffect transition="out" filter="circle(out)">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par>
                                <p:cTn id="99" presetID="6" presetClass="entr" presetSubtype="32" fill="hold" grpId="0" nodeType="withEffect">
                                  <p:stCondLst>
                                    <p:cond delay="1600"/>
                                  </p:stCondLst>
                                  <p:childTnLst>
                                    <p:set>
                                      <p:cBhvr>
                                        <p:cTn id="100" dur="1" fill="hold">
                                          <p:stCondLst>
                                            <p:cond delay="0"/>
                                          </p:stCondLst>
                                        </p:cTn>
                                        <p:tgtEl>
                                          <p:spTgt spid="20"/>
                                        </p:tgtEl>
                                        <p:attrNameLst>
                                          <p:attrName>style.visibility</p:attrName>
                                        </p:attrNameLst>
                                      </p:cBhvr>
                                      <p:to>
                                        <p:strVal val="visible"/>
                                      </p:to>
                                    </p:set>
                                    <p:animEffect transition="in" filter="circle(out)">
                                      <p:cBhvr>
                                        <p:cTn id="101" dur="500"/>
                                        <p:tgtEl>
                                          <p:spTgt spid="20"/>
                                        </p:tgtEl>
                                      </p:cBhvr>
                                    </p:animEffect>
                                  </p:childTnLst>
                                </p:cTn>
                              </p:par>
                              <p:par>
                                <p:cTn id="102" presetID="6" presetClass="exit" presetSubtype="32" fill="hold" grpId="1" nodeType="withEffect">
                                  <p:stCondLst>
                                    <p:cond delay="1900"/>
                                  </p:stCondLst>
                                  <p:childTnLst>
                                    <p:animEffect transition="out" filter="circle(out)">
                                      <p:cBhvr>
                                        <p:cTn id="103" dur="500"/>
                                        <p:tgtEl>
                                          <p:spTgt spid="20"/>
                                        </p:tgtEl>
                                      </p:cBhvr>
                                    </p:animEffect>
                                    <p:set>
                                      <p:cBhvr>
                                        <p:cTn id="104" dur="1" fill="hold">
                                          <p:stCondLst>
                                            <p:cond delay="499"/>
                                          </p:stCondLst>
                                        </p:cTn>
                                        <p:tgtEl>
                                          <p:spTgt spid="20"/>
                                        </p:tgtEl>
                                        <p:attrNameLst>
                                          <p:attrName>style.visibility</p:attrName>
                                        </p:attrNameLst>
                                      </p:cBhvr>
                                      <p:to>
                                        <p:strVal val="hidden"/>
                                      </p:to>
                                    </p:set>
                                  </p:childTnLst>
                                </p:cTn>
                              </p:par>
                              <p:par>
                                <p:cTn id="105" presetID="6" presetClass="entr" presetSubtype="32" fill="hold" grpId="0" nodeType="withEffect">
                                  <p:stCondLst>
                                    <p:cond delay="1600"/>
                                  </p:stCondLst>
                                  <p:childTnLst>
                                    <p:set>
                                      <p:cBhvr>
                                        <p:cTn id="106" dur="1" fill="hold">
                                          <p:stCondLst>
                                            <p:cond delay="0"/>
                                          </p:stCondLst>
                                        </p:cTn>
                                        <p:tgtEl>
                                          <p:spTgt spid="21"/>
                                        </p:tgtEl>
                                        <p:attrNameLst>
                                          <p:attrName>style.visibility</p:attrName>
                                        </p:attrNameLst>
                                      </p:cBhvr>
                                      <p:to>
                                        <p:strVal val="visible"/>
                                      </p:to>
                                    </p:set>
                                    <p:animEffect transition="in" filter="circle(out)">
                                      <p:cBhvr>
                                        <p:cTn id="107" dur="500"/>
                                        <p:tgtEl>
                                          <p:spTgt spid="21"/>
                                        </p:tgtEl>
                                      </p:cBhvr>
                                    </p:animEffect>
                                  </p:childTnLst>
                                </p:cTn>
                              </p:par>
                              <p:par>
                                <p:cTn id="108" presetID="6" presetClass="exit" presetSubtype="32" fill="hold" grpId="1" nodeType="withEffect">
                                  <p:stCondLst>
                                    <p:cond delay="1800"/>
                                  </p:stCondLst>
                                  <p:childTnLst>
                                    <p:animEffect transition="out" filter="circle(out)">
                                      <p:cBhvr>
                                        <p:cTn id="109" dur="600"/>
                                        <p:tgtEl>
                                          <p:spTgt spid="21"/>
                                        </p:tgtEl>
                                      </p:cBhvr>
                                    </p:animEffect>
                                    <p:set>
                                      <p:cBhvr>
                                        <p:cTn id="110" dur="1" fill="hold">
                                          <p:stCondLst>
                                            <p:cond delay="599"/>
                                          </p:stCondLst>
                                        </p:cTn>
                                        <p:tgtEl>
                                          <p:spTgt spid="21"/>
                                        </p:tgtEl>
                                        <p:attrNameLst>
                                          <p:attrName>style.visibility</p:attrName>
                                        </p:attrNameLst>
                                      </p:cBhvr>
                                      <p:to>
                                        <p:strVal val="hidden"/>
                                      </p:to>
                                    </p:set>
                                  </p:childTnLst>
                                </p:cTn>
                              </p:par>
                              <p:par>
                                <p:cTn id="111" presetID="6" presetClass="entr" presetSubtype="32" fill="hold" grpId="0" nodeType="withEffect">
                                  <p:stCondLst>
                                    <p:cond delay="1600"/>
                                  </p:stCondLst>
                                  <p:childTnLst>
                                    <p:set>
                                      <p:cBhvr>
                                        <p:cTn id="112" dur="1" fill="hold">
                                          <p:stCondLst>
                                            <p:cond delay="0"/>
                                          </p:stCondLst>
                                        </p:cTn>
                                        <p:tgtEl>
                                          <p:spTgt spid="22"/>
                                        </p:tgtEl>
                                        <p:attrNameLst>
                                          <p:attrName>style.visibility</p:attrName>
                                        </p:attrNameLst>
                                      </p:cBhvr>
                                      <p:to>
                                        <p:strVal val="visible"/>
                                      </p:to>
                                    </p:set>
                                    <p:animEffect transition="in" filter="circle(out)">
                                      <p:cBhvr>
                                        <p:cTn id="113" dur="500"/>
                                        <p:tgtEl>
                                          <p:spTgt spid="22"/>
                                        </p:tgtEl>
                                      </p:cBhvr>
                                    </p:animEffect>
                                  </p:childTnLst>
                                </p:cTn>
                              </p:par>
                              <p:par>
                                <p:cTn id="114" presetID="6" presetClass="exit" presetSubtype="32" fill="hold" grpId="1" nodeType="withEffect">
                                  <p:stCondLst>
                                    <p:cond delay="1900"/>
                                  </p:stCondLst>
                                  <p:childTnLst>
                                    <p:animEffect transition="out" filter="circle(out)">
                                      <p:cBhvr>
                                        <p:cTn id="115" dur="600"/>
                                        <p:tgtEl>
                                          <p:spTgt spid="22"/>
                                        </p:tgtEl>
                                      </p:cBhvr>
                                    </p:animEffect>
                                    <p:set>
                                      <p:cBhvr>
                                        <p:cTn id="116" dur="1" fill="hold">
                                          <p:stCondLst>
                                            <p:cond delay="599"/>
                                          </p:stCondLst>
                                        </p:cTn>
                                        <p:tgtEl>
                                          <p:spTgt spid="22"/>
                                        </p:tgtEl>
                                        <p:attrNameLst>
                                          <p:attrName>style.visibility</p:attrName>
                                        </p:attrNameLst>
                                      </p:cBhvr>
                                      <p:to>
                                        <p:strVal val="hidden"/>
                                      </p:to>
                                    </p:set>
                                  </p:childTnLst>
                                </p:cTn>
                              </p:par>
                              <p:par>
                                <p:cTn id="117" presetID="6" presetClass="entr" presetSubtype="32" fill="hold" grpId="0" nodeType="withEffect">
                                  <p:stCondLst>
                                    <p:cond delay="1400"/>
                                  </p:stCondLst>
                                  <p:childTnLst>
                                    <p:set>
                                      <p:cBhvr>
                                        <p:cTn id="118" dur="1" fill="hold">
                                          <p:stCondLst>
                                            <p:cond delay="0"/>
                                          </p:stCondLst>
                                        </p:cTn>
                                        <p:tgtEl>
                                          <p:spTgt spid="23"/>
                                        </p:tgtEl>
                                        <p:attrNameLst>
                                          <p:attrName>style.visibility</p:attrName>
                                        </p:attrNameLst>
                                      </p:cBhvr>
                                      <p:to>
                                        <p:strVal val="visible"/>
                                      </p:to>
                                    </p:set>
                                    <p:animEffect transition="in" filter="circle(out)">
                                      <p:cBhvr>
                                        <p:cTn id="119" dur="500"/>
                                        <p:tgtEl>
                                          <p:spTgt spid="23"/>
                                        </p:tgtEl>
                                      </p:cBhvr>
                                    </p:animEffect>
                                  </p:childTnLst>
                                </p:cTn>
                              </p:par>
                              <p:par>
                                <p:cTn id="120" presetID="6" presetClass="exit" presetSubtype="32" fill="hold" grpId="1" nodeType="withEffect">
                                  <p:stCondLst>
                                    <p:cond delay="1800"/>
                                  </p:stCondLst>
                                  <p:childTnLst>
                                    <p:animEffect transition="out" filter="circle(out)">
                                      <p:cBhvr>
                                        <p:cTn id="121" dur="600"/>
                                        <p:tgtEl>
                                          <p:spTgt spid="23"/>
                                        </p:tgtEl>
                                      </p:cBhvr>
                                    </p:animEffect>
                                    <p:set>
                                      <p:cBhvr>
                                        <p:cTn id="122" dur="1" fill="hold">
                                          <p:stCondLst>
                                            <p:cond delay="599"/>
                                          </p:stCondLst>
                                        </p:cTn>
                                        <p:tgtEl>
                                          <p:spTgt spid="23"/>
                                        </p:tgtEl>
                                        <p:attrNameLst>
                                          <p:attrName>style.visibility</p:attrName>
                                        </p:attrNameLst>
                                      </p:cBhvr>
                                      <p:to>
                                        <p:strVal val="hidden"/>
                                      </p:to>
                                    </p:set>
                                  </p:childTnLst>
                                </p:cTn>
                              </p:par>
                              <p:par>
                                <p:cTn id="123" presetID="6" presetClass="entr" presetSubtype="32" fill="hold" grpId="0" nodeType="withEffect">
                                  <p:stCondLst>
                                    <p:cond delay="1400"/>
                                  </p:stCondLst>
                                  <p:childTnLst>
                                    <p:set>
                                      <p:cBhvr>
                                        <p:cTn id="124" dur="1" fill="hold">
                                          <p:stCondLst>
                                            <p:cond delay="0"/>
                                          </p:stCondLst>
                                        </p:cTn>
                                        <p:tgtEl>
                                          <p:spTgt spid="24"/>
                                        </p:tgtEl>
                                        <p:attrNameLst>
                                          <p:attrName>style.visibility</p:attrName>
                                        </p:attrNameLst>
                                      </p:cBhvr>
                                      <p:to>
                                        <p:strVal val="visible"/>
                                      </p:to>
                                    </p:set>
                                    <p:animEffect transition="in" filter="circle(out)">
                                      <p:cBhvr>
                                        <p:cTn id="125" dur="500"/>
                                        <p:tgtEl>
                                          <p:spTgt spid="24"/>
                                        </p:tgtEl>
                                      </p:cBhvr>
                                    </p:animEffect>
                                  </p:childTnLst>
                                </p:cTn>
                              </p:par>
                              <p:par>
                                <p:cTn id="126" presetID="6" presetClass="exit" presetSubtype="32" fill="hold" grpId="1" nodeType="withEffect">
                                  <p:stCondLst>
                                    <p:cond delay="1700"/>
                                  </p:stCondLst>
                                  <p:childTnLst>
                                    <p:animEffect transition="out" filter="circle(out)">
                                      <p:cBhvr>
                                        <p:cTn id="127" dur="500"/>
                                        <p:tgtEl>
                                          <p:spTgt spid="24"/>
                                        </p:tgtEl>
                                      </p:cBhvr>
                                    </p:animEffect>
                                    <p:set>
                                      <p:cBhvr>
                                        <p:cTn id="128" dur="1" fill="hold">
                                          <p:stCondLst>
                                            <p:cond delay="499"/>
                                          </p:stCondLst>
                                        </p:cTn>
                                        <p:tgtEl>
                                          <p:spTgt spid="24"/>
                                        </p:tgtEl>
                                        <p:attrNameLst>
                                          <p:attrName>style.visibility</p:attrName>
                                        </p:attrNameLst>
                                      </p:cBhvr>
                                      <p:to>
                                        <p:strVal val="hidden"/>
                                      </p:to>
                                    </p:set>
                                  </p:childTnLst>
                                </p:cTn>
                              </p:par>
                              <p:par>
                                <p:cTn id="129" presetID="6" presetClass="entr" presetSubtype="32" fill="hold" grpId="0" nodeType="withEffect">
                                  <p:stCondLst>
                                    <p:cond delay="1400"/>
                                  </p:stCondLst>
                                  <p:childTnLst>
                                    <p:set>
                                      <p:cBhvr>
                                        <p:cTn id="130" dur="1" fill="hold">
                                          <p:stCondLst>
                                            <p:cond delay="0"/>
                                          </p:stCondLst>
                                        </p:cTn>
                                        <p:tgtEl>
                                          <p:spTgt spid="25"/>
                                        </p:tgtEl>
                                        <p:attrNameLst>
                                          <p:attrName>style.visibility</p:attrName>
                                        </p:attrNameLst>
                                      </p:cBhvr>
                                      <p:to>
                                        <p:strVal val="visible"/>
                                      </p:to>
                                    </p:set>
                                    <p:animEffect transition="in" filter="circle(out)">
                                      <p:cBhvr>
                                        <p:cTn id="131" dur="500"/>
                                        <p:tgtEl>
                                          <p:spTgt spid="25"/>
                                        </p:tgtEl>
                                      </p:cBhvr>
                                    </p:animEffect>
                                  </p:childTnLst>
                                </p:cTn>
                              </p:par>
                              <p:par>
                                <p:cTn id="132" presetID="6" presetClass="exit" presetSubtype="32" fill="hold" grpId="1" nodeType="withEffect">
                                  <p:stCondLst>
                                    <p:cond delay="1700"/>
                                  </p:stCondLst>
                                  <p:childTnLst>
                                    <p:animEffect transition="out" filter="circle(out)">
                                      <p:cBhvr>
                                        <p:cTn id="133" dur="500"/>
                                        <p:tgtEl>
                                          <p:spTgt spid="25"/>
                                        </p:tgtEl>
                                      </p:cBhvr>
                                    </p:animEffect>
                                    <p:set>
                                      <p:cBhvr>
                                        <p:cTn id="134" dur="1" fill="hold">
                                          <p:stCondLst>
                                            <p:cond delay="499"/>
                                          </p:stCondLst>
                                        </p:cTn>
                                        <p:tgtEl>
                                          <p:spTgt spid="25"/>
                                        </p:tgtEl>
                                        <p:attrNameLst>
                                          <p:attrName>style.visibility</p:attrName>
                                        </p:attrNameLst>
                                      </p:cBhvr>
                                      <p:to>
                                        <p:strVal val="hidden"/>
                                      </p:to>
                                    </p:set>
                                  </p:childTnLst>
                                </p:cTn>
                              </p:par>
                              <p:par>
                                <p:cTn id="135" presetID="21" presetClass="entr" presetSubtype="1" fill="hold" grpId="0" nodeType="withEffect">
                                  <p:stCondLst>
                                    <p:cond delay="1700"/>
                                  </p:stCondLst>
                                  <p:childTnLst>
                                    <p:set>
                                      <p:cBhvr>
                                        <p:cTn id="136" dur="1" fill="hold">
                                          <p:stCondLst>
                                            <p:cond delay="0"/>
                                          </p:stCondLst>
                                        </p:cTn>
                                        <p:tgtEl>
                                          <p:spTgt spid="52"/>
                                        </p:tgtEl>
                                        <p:attrNameLst>
                                          <p:attrName>style.visibility</p:attrName>
                                        </p:attrNameLst>
                                      </p:cBhvr>
                                      <p:to>
                                        <p:strVal val="visible"/>
                                      </p:to>
                                    </p:set>
                                    <p:animEffect transition="in" filter="wheel(1)">
                                      <p:cBhvr>
                                        <p:cTn id="137" dur="500"/>
                                        <p:tgtEl>
                                          <p:spTgt spid="52"/>
                                        </p:tgtEl>
                                      </p:cBhvr>
                                    </p:animEffect>
                                  </p:childTnLst>
                                </p:cTn>
                              </p:par>
                              <p:par>
                                <p:cTn id="138" presetID="21" presetClass="entr" presetSubtype="1" fill="hold" grpId="0" nodeType="withEffect">
                                  <p:stCondLst>
                                    <p:cond delay="1800"/>
                                  </p:stCondLst>
                                  <p:childTnLst>
                                    <p:set>
                                      <p:cBhvr>
                                        <p:cTn id="139" dur="1" fill="hold">
                                          <p:stCondLst>
                                            <p:cond delay="0"/>
                                          </p:stCondLst>
                                        </p:cTn>
                                        <p:tgtEl>
                                          <p:spTgt spid="53"/>
                                        </p:tgtEl>
                                        <p:attrNameLst>
                                          <p:attrName>style.visibility</p:attrName>
                                        </p:attrNameLst>
                                      </p:cBhvr>
                                      <p:to>
                                        <p:strVal val="visible"/>
                                      </p:to>
                                    </p:set>
                                    <p:animEffect transition="in" filter="wheel(1)">
                                      <p:cBhvr>
                                        <p:cTn id="140" dur="500"/>
                                        <p:tgtEl>
                                          <p:spTgt spid="53"/>
                                        </p:tgtEl>
                                      </p:cBhvr>
                                    </p:animEffect>
                                  </p:childTnLst>
                                </p:cTn>
                              </p:par>
                              <p:par>
                                <p:cTn id="141" presetID="21" presetClass="entr" presetSubtype="1" fill="hold" grpId="0" nodeType="withEffect">
                                  <p:stCondLst>
                                    <p:cond delay="1900"/>
                                  </p:stCondLst>
                                  <p:childTnLst>
                                    <p:set>
                                      <p:cBhvr>
                                        <p:cTn id="142" dur="1" fill="hold">
                                          <p:stCondLst>
                                            <p:cond delay="0"/>
                                          </p:stCondLst>
                                        </p:cTn>
                                        <p:tgtEl>
                                          <p:spTgt spid="54"/>
                                        </p:tgtEl>
                                        <p:attrNameLst>
                                          <p:attrName>style.visibility</p:attrName>
                                        </p:attrNameLst>
                                      </p:cBhvr>
                                      <p:to>
                                        <p:strVal val="visible"/>
                                      </p:to>
                                    </p:set>
                                    <p:animEffect transition="in" filter="wheel(1)">
                                      <p:cBhvr>
                                        <p:cTn id="143" dur="500"/>
                                        <p:tgtEl>
                                          <p:spTgt spid="54"/>
                                        </p:tgtEl>
                                      </p:cBhvr>
                                    </p:animEffect>
                                  </p:childTnLst>
                                </p:cTn>
                              </p:par>
                              <p:par>
                                <p:cTn id="144" presetID="21" presetClass="entr" presetSubtype="1" fill="hold" grpId="0" nodeType="withEffect">
                                  <p:stCondLst>
                                    <p:cond delay="2000"/>
                                  </p:stCondLst>
                                  <p:childTnLst>
                                    <p:set>
                                      <p:cBhvr>
                                        <p:cTn id="145" dur="1" fill="hold">
                                          <p:stCondLst>
                                            <p:cond delay="0"/>
                                          </p:stCondLst>
                                        </p:cTn>
                                        <p:tgtEl>
                                          <p:spTgt spid="47"/>
                                        </p:tgtEl>
                                        <p:attrNameLst>
                                          <p:attrName>style.visibility</p:attrName>
                                        </p:attrNameLst>
                                      </p:cBhvr>
                                      <p:to>
                                        <p:strVal val="visible"/>
                                      </p:to>
                                    </p:set>
                                    <p:animEffect transition="in" filter="wheel(1)">
                                      <p:cBhvr>
                                        <p:cTn id="146" dur="500"/>
                                        <p:tgtEl>
                                          <p:spTgt spid="47"/>
                                        </p:tgtEl>
                                      </p:cBhvr>
                                    </p:animEffect>
                                  </p:childTnLst>
                                </p:cTn>
                              </p:par>
                              <p:par>
                                <p:cTn id="147" presetID="21" presetClass="entr" presetSubtype="1" fill="hold" grpId="0" nodeType="withEffect">
                                  <p:stCondLst>
                                    <p:cond delay="2100"/>
                                  </p:stCondLst>
                                  <p:childTnLst>
                                    <p:set>
                                      <p:cBhvr>
                                        <p:cTn id="148" dur="1" fill="hold">
                                          <p:stCondLst>
                                            <p:cond delay="0"/>
                                          </p:stCondLst>
                                        </p:cTn>
                                        <p:tgtEl>
                                          <p:spTgt spid="48"/>
                                        </p:tgtEl>
                                        <p:attrNameLst>
                                          <p:attrName>style.visibility</p:attrName>
                                        </p:attrNameLst>
                                      </p:cBhvr>
                                      <p:to>
                                        <p:strVal val="visible"/>
                                      </p:to>
                                    </p:set>
                                    <p:animEffect transition="in" filter="wheel(1)">
                                      <p:cBhvr>
                                        <p:cTn id="149" dur="500"/>
                                        <p:tgtEl>
                                          <p:spTgt spid="48"/>
                                        </p:tgtEl>
                                      </p:cBhvr>
                                    </p:animEffect>
                                  </p:childTnLst>
                                </p:cTn>
                              </p:par>
                              <p:par>
                                <p:cTn id="150" presetID="21" presetClass="entr" presetSubtype="1" fill="hold" grpId="0" nodeType="withEffect">
                                  <p:stCondLst>
                                    <p:cond delay="2200"/>
                                  </p:stCondLst>
                                  <p:childTnLst>
                                    <p:set>
                                      <p:cBhvr>
                                        <p:cTn id="151" dur="1" fill="hold">
                                          <p:stCondLst>
                                            <p:cond delay="0"/>
                                          </p:stCondLst>
                                        </p:cTn>
                                        <p:tgtEl>
                                          <p:spTgt spid="49"/>
                                        </p:tgtEl>
                                        <p:attrNameLst>
                                          <p:attrName>style.visibility</p:attrName>
                                        </p:attrNameLst>
                                      </p:cBhvr>
                                      <p:to>
                                        <p:strVal val="visible"/>
                                      </p:to>
                                    </p:set>
                                    <p:animEffect transition="in" filter="wheel(1)">
                                      <p:cBhvr>
                                        <p:cTn id="152" dur="500"/>
                                        <p:tgtEl>
                                          <p:spTgt spid="49"/>
                                        </p:tgtEl>
                                      </p:cBhvr>
                                    </p:animEffect>
                                  </p:childTnLst>
                                </p:cTn>
                              </p:par>
                              <p:par>
                                <p:cTn id="153" presetID="21" presetClass="entr" presetSubtype="1" fill="hold" grpId="0" nodeType="withEffect">
                                  <p:stCondLst>
                                    <p:cond delay="2300"/>
                                  </p:stCondLst>
                                  <p:childTnLst>
                                    <p:set>
                                      <p:cBhvr>
                                        <p:cTn id="154" dur="1" fill="hold">
                                          <p:stCondLst>
                                            <p:cond delay="0"/>
                                          </p:stCondLst>
                                        </p:cTn>
                                        <p:tgtEl>
                                          <p:spTgt spid="50"/>
                                        </p:tgtEl>
                                        <p:attrNameLst>
                                          <p:attrName>style.visibility</p:attrName>
                                        </p:attrNameLst>
                                      </p:cBhvr>
                                      <p:to>
                                        <p:strVal val="visible"/>
                                      </p:to>
                                    </p:set>
                                    <p:animEffect transition="in" filter="wheel(1)">
                                      <p:cBhvr>
                                        <p:cTn id="155" dur="500"/>
                                        <p:tgtEl>
                                          <p:spTgt spid="50"/>
                                        </p:tgtEl>
                                      </p:cBhvr>
                                    </p:animEffect>
                                  </p:childTnLst>
                                </p:cTn>
                              </p:par>
                              <p:par>
                                <p:cTn id="156" presetID="21" presetClass="entr" presetSubtype="1" fill="hold" grpId="0" nodeType="withEffect">
                                  <p:stCondLst>
                                    <p:cond delay="2500"/>
                                  </p:stCondLst>
                                  <p:childTnLst>
                                    <p:set>
                                      <p:cBhvr>
                                        <p:cTn id="157" dur="1" fill="hold">
                                          <p:stCondLst>
                                            <p:cond delay="0"/>
                                          </p:stCondLst>
                                        </p:cTn>
                                        <p:tgtEl>
                                          <p:spTgt spid="51"/>
                                        </p:tgtEl>
                                        <p:attrNameLst>
                                          <p:attrName>style.visibility</p:attrName>
                                        </p:attrNameLst>
                                      </p:cBhvr>
                                      <p:to>
                                        <p:strVal val="visible"/>
                                      </p:to>
                                    </p:set>
                                    <p:animEffect transition="in" filter="wheel(1)">
                                      <p:cBhvr>
                                        <p:cTn id="158" dur="700"/>
                                        <p:tgtEl>
                                          <p:spTgt spid="51"/>
                                        </p:tgtEl>
                                      </p:cBhvr>
                                    </p:animEffect>
                                  </p:childTnLst>
                                </p:cTn>
                              </p:par>
                              <p:par>
                                <p:cTn id="159" presetID="21" presetClass="entr" presetSubtype="1" fill="hold" grpId="0" nodeType="withEffect">
                                  <p:stCondLst>
                                    <p:cond delay="2500"/>
                                  </p:stCondLst>
                                  <p:childTnLst>
                                    <p:set>
                                      <p:cBhvr>
                                        <p:cTn id="160" dur="1" fill="hold">
                                          <p:stCondLst>
                                            <p:cond delay="0"/>
                                          </p:stCondLst>
                                        </p:cTn>
                                        <p:tgtEl>
                                          <p:spTgt spid="45"/>
                                        </p:tgtEl>
                                        <p:attrNameLst>
                                          <p:attrName>style.visibility</p:attrName>
                                        </p:attrNameLst>
                                      </p:cBhvr>
                                      <p:to>
                                        <p:strVal val="visible"/>
                                      </p:to>
                                    </p:set>
                                    <p:animEffect transition="in" filter="wheel(1)">
                                      <p:cBhvr>
                                        <p:cTn id="161" dur="500"/>
                                        <p:tgtEl>
                                          <p:spTgt spid="45"/>
                                        </p:tgtEl>
                                      </p:cBhvr>
                                    </p:animEffect>
                                  </p:childTnLst>
                                </p:cTn>
                              </p:par>
                              <p:par>
                                <p:cTn id="162" presetID="21" presetClass="entr" presetSubtype="1" fill="hold" grpId="0" nodeType="withEffect">
                                  <p:stCondLst>
                                    <p:cond delay="2600"/>
                                  </p:stCondLst>
                                  <p:childTnLst>
                                    <p:set>
                                      <p:cBhvr>
                                        <p:cTn id="163" dur="1" fill="hold">
                                          <p:stCondLst>
                                            <p:cond delay="0"/>
                                          </p:stCondLst>
                                        </p:cTn>
                                        <p:tgtEl>
                                          <p:spTgt spid="46"/>
                                        </p:tgtEl>
                                        <p:attrNameLst>
                                          <p:attrName>style.visibility</p:attrName>
                                        </p:attrNameLst>
                                      </p:cBhvr>
                                      <p:to>
                                        <p:strVal val="visible"/>
                                      </p:to>
                                    </p:set>
                                    <p:animEffect transition="in" filter="wheel(1)">
                                      <p:cBhvr>
                                        <p:cTn id="164" dur="700"/>
                                        <p:tgtEl>
                                          <p:spTgt spid="46"/>
                                        </p:tgtEl>
                                      </p:cBhvr>
                                    </p:animEffect>
                                  </p:childTnLst>
                                </p:cTn>
                              </p:par>
                              <p:par>
                                <p:cTn id="165" presetID="21" presetClass="exit" presetSubtype="1" fill="hold" grpId="1" nodeType="withEffect">
                                  <p:stCondLst>
                                    <p:cond delay="1600"/>
                                  </p:stCondLst>
                                  <p:childTnLst>
                                    <p:animEffect transition="out" filter="wheel(1)">
                                      <p:cBhvr>
                                        <p:cTn id="166" dur="500"/>
                                        <p:tgtEl>
                                          <p:spTgt spid="52"/>
                                        </p:tgtEl>
                                      </p:cBhvr>
                                    </p:animEffect>
                                    <p:set>
                                      <p:cBhvr>
                                        <p:cTn id="167" dur="1" fill="hold">
                                          <p:stCondLst>
                                            <p:cond delay="499"/>
                                          </p:stCondLst>
                                        </p:cTn>
                                        <p:tgtEl>
                                          <p:spTgt spid="52"/>
                                        </p:tgtEl>
                                        <p:attrNameLst>
                                          <p:attrName>style.visibility</p:attrName>
                                        </p:attrNameLst>
                                      </p:cBhvr>
                                      <p:to>
                                        <p:strVal val="hidden"/>
                                      </p:to>
                                    </p:set>
                                  </p:childTnLst>
                                </p:cTn>
                              </p:par>
                              <p:par>
                                <p:cTn id="168" presetID="21" presetClass="exit" presetSubtype="1" fill="hold" grpId="1" nodeType="withEffect">
                                  <p:stCondLst>
                                    <p:cond delay="1700"/>
                                  </p:stCondLst>
                                  <p:childTnLst>
                                    <p:animEffect transition="out" filter="wheel(1)">
                                      <p:cBhvr>
                                        <p:cTn id="169" dur="500"/>
                                        <p:tgtEl>
                                          <p:spTgt spid="53"/>
                                        </p:tgtEl>
                                      </p:cBhvr>
                                    </p:animEffect>
                                    <p:set>
                                      <p:cBhvr>
                                        <p:cTn id="170" dur="1" fill="hold">
                                          <p:stCondLst>
                                            <p:cond delay="499"/>
                                          </p:stCondLst>
                                        </p:cTn>
                                        <p:tgtEl>
                                          <p:spTgt spid="53"/>
                                        </p:tgtEl>
                                        <p:attrNameLst>
                                          <p:attrName>style.visibility</p:attrName>
                                        </p:attrNameLst>
                                      </p:cBhvr>
                                      <p:to>
                                        <p:strVal val="hidden"/>
                                      </p:to>
                                    </p:set>
                                  </p:childTnLst>
                                </p:cTn>
                              </p:par>
                              <p:par>
                                <p:cTn id="171" presetID="21" presetClass="exit" presetSubtype="1" fill="hold" grpId="1" nodeType="withEffect">
                                  <p:stCondLst>
                                    <p:cond delay="1800"/>
                                  </p:stCondLst>
                                  <p:childTnLst>
                                    <p:animEffect transition="out" filter="wheel(1)">
                                      <p:cBhvr>
                                        <p:cTn id="172" dur="500"/>
                                        <p:tgtEl>
                                          <p:spTgt spid="54"/>
                                        </p:tgtEl>
                                      </p:cBhvr>
                                    </p:animEffect>
                                    <p:set>
                                      <p:cBhvr>
                                        <p:cTn id="173" dur="1" fill="hold">
                                          <p:stCondLst>
                                            <p:cond delay="499"/>
                                          </p:stCondLst>
                                        </p:cTn>
                                        <p:tgtEl>
                                          <p:spTgt spid="54"/>
                                        </p:tgtEl>
                                        <p:attrNameLst>
                                          <p:attrName>style.visibility</p:attrName>
                                        </p:attrNameLst>
                                      </p:cBhvr>
                                      <p:to>
                                        <p:strVal val="hidden"/>
                                      </p:to>
                                    </p:set>
                                  </p:childTnLst>
                                </p:cTn>
                              </p:par>
                              <p:par>
                                <p:cTn id="174" presetID="21" presetClass="exit" presetSubtype="1" fill="hold" grpId="1" nodeType="withEffect">
                                  <p:stCondLst>
                                    <p:cond delay="1900"/>
                                  </p:stCondLst>
                                  <p:childTnLst>
                                    <p:animEffect transition="out" filter="wheel(1)">
                                      <p:cBhvr>
                                        <p:cTn id="175" dur="500"/>
                                        <p:tgtEl>
                                          <p:spTgt spid="47"/>
                                        </p:tgtEl>
                                      </p:cBhvr>
                                    </p:animEffect>
                                    <p:set>
                                      <p:cBhvr>
                                        <p:cTn id="176" dur="1" fill="hold">
                                          <p:stCondLst>
                                            <p:cond delay="499"/>
                                          </p:stCondLst>
                                        </p:cTn>
                                        <p:tgtEl>
                                          <p:spTgt spid="47"/>
                                        </p:tgtEl>
                                        <p:attrNameLst>
                                          <p:attrName>style.visibility</p:attrName>
                                        </p:attrNameLst>
                                      </p:cBhvr>
                                      <p:to>
                                        <p:strVal val="hidden"/>
                                      </p:to>
                                    </p:set>
                                  </p:childTnLst>
                                </p:cTn>
                              </p:par>
                              <p:par>
                                <p:cTn id="177" presetID="21" presetClass="exit" presetSubtype="1" fill="hold" grpId="1" nodeType="withEffect">
                                  <p:stCondLst>
                                    <p:cond delay="2000"/>
                                  </p:stCondLst>
                                  <p:childTnLst>
                                    <p:animEffect transition="out" filter="wheel(1)">
                                      <p:cBhvr>
                                        <p:cTn id="178" dur="500"/>
                                        <p:tgtEl>
                                          <p:spTgt spid="48"/>
                                        </p:tgtEl>
                                      </p:cBhvr>
                                    </p:animEffect>
                                    <p:set>
                                      <p:cBhvr>
                                        <p:cTn id="179" dur="1" fill="hold">
                                          <p:stCondLst>
                                            <p:cond delay="499"/>
                                          </p:stCondLst>
                                        </p:cTn>
                                        <p:tgtEl>
                                          <p:spTgt spid="48"/>
                                        </p:tgtEl>
                                        <p:attrNameLst>
                                          <p:attrName>style.visibility</p:attrName>
                                        </p:attrNameLst>
                                      </p:cBhvr>
                                      <p:to>
                                        <p:strVal val="hidden"/>
                                      </p:to>
                                    </p:set>
                                  </p:childTnLst>
                                </p:cTn>
                              </p:par>
                              <p:par>
                                <p:cTn id="180" presetID="21" presetClass="exit" presetSubtype="1" fill="hold" grpId="1" nodeType="withEffect">
                                  <p:stCondLst>
                                    <p:cond delay="2300"/>
                                  </p:stCondLst>
                                  <p:childTnLst>
                                    <p:animEffect transition="out" filter="wheel(1)">
                                      <p:cBhvr>
                                        <p:cTn id="181" dur="500"/>
                                        <p:tgtEl>
                                          <p:spTgt spid="49"/>
                                        </p:tgtEl>
                                      </p:cBhvr>
                                    </p:animEffect>
                                    <p:set>
                                      <p:cBhvr>
                                        <p:cTn id="182" dur="1" fill="hold">
                                          <p:stCondLst>
                                            <p:cond delay="499"/>
                                          </p:stCondLst>
                                        </p:cTn>
                                        <p:tgtEl>
                                          <p:spTgt spid="49"/>
                                        </p:tgtEl>
                                        <p:attrNameLst>
                                          <p:attrName>style.visibility</p:attrName>
                                        </p:attrNameLst>
                                      </p:cBhvr>
                                      <p:to>
                                        <p:strVal val="hidden"/>
                                      </p:to>
                                    </p:set>
                                  </p:childTnLst>
                                </p:cTn>
                              </p:par>
                              <p:par>
                                <p:cTn id="183" presetID="21" presetClass="exit" presetSubtype="1" fill="hold" grpId="1" nodeType="withEffect">
                                  <p:stCondLst>
                                    <p:cond delay="2500"/>
                                  </p:stCondLst>
                                  <p:childTnLst>
                                    <p:animEffect transition="out" filter="wheel(1)">
                                      <p:cBhvr>
                                        <p:cTn id="184" dur="500"/>
                                        <p:tgtEl>
                                          <p:spTgt spid="50"/>
                                        </p:tgtEl>
                                      </p:cBhvr>
                                    </p:animEffect>
                                    <p:set>
                                      <p:cBhvr>
                                        <p:cTn id="185" dur="1" fill="hold">
                                          <p:stCondLst>
                                            <p:cond delay="499"/>
                                          </p:stCondLst>
                                        </p:cTn>
                                        <p:tgtEl>
                                          <p:spTgt spid="50"/>
                                        </p:tgtEl>
                                        <p:attrNameLst>
                                          <p:attrName>style.visibility</p:attrName>
                                        </p:attrNameLst>
                                      </p:cBhvr>
                                      <p:to>
                                        <p:strVal val="hidden"/>
                                      </p:to>
                                    </p:set>
                                  </p:childTnLst>
                                </p:cTn>
                              </p:par>
                              <p:par>
                                <p:cTn id="186" presetID="21" presetClass="exit" presetSubtype="1" fill="hold" grpId="1" nodeType="withEffect">
                                  <p:stCondLst>
                                    <p:cond delay="3200"/>
                                  </p:stCondLst>
                                  <p:childTnLst>
                                    <p:animEffect transition="out" filter="wheel(1)">
                                      <p:cBhvr>
                                        <p:cTn id="187" dur="700"/>
                                        <p:tgtEl>
                                          <p:spTgt spid="51"/>
                                        </p:tgtEl>
                                      </p:cBhvr>
                                    </p:animEffect>
                                    <p:set>
                                      <p:cBhvr>
                                        <p:cTn id="188" dur="1" fill="hold">
                                          <p:stCondLst>
                                            <p:cond delay="699"/>
                                          </p:stCondLst>
                                        </p:cTn>
                                        <p:tgtEl>
                                          <p:spTgt spid="51"/>
                                        </p:tgtEl>
                                        <p:attrNameLst>
                                          <p:attrName>style.visibility</p:attrName>
                                        </p:attrNameLst>
                                      </p:cBhvr>
                                      <p:to>
                                        <p:strVal val="hidden"/>
                                      </p:to>
                                    </p:set>
                                  </p:childTnLst>
                                </p:cTn>
                              </p:par>
                              <p:par>
                                <p:cTn id="189" presetID="21" presetClass="exit" presetSubtype="1" fill="hold" grpId="1" nodeType="withEffect">
                                  <p:stCondLst>
                                    <p:cond delay="3000"/>
                                  </p:stCondLst>
                                  <p:childTnLst>
                                    <p:animEffect transition="out" filter="wheel(1)">
                                      <p:cBhvr>
                                        <p:cTn id="190" dur="500"/>
                                        <p:tgtEl>
                                          <p:spTgt spid="45"/>
                                        </p:tgtEl>
                                      </p:cBhvr>
                                    </p:animEffect>
                                    <p:set>
                                      <p:cBhvr>
                                        <p:cTn id="191" dur="1" fill="hold">
                                          <p:stCondLst>
                                            <p:cond delay="499"/>
                                          </p:stCondLst>
                                        </p:cTn>
                                        <p:tgtEl>
                                          <p:spTgt spid="45"/>
                                        </p:tgtEl>
                                        <p:attrNameLst>
                                          <p:attrName>style.visibility</p:attrName>
                                        </p:attrNameLst>
                                      </p:cBhvr>
                                      <p:to>
                                        <p:strVal val="hidden"/>
                                      </p:to>
                                    </p:set>
                                  </p:childTnLst>
                                </p:cTn>
                              </p:par>
                              <p:par>
                                <p:cTn id="192" presetID="21" presetClass="exit" presetSubtype="1" fill="hold" grpId="1" nodeType="withEffect">
                                  <p:stCondLst>
                                    <p:cond delay="3300"/>
                                  </p:stCondLst>
                                  <p:childTnLst>
                                    <p:animEffect transition="out" filter="wheel(1)">
                                      <p:cBhvr>
                                        <p:cTn id="193" dur="700"/>
                                        <p:tgtEl>
                                          <p:spTgt spid="46"/>
                                        </p:tgtEl>
                                      </p:cBhvr>
                                    </p:animEffect>
                                    <p:set>
                                      <p:cBhvr>
                                        <p:cTn id="194" dur="1" fill="hold">
                                          <p:stCondLst>
                                            <p:cond delay="699"/>
                                          </p:stCondLst>
                                        </p:cTn>
                                        <p:tgtEl>
                                          <p:spTgt spid="46"/>
                                        </p:tgtEl>
                                        <p:attrNameLst>
                                          <p:attrName>style.visibility</p:attrName>
                                        </p:attrNameLst>
                                      </p:cBhvr>
                                      <p:to>
                                        <p:strVal val="hidden"/>
                                      </p:to>
                                    </p:set>
                                  </p:childTnLst>
                                </p:cTn>
                              </p:par>
                              <p:par>
                                <p:cTn id="195" presetID="21" presetClass="entr" presetSubtype="1" fill="hold" nodeType="withEffect">
                                  <p:stCondLst>
                                    <p:cond delay="2100"/>
                                  </p:stCondLst>
                                  <p:childTnLst>
                                    <p:set>
                                      <p:cBhvr>
                                        <p:cTn id="196" dur="1" fill="hold">
                                          <p:stCondLst>
                                            <p:cond delay="0"/>
                                          </p:stCondLst>
                                        </p:cTn>
                                        <p:tgtEl>
                                          <p:spTgt spid="42"/>
                                        </p:tgtEl>
                                        <p:attrNameLst>
                                          <p:attrName>style.visibility</p:attrName>
                                        </p:attrNameLst>
                                      </p:cBhvr>
                                      <p:to>
                                        <p:strVal val="visible"/>
                                      </p:to>
                                    </p:set>
                                    <p:animEffect transition="in" filter="wheel(1)">
                                      <p:cBhvr>
                                        <p:cTn id="197" dur="900"/>
                                        <p:tgtEl>
                                          <p:spTgt spid="42"/>
                                        </p:tgtEl>
                                      </p:cBhvr>
                                    </p:animEffect>
                                  </p:childTnLst>
                                </p:cTn>
                              </p:par>
                              <p:par>
                                <p:cTn id="198" presetID="1" presetClass="exit" presetSubtype="0" fill="hold" nodeType="withEffect">
                                  <p:stCondLst>
                                    <p:cond delay="3400"/>
                                  </p:stCondLst>
                                  <p:childTnLst>
                                    <p:set>
                                      <p:cBhvr>
                                        <p:cTn id="199" dur="1" fill="hold">
                                          <p:stCondLst>
                                            <p:cond delay="0"/>
                                          </p:stCondLst>
                                        </p:cTn>
                                        <p:tgtEl>
                                          <p:spTgt spid="42"/>
                                        </p:tgtEl>
                                        <p:attrNameLst>
                                          <p:attrName>style.visibility</p:attrName>
                                        </p:attrNameLst>
                                      </p:cBhvr>
                                      <p:to>
                                        <p:strVal val="hidden"/>
                                      </p:to>
                                    </p:set>
                                  </p:childTnLst>
                                </p:cTn>
                              </p:par>
                              <p:par>
                                <p:cTn id="200" presetID="21" presetClass="entr" presetSubtype="1" fill="hold" grpId="0" nodeType="withEffect">
                                  <p:stCondLst>
                                    <p:cond delay="3000"/>
                                  </p:stCondLst>
                                  <p:childTnLst>
                                    <p:set>
                                      <p:cBhvr>
                                        <p:cTn id="201" dur="1" fill="hold">
                                          <p:stCondLst>
                                            <p:cond delay="0"/>
                                          </p:stCondLst>
                                        </p:cTn>
                                        <p:tgtEl>
                                          <p:spTgt spid="58"/>
                                        </p:tgtEl>
                                        <p:attrNameLst>
                                          <p:attrName>style.visibility</p:attrName>
                                        </p:attrNameLst>
                                      </p:cBhvr>
                                      <p:to>
                                        <p:strVal val="visible"/>
                                      </p:to>
                                    </p:set>
                                    <p:animEffect transition="in" filter="wheel(1)">
                                      <p:cBhvr>
                                        <p:cTn id="202" dur="800"/>
                                        <p:tgtEl>
                                          <p:spTgt spid="58"/>
                                        </p:tgtEl>
                                      </p:cBhvr>
                                    </p:animEffect>
                                  </p:childTnLst>
                                </p:cTn>
                              </p:par>
                              <p:par>
                                <p:cTn id="203" presetID="21" presetClass="entr" presetSubtype="1" fill="hold" grpId="0" nodeType="withEffect">
                                  <p:stCondLst>
                                    <p:cond delay="3000"/>
                                  </p:stCondLst>
                                  <p:childTnLst>
                                    <p:set>
                                      <p:cBhvr>
                                        <p:cTn id="204" dur="1" fill="hold">
                                          <p:stCondLst>
                                            <p:cond delay="0"/>
                                          </p:stCondLst>
                                        </p:cTn>
                                        <p:tgtEl>
                                          <p:spTgt spid="57"/>
                                        </p:tgtEl>
                                        <p:attrNameLst>
                                          <p:attrName>style.visibility</p:attrName>
                                        </p:attrNameLst>
                                      </p:cBhvr>
                                      <p:to>
                                        <p:strVal val="visible"/>
                                      </p:to>
                                    </p:set>
                                    <p:animEffect transition="in" filter="wheel(1)">
                                      <p:cBhvr>
                                        <p:cTn id="205" dur="600"/>
                                        <p:tgtEl>
                                          <p:spTgt spid="57"/>
                                        </p:tgtEl>
                                      </p:cBhvr>
                                    </p:animEffect>
                                  </p:childTnLst>
                                </p:cTn>
                              </p:par>
                              <p:par>
                                <p:cTn id="206" presetID="21" presetClass="entr" presetSubtype="1" fill="hold" grpId="0" nodeType="withEffect">
                                  <p:stCondLst>
                                    <p:cond delay="3000"/>
                                  </p:stCondLst>
                                  <p:childTnLst>
                                    <p:set>
                                      <p:cBhvr>
                                        <p:cTn id="207" dur="1" fill="hold">
                                          <p:stCondLst>
                                            <p:cond delay="0"/>
                                          </p:stCondLst>
                                        </p:cTn>
                                        <p:tgtEl>
                                          <p:spTgt spid="56"/>
                                        </p:tgtEl>
                                        <p:attrNameLst>
                                          <p:attrName>style.visibility</p:attrName>
                                        </p:attrNameLst>
                                      </p:cBhvr>
                                      <p:to>
                                        <p:strVal val="visible"/>
                                      </p:to>
                                    </p:set>
                                    <p:animEffect transition="in" filter="wheel(1)">
                                      <p:cBhvr>
                                        <p:cTn id="208" dur="700"/>
                                        <p:tgtEl>
                                          <p:spTgt spid="56"/>
                                        </p:tgtEl>
                                      </p:cBhvr>
                                    </p:animEffect>
                                  </p:childTnLst>
                                </p:cTn>
                              </p:par>
                              <p:par>
                                <p:cTn id="209" presetID="21" presetClass="entr" presetSubtype="1" fill="hold" grpId="0" nodeType="withEffect">
                                  <p:stCondLst>
                                    <p:cond delay="3000"/>
                                  </p:stCondLst>
                                  <p:childTnLst>
                                    <p:set>
                                      <p:cBhvr>
                                        <p:cTn id="210" dur="1" fill="hold">
                                          <p:stCondLst>
                                            <p:cond delay="0"/>
                                          </p:stCondLst>
                                        </p:cTn>
                                        <p:tgtEl>
                                          <p:spTgt spid="55"/>
                                        </p:tgtEl>
                                        <p:attrNameLst>
                                          <p:attrName>style.visibility</p:attrName>
                                        </p:attrNameLst>
                                      </p:cBhvr>
                                      <p:to>
                                        <p:strVal val="visible"/>
                                      </p:to>
                                    </p:set>
                                    <p:animEffect transition="in" filter="wheel(1)">
                                      <p:cBhvr>
                                        <p:cTn id="211" dur="800"/>
                                        <p:tgtEl>
                                          <p:spTgt spid="55"/>
                                        </p:tgtEl>
                                      </p:cBhvr>
                                    </p:animEffect>
                                  </p:childTnLst>
                                </p:cTn>
                              </p:par>
                              <p:par>
                                <p:cTn id="212" presetID="21" presetClass="entr" presetSubtype="1" fill="hold" grpId="0" nodeType="withEffect">
                                  <p:stCondLst>
                                    <p:cond delay="3000"/>
                                  </p:stCondLst>
                                  <p:childTnLst>
                                    <p:set>
                                      <p:cBhvr>
                                        <p:cTn id="213" dur="1" fill="hold">
                                          <p:stCondLst>
                                            <p:cond delay="0"/>
                                          </p:stCondLst>
                                        </p:cTn>
                                        <p:tgtEl>
                                          <p:spTgt spid="59"/>
                                        </p:tgtEl>
                                        <p:attrNameLst>
                                          <p:attrName>style.visibility</p:attrName>
                                        </p:attrNameLst>
                                      </p:cBhvr>
                                      <p:to>
                                        <p:strVal val="visible"/>
                                      </p:to>
                                    </p:set>
                                    <p:animEffect transition="in" filter="wheel(1)">
                                      <p:cBhvr>
                                        <p:cTn id="214" dur="700"/>
                                        <p:tgtEl>
                                          <p:spTgt spid="59"/>
                                        </p:tgtEl>
                                      </p:cBhvr>
                                    </p:animEffect>
                                  </p:childTnLst>
                                </p:cTn>
                              </p:par>
                              <p:par>
                                <p:cTn id="215" presetID="21" presetClass="entr" presetSubtype="1" fill="hold" grpId="0" nodeType="withEffect">
                                  <p:stCondLst>
                                    <p:cond delay="3100"/>
                                  </p:stCondLst>
                                  <p:childTnLst>
                                    <p:set>
                                      <p:cBhvr>
                                        <p:cTn id="216" dur="1" fill="hold">
                                          <p:stCondLst>
                                            <p:cond delay="0"/>
                                          </p:stCondLst>
                                        </p:cTn>
                                        <p:tgtEl>
                                          <p:spTgt spid="60"/>
                                        </p:tgtEl>
                                        <p:attrNameLst>
                                          <p:attrName>style.visibility</p:attrName>
                                        </p:attrNameLst>
                                      </p:cBhvr>
                                      <p:to>
                                        <p:strVal val="visible"/>
                                      </p:to>
                                    </p:set>
                                    <p:animEffect transition="in" filter="wheel(1)">
                                      <p:cBhvr>
                                        <p:cTn id="217" dur="600"/>
                                        <p:tgtEl>
                                          <p:spTgt spid="60"/>
                                        </p:tgtEl>
                                      </p:cBhvr>
                                    </p:animEffect>
                                  </p:childTnLst>
                                </p:cTn>
                              </p:par>
                              <p:par>
                                <p:cTn id="218" presetID="21" presetClass="entr" presetSubtype="1" fill="hold" grpId="0" nodeType="withEffect">
                                  <p:stCondLst>
                                    <p:cond delay="3200"/>
                                  </p:stCondLst>
                                  <p:childTnLst>
                                    <p:set>
                                      <p:cBhvr>
                                        <p:cTn id="219" dur="1" fill="hold">
                                          <p:stCondLst>
                                            <p:cond delay="0"/>
                                          </p:stCondLst>
                                        </p:cTn>
                                        <p:tgtEl>
                                          <p:spTgt spid="61"/>
                                        </p:tgtEl>
                                        <p:attrNameLst>
                                          <p:attrName>style.visibility</p:attrName>
                                        </p:attrNameLst>
                                      </p:cBhvr>
                                      <p:to>
                                        <p:strVal val="visible"/>
                                      </p:to>
                                    </p:set>
                                    <p:animEffect transition="in" filter="wheel(1)">
                                      <p:cBhvr>
                                        <p:cTn id="220" dur="500"/>
                                        <p:tgtEl>
                                          <p:spTgt spid="61"/>
                                        </p:tgtEl>
                                      </p:cBhvr>
                                    </p:animEffect>
                                  </p:childTnLst>
                                </p:cTn>
                              </p:par>
                              <p:par>
                                <p:cTn id="221" presetID="23" presetClass="exit" presetSubtype="16" fill="hold" grpId="1" nodeType="withEffect">
                                  <p:stCondLst>
                                    <p:cond delay="3800"/>
                                  </p:stCondLst>
                                  <p:childTnLst>
                                    <p:anim calcmode="lin" valueType="num">
                                      <p:cBhvr>
                                        <p:cTn id="222" dur="500"/>
                                        <p:tgtEl>
                                          <p:spTgt spid="58"/>
                                        </p:tgtEl>
                                        <p:attrNameLst>
                                          <p:attrName>ppt_w</p:attrName>
                                        </p:attrNameLst>
                                      </p:cBhvr>
                                      <p:tavLst>
                                        <p:tav tm="0">
                                          <p:val>
                                            <p:strVal val="ppt_w"/>
                                          </p:val>
                                        </p:tav>
                                        <p:tav tm="100000">
                                          <p:val>
                                            <p:strVal val="4*ppt_w"/>
                                          </p:val>
                                        </p:tav>
                                      </p:tavLst>
                                    </p:anim>
                                    <p:anim calcmode="lin" valueType="num">
                                      <p:cBhvr>
                                        <p:cTn id="223" dur="500"/>
                                        <p:tgtEl>
                                          <p:spTgt spid="58"/>
                                        </p:tgtEl>
                                        <p:attrNameLst>
                                          <p:attrName>ppt_h</p:attrName>
                                        </p:attrNameLst>
                                      </p:cBhvr>
                                      <p:tavLst>
                                        <p:tav tm="0">
                                          <p:val>
                                            <p:strVal val="ppt_h"/>
                                          </p:val>
                                        </p:tav>
                                        <p:tav tm="100000">
                                          <p:val>
                                            <p:strVal val="4*ppt_h"/>
                                          </p:val>
                                        </p:tav>
                                      </p:tavLst>
                                    </p:anim>
                                    <p:set>
                                      <p:cBhvr>
                                        <p:cTn id="224" dur="1" fill="hold">
                                          <p:stCondLst>
                                            <p:cond delay="499"/>
                                          </p:stCondLst>
                                        </p:cTn>
                                        <p:tgtEl>
                                          <p:spTgt spid="58"/>
                                        </p:tgtEl>
                                        <p:attrNameLst>
                                          <p:attrName>style.visibility</p:attrName>
                                        </p:attrNameLst>
                                      </p:cBhvr>
                                      <p:to>
                                        <p:strVal val="hidden"/>
                                      </p:to>
                                    </p:set>
                                  </p:childTnLst>
                                </p:cTn>
                              </p:par>
                              <p:par>
                                <p:cTn id="225" presetID="23" presetClass="exit" presetSubtype="16" fill="hold" grpId="1" nodeType="withEffect">
                                  <p:stCondLst>
                                    <p:cond delay="3600"/>
                                  </p:stCondLst>
                                  <p:childTnLst>
                                    <p:anim calcmode="lin" valueType="num">
                                      <p:cBhvr>
                                        <p:cTn id="226" dur="600"/>
                                        <p:tgtEl>
                                          <p:spTgt spid="57"/>
                                        </p:tgtEl>
                                        <p:attrNameLst>
                                          <p:attrName>ppt_w</p:attrName>
                                        </p:attrNameLst>
                                      </p:cBhvr>
                                      <p:tavLst>
                                        <p:tav tm="0">
                                          <p:val>
                                            <p:strVal val="ppt_w"/>
                                          </p:val>
                                        </p:tav>
                                        <p:tav tm="100000">
                                          <p:val>
                                            <p:strVal val="4*ppt_w"/>
                                          </p:val>
                                        </p:tav>
                                      </p:tavLst>
                                    </p:anim>
                                    <p:anim calcmode="lin" valueType="num">
                                      <p:cBhvr>
                                        <p:cTn id="227" dur="600"/>
                                        <p:tgtEl>
                                          <p:spTgt spid="57"/>
                                        </p:tgtEl>
                                        <p:attrNameLst>
                                          <p:attrName>ppt_h</p:attrName>
                                        </p:attrNameLst>
                                      </p:cBhvr>
                                      <p:tavLst>
                                        <p:tav tm="0">
                                          <p:val>
                                            <p:strVal val="ppt_h"/>
                                          </p:val>
                                        </p:tav>
                                        <p:tav tm="100000">
                                          <p:val>
                                            <p:strVal val="4*ppt_h"/>
                                          </p:val>
                                        </p:tav>
                                      </p:tavLst>
                                    </p:anim>
                                    <p:set>
                                      <p:cBhvr>
                                        <p:cTn id="228" dur="1" fill="hold">
                                          <p:stCondLst>
                                            <p:cond delay="599"/>
                                          </p:stCondLst>
                                        </p:cTn>
                                        <p:tgtEl>
                                          <p:spTgt spid="57"/>
                                        </p:tgtEl>
                                        <p:attrNameLst>
                                          <p:attrName>style.visibility</p:attrName>
                                        </p:attrNameLst>
                                      </p:cBhvr>
                                      <p:to>
                                        <p:strVal val="hidden"/>
                                      </p:to>
                                    </p:set>
                                  </p:childTnLst>
                                </p:cTn>
                              </p:par>
                              <p:par>
                                <p:cTn id="229" presetID="23" presetClass="exit" presetSubtype="16" fill="hold" grpId="1" nodeType="withEffect">
                                  <p:stCondLst>
                                    <p:cond delay="3700"/>
                                  </p:stCondLst>
                                  <p:childTnLst>
                                    <p:anim calcmode="lin" valueType="num">
                                      <p:cBhvr>
                                        <p:cTn id="230" dur="700"/>
                                        <p:tgtEl>
                                          <p:spTgt spid="56"/>
                                        </p:tgtEl>
                                        <p:attrNameLst>
                                          <p:attrName>ppt_w</p:attrName>
                                        </p:attrNameLst>
                                      </p:cBhvr>
                                      <p:tavLst>
                                        <p:tav tm="0">
                                          <p:val>
                                            <p:strVal val="ppt_w"/>
                                          </p:val>
                                        </p:tav>
                                        <p:tav tm="100000">
                                          <p:val>
                                            <p:strVal val="4*ppt_w"/>
                                          </p:val>
                                        </p:tav>
                                      </p:tavLst>
                                    </p:anim>
                                    <p:anim calcmode="lin" valueType="num">
                                      <p:cBhvr>
                                        <p:cTn id="231" dur="700"/>
                                        <p:tgtEl>
                                          <p:spTgt spid="56"/>
                                        </p:tgtEl>
                                        <p:attrNameLst>
                                          <p:attrName>ppt_h</p:attrName>
                                        </p:attrNameLst>
                                      </p:cBhvr>
                                      <p:tavLst>
                                        <p:tav tm="0">
                                          <p:val>
                                            <p:strVal val="ppt_h"/>
                                          </p:val>
                                        </p:tav>
                                        <p:tav tm="100000">
                                          <p:val>
                                            <p:strVal val="4*ppt_h"/>
                                          </p:val>
                                        </p:tav>
                                      </p:tavLst>
                                    </p:anim>
                                    <p:set>
                                      <p:cBhvr>
                                        <p:cTn id="232" dur="1" fill="hold">
                                          <p:stCondLst>
                                            <p:cond delay="699"/>
                                          </p:stCondLst>
                                        </p:cTn>
                                        <p:tgtEl>
                                          <p:spTgt spid="56"/>
                                        </p:tgtEl>
                                        <p:attrNameLst>
                                          <p:attrName>style.visibility</p:attrName>
                                        </p:attrNameLst>
                                      </p:cBhvr>
                                      <p:to>
                                        <p:strVal val="hidden"/>
                                      </p:to>
                                    </p:set>
                                  </p:childTnLst>
                                </p:cTn>
                              </p:par>
                              <p:par>
                                <p:cTn id="233" presetID="23" presetClass="exit" presetSubtype="16" fill="hold" grpId="1" nodeType="withEffect">
                                  <p:stCondLst>
                                    <p:cond delay="3800"/>
                                  </p:stCondLst>
                                  <p:childTnLst>
                                    <p:anim calcmode="lin" valueType="num">
                                      <p:cBhvr>
                                        <p:cTn id="234" dur="800"/>
                                        <p:tgtEl>
                                          <p:spTgt spid="55"/>
                                        </p:tgtEl>
                                        <p:attrNameLst>
                                          <p:attrName>ppt_w</p:attrName>
                                        </p:attrNameLst>
                                      </p:cBhvr>
                                      <p:tavLst>
                                        <p:tav tm="0">
                                          <p:val>
                                            <p:strVal val="ppt_w"/>
                                          </p:val>
                                        </p:tav>
                                        <p:tav tm="100000">
                                          <p:val>
                                            <p:strVal val="4*ppt_w"/>
                                          </p:val>
                                        </p:tav>
                                      </p:tavLst>
                                    </p:anim>
                                    <p:anim calcmode="lin" valueType="num">
                                      <p:cBhvr>
                                        <p:cTn id="235" dur="800"/>
                                        <p:tgtEl>
                                          <p:spTgt spid="55"/>
                                        </p:tgtEl>
                                        <p:attrNameLst>
                                          <p:attrName>ppt_h</p:attrName>
                                        </p:attrNameLst>
                                      </p:cBhvr>
                                      <p:tavLst>
                                        <p:tav tm="0">
                                          <p:val>
                                            <p:strVal val="ppt_h"/>
                                          </p:val>
                                        </p:tav>
                                        <p:tav tm="100000">
                                          <p:val>
                                            <p:strVal val="4*ppt_h"/>
                                          </p:val>
                                        </p:tav>
                                      </p:tavLst>
                                    </p:anim>
                                    <p:set>
                                      <p:cBhvr>
                                        <p:cTn id="236" dur="1" fill="hold">
                                          <p:stCondLst>
                                            <p:cond delay="799"/>
                                          </p:stCondLst>
                                        </p:cTn>
                                        <p:tgtEl>
                                          <p:spTgt spid="55"/>
                                        </p:tgtEl>
                                        <p:attrNameLst>
                                          <p:attrName>style.visibility</p:attrName>
                                        </p:attrNameLst>
                                      </p:cBhvr>
                                      <p:to>
                                        <p:strVal val="hidden"/>
                                      </p:to>
                                    </p:set>
                                  </p:childTnLst>
                                </p:cTn>
                              </p:par>
                              <p:par>
                                <p:cTn id="237" presetID="21" presetClass="exit" presetSubtype="1" fill="hold" grpId="1" nodeType="withEffect">
                                  <p:stCondLst>
                                    <p:cond delay="3700"/>
                                  </p:stCondLst>
                                  <p:childTnLst>
                                    <p:animEffect transition="out" filter="wheel(1)">
                                      <p:cBhvr>
                                        <p:cTn id="238" dur="500"/>
                                        <p:tgtEl>
                                          <p:spTgt spid="59"/>
                                        </p:tgtEl>
                                      </p:cBhvr>
                                    </p:animEffect>
                                    <p:set>
                                      <p:cBhvr>
                                        <p:cTn id="239" dur="1" fill="hold">
                                          <p:stCondLst>
                                            <p:cond delay="499"/>
                                          </p:stCondLst>
                                        </p:cTn>
                                        <p:tgtEl>
                                          <p:spTgt spid="59"/>
                                        </p:tgtEl>
                                        <p:attrNameLst>
                                          <p:attrName>style.visibility</p:attrName>
                                        </p:attrNameLst>
                                      </p:cBhvr>
                                      <p:to>
                                        <p:strVal val="hidden"/>
                                      </p:to>
                                    </p:set>
                                  </p:childTnLst>
                                </p:cTn>
                              </p:par>
                              <p:par>
                                <p:cTn id="240" presetID="21" presetClass="exit" presetSubtype="1" fill="hold" grpId="1" nodeType="withEffect">
                                  <p:stCondLst>
                                    <p:cond delay="3700"/>
                                  </p:stCondLst>
                                  <p:childTnLst>
                                    <p:animEffect transition="out" filter="wheel(1)">
                                      <p:cBhvr>
                                        <p:cTn id="241" dur="600"/>
                                        <p:tgtEl>
                                          <p:spTgt spid="60"/>
                                        </p:tgtEl>
                                      </p:cBhvr>
                                    </p:animEffect>
                                    <p:set>
                                      <p:cBhvr>
                                        <p:cTn id="242" dur="1" fill="hold">
                                          <p:stCondLst>
                                            <p:cond delay="599"/>
                                          </p:stCondLst>
                                        </p:cTn>
                                        <p:tgtEl>
                                          <p:spTgt spid="60"/>
                                        </p:tgtEl>
                                        <p:attrNameLst>
                                          <p:attrName>style.visibility</p:attrName>
                                        </p:attrNameLst>
                                      </p:cBhvr>
                                      <p:to>
                                        <p:strVal val="hidden"/>
                                      </p:to>
                                    </p:set>
                                  </p:childTnLst>
                                </p:cTn>
                              </p:par>
                              <p:par>
                                <p:cTn id="243" presetID="21" presetClass="exit" presetSubtype="1" fill="hold" grpId="1" nodeType="withEffect">
                                  <p:stCondLst>
                                    <p:cond delay="3700"/>
                                  </p:stCondLst>
                                  <p:childTnLst>
                                    <p:animEffect transition="out" filter="wheel(1)">
                                      <p:cBhvr>
                                        <p:cTn id="244" dur="700"/>
                                        <p:tgtEl>
                                          <p:spTgt spid="61"/>
                                        </p:tgtEl>
                                      </p:cBhvr>
                                    </p:animEffect>
                                    <p:set>
                                      <p:cBhvr>
                                        <p:cTn id="245" dur="1" fill="hold">
                                          <p:stCondLst>
                                            <p:cond delay="699"/>
                                          </p:stCondLst>
                                        </p:cTn>
                                        <p:tgtEl>
                                          <p:spTgt spid="61"/>
                                        </p:tgtEl>
                                        <p:attrNameLst>
                                          <p:attrName>style.visibility</p:attrName>
                                        </p:attrNameLst>
                                      </p:cBhvr>
                                      <p:to>
                                        <p:strVal val="hidden"/>
                                      </p:to>
                                    </p:set>
                                  </p:childTnLst>
                                </p:cTn>
                              </p:par>
                              <p:par>
                                <p:cTn id="246" presetID="2" presetClass="entr" presetSubtype="4" fill="hold" grpId="0" nodeType="withEffect">
                                  <p:stCondLst>
                                    <p:cond delay="4000"/>
                                  </p:stCondLst>
                                  <p:childTnLst>
                                    <p:set>
                                      <p:cBhvr>
                                        <p:cTn id="247" dur="1" fill="hold">
                                          <p:stCondLst>
                                            <p:cond delay="0"/>
                                          </p:stCondLst>
                                        </p:cTn>
                                        <p:tgtEl>
                                          <p:spTgt spid="62"/>
                                        </p:tgtEl>
                                        <p:attrNameLst>
                                          <p:attrName>style.visibility</p:attrName>
                                        </p:attrNameLst>
                                      </p:cBhvr>
                                      <p:to>
                                        <p:strVal val="visible"/>
                                      </p:to>
                                    </p:set>
                                    <p:anim calcmode="lin" valueType="num">
                                      <p:cBhvr additive="base">
                                        <p:cTn id="248" dur="500" fill="hold"/>
                                        <p:tgtEl>
                                          <p:spTgt spid="62"/>
                                        </p:tgtEl>
                                        <p:attrNameLst>
                                          <p:attrName>ppt_x</p:attrName>
                                        </p:attrNameLst>
                                      </p:cBhvr>
                                      <p:tavLst>
                                        <p:tav tm="0">
                                          <p:val>
                                            <p:strVal val="#ppt_x"/>
                                          </p:val>
                                        </p:tav>
                                        <p:tav tm="100000">
                                          <p:val>
                                            <p:strVal val="#ppt_x"/>
                                          </p:val>
                                        </p:tav>
                                      </p:tavLst>
                                    </p:anim>
                                    <p:anim calcmode="lin" valueType="num">
                                      <p:cBhvr additive="base">
                                        <p:cTn id="249" dur="500" fill="hold"/>
                                        <p:tgtEl>
                                          <p:spTgt spid="62"/>
                                        </p:tgtEl>
                                        <p:attrNameLst>
                                          <p:attrName>ppt_y</p:attrName>
                                        </p:attrNameLst>
                                      </p:cBhvr>
                                      <p:tavLst>
                                        <p:tav tm="0">
                                          <p:val>
                                            <p:strVal val="1+#ppt_h/2"/>
                                          </p:val>
                                        </p:tav>
                                        <p:tav tm="100000">
                                          <p:val>
                                            <p:strVal val="#ppt_y"/>
                                          </p:val>
                                        </p:tav>
                                      </p:tavLst>
                                    </p:anim>
                                  </p:childTnLst>
                                </p:cTn>
                              </p:par>
                              <p:par>
                                <p:cTn id="250" presetID="2" presetClass="entr" presetSubtype="1" fill="hold" grpId="0" nodeType="withEffect">
                                  <p:stCondLst>
                                    <p:cond delay="4000"/>
                                  </p:stCondLst>
                                  <p:childTnLst>
                                    <p:set>
                                      <p:cBhvr>
                                        <p:cTn id="251" dur="1" fill="hold">
                                          <p:stCondLst>
                                            <p:cond delay="0"/>
                                          </p:stCondLst>
                                        </p:cTn>
                                        <p:tgtEl>
                                          <p:spTgt spid="63"/>
                                        </p:tgtEl>
                                        <p:attrNameLst>
                                          <p:attrName>style.visibility</p:attrName>
                                        </p:attrNameLst>
                                      </p:cBhvr>
                                      <p:to>
                                        <p:strVal val="visible"/>
                                      </p:to>
                                    </p:set>
                                    <p:anim calcmode="lin" valueType="num">
                                      <p:cBhvr additive="base">
                                        <p:cTn id="252" dur="500" fill="hold"/>
                                        <p:tgtEl>
                                          <p:spTgt spid="63"/>
                                        </p:tgtEl>
                                        <p:attrNameLst>
                                          <p:attrName>ppt_x</p:attrName>
                                        </p:attrNameLst>
                                      </p:cBhvr>
                                      <p:tavLst>
                                        <p:tav tm="0">
                                          <p:val>
                                            <p:strVal val="#ppt_x"/>
                                          </p:val>
                                        </p:tav>
                                        <p:tav tm="100000">
                                          <p:val>
                                            <p:strVal val="#ppt_x"/>
                                          </p:val>
                                        </p:tav>
                                      </p:tavLst>
                                    </p:anim>
                                    <p:anim calcmode="lin" valueType="num">
                                      <p:cBhvr additive="base">
                                        <p:cTn id="253" dur="500" fill="hold"/>
                                        <p:tgtEl>
                                          <p:spTgt spid="63"/>
                                        </p:tgtEl>
                                        <p:attrNameLst>
                                          <p:attrName>ppt_y</p:attrName>
                                        </p:attrNameLst>
                                      </p:cBhvr>
                                      <p:tavLst>
                                        <p:tav tm="0">
                                          <p:val>
                                            <p:strVal val="0-#ppt_h/2"/>
                                          </p:val>
                                        </p:tav>
                                        <p:tav tm="100000">
                                          <p:val>
                                            <p:strVal val="#ppt_y"/>
                                          </p:val>
                                        </p:tav>
                                      </p:tavLst>
                                    </p:anim>
                                  </p:childTnLst>
                                </p:cTn>
                              </p:par>
                              <p:par>
                                <p:cTn id="254" presetID="6" presetClass="entr" presetSubtype="32" fill="hold" grpId="0" nodeType="withEffect">
                                  <p:stCondLst>
                                    <p:cond delay="3900"/>
                                  </p:stCondLst>
                                  <p:childTnLst>
                                    <p:set>
                                      <p:cBhvr>
                                        <p:cTn id="255" dur="1" fill="hold">
                                          <p:stCondLst>
                                            <p:cond delay="0"/>
                                          </p:stCondLst>
                                        </p:cTn>
                                        <p:tgtEl>
                                          <p:spTgt spid="65"/>
                                        </p:tgtEl>
                                        <p:attrNameLst>
                                          <p:attrName>style.visibility</p:attrName>
                                        </p:attrNameLst>
                                      </p:cBhvr>
                                      <p:to>
                                        <p:strVal val="visible"/>
                                      </p:to>
                                    </p:set>
                                    <p:animEffect transition="in" filter="circle(out)">
                                      <p:cBhvr>
                                        <p:cTn id="256" dur="500"/>
                                        <p:tgtEl>
                                          <p:spTgt spid="65"/>
                                        </p:tgtEl>
                                      </p:cBhvr>
                                    </p:animEffect>
                                  </p:childTnLst>
                                </p:cTn>
                              </p:par>
                              <p:par>
                                <p:cTn id="257" presetID="6" presetClass="entr" presetSubtype="32" fill="hold" grpId="0" nodeType="withEffect">
                                  <p:stCondLst>
                                    <p:cond delay="3900"/>
                                  </p:stCondLst>
                                  <p:childTnLst>
                                    <p:set>
                                      <p:cBhvr>
                                        <p:cTn id="258" dur="1" fill="hold">
                                          <p:stCondLst>
                                            <p:cond delay="0"/>
                                          </p:stCondLst>
                                        </p:cTn>
                                        <p:tgtEl>
                                          <p:spTgt spid="64"/>
                                        </p:tgtEl>
                                        <p:attrNameLst>
                                          <p:attrName>style.visibility</p:attrName>
                                        </p:attrNameLst>
                                      </p:cBhvr>
                                      <p:to>
                                        <p:strVal val="visible"/>
                                      </p:to>
                                    </p:set>
                                    <p:animEffect transition="in" filter="circle(out)">
                                      <p:cBhvr>
                                        <p:cTn id="259" dur="500"/>
                                        <p:tgtEl>
                                          <p:spTgt spid="64"/>
                                        </p:tgtEl>
                                      </p:cBhvr>
                                    </p:animEffect>
                                  </p:childTnLst>
                                </p:cTn>
                              </p:par>
                              <p:par>
                                <p:cTn id="260" presetID="8" presetClass="emph" presetSubtype="0" decel="100000" fill="hold" grpId="1" nodeType="withEffect">
                                  <p:stCondLst>
                                    <p:cond delay="3900"/>
                                  </p:stCondLst>
                                  <p:childTnLst>
                                    <p:animRot by="43200000">
                                      <p:cBhvr>
                                        <p:cTn id="261" dur="800" fill="hold"/>
                                        <p:tgtEl>
                                          <p:spTgt spid="64"/>
                                        </p:tgtEl>
                                        <p:attrNameLst>
                                          <p:attrName>r</p:attrName>
                                        </p:attrNameLst>
                                      </p:cBhvr>
                                    </p:animRot>
                                  </p:childTnLst>
                                </p:cTn>
                              </p:par>
                              <p:par>
                                <p:cTn id="262" presetID="21" presetClass="exit" presetSubtype="1" fill="hold" grpId="2" nodeType="withEffect">
                                  <p:stCondLst>
                                    <p:cond delay="4200"/>
                                  </p:stCondLst>
                                  <p:childTnLst>
                                    <p:animEffect transition="out" filter="wheel(1)">
                                      <p:cBhvr>
                                        <p:cTn id="263" dur="500"/>
                                        <p:tgtEl>
                                          <p:spTgt spid="64"/>
                                        </p:tgtEl>
                                      </p:cBhvr>
                                    </p:animEffect>
                                    <p:set>
                                      <p:cBhvr>
                                        <p:cTn id="264" dur="1" fill="hold">
                                          <p:stCondLst>
                                            <p:cond delay="499"/>
                                          </p:stCondLst>
                                        </p:cTn>
                                        <p:tgtEl>
                                          <p:spTgt spid="64"/>
                                        </p:tgtEl>
                                        <p:attrNameLst>
                                          <p:attrName>style.visibility</p:attrName>
                                        </p:attrNameLst>
                                      </p:cBhvr>
                                      <p:to>
                                        <p:strVal val="hidden"/>
                                      </p:to>
                                    </p:set>
                                  </p:childTnLst>
                                </p:cTn>
                              </p:par>
                              <p:par>
                                <p:cTn id="265" presetID="53" presetClass="entr" presetSubtype="528" fill="hold" grpId="0" nodeType="withEffect">
                                  <p:stCondLst>
                                    <p:cond delay="4300"/>
                                  </p:stCondLst>
                                  <p:childTnLst>
                                    <p:set>
                                      <p:cBhvr>
                                        <p:cTn id="266" dur="1" fill="hold">
                                          <p:stCondLst>
                                            <p:cond delay="0"/>
                                          </p:stCondLst>
                                        </p:cTn>
                                        <p:tgtEl>
                                          <p:spTgt spid="68"/>
                                        </p:tgtEl>
                                        <p:attrNameLst>
                                          <p:attrName>style.visibility</p:attrName>
                                        </p:attrNameLst>
                                      </p:cBhvr>
                                      <p:to>
                                        <p:strVal val="visible"/>
                                      </p:to>
                                    </p:set>
                                    <p:anim calcmode="lin" valueType="num">
                                      <p:cBhvr>
                                        <p:cTn id="267" dur="500" fill="hold"/>
                                        <p:tgtEl>
                                          <p:spTgt spid="68"/>
                                        </p:tgtEl>
                                        <p:attrNameLst>
                                          <p:attrName>ppt_w</p:attrName>
                                        </p:attrNameLst>
                                      </p:cBhvr>
                                      <p:tavLst>
                                        <p:tav tm="0">
                                          <p:val>
                                            <p:fltVal val="0"/>
                                          </p:val>
                                        </p:tav>
                                        <p:tav tm="100000">
                                          <p:val>
                                            <p:strVal val="#ppt_w"/>
                                          </p:val>
                                        </p:tav>
                                      </p:tavLst>
                                    </p:anim>
                                    <p:anim calcmode="lin" valueType="num">
                                      <p:cBhvr>
                                        <p:cTn id="268" dur="500" fill="hold"/>
                                        <p:tgtEl>
                                          <p:spTgt spid="68"/>
                                        </p:tgtEl>
                                        <p:attrNameLst>
                                          <p:attrName>ppt_h</p:attrName>
                                        </p:attrNameLst>
                                      </p:cBhvr>
                                      <p:tavLst>
                                        <p:tav tm="0">
                                          <p:val>
                                            <p:fltVal val="0"/>
                                          </p:val>
                                        </p:tav>
                                        <p:tav tm="100000">
                                          <p:val>
                                            <p:strVal val="#ppt_h"/>
                                          </p:val>
                                        </p:tav>
                                      </p:tavLst>
                                    </p:anim>
                                    <p:animEffect transition="in" filter="fade">
                                      <p:cBhvr>
                                        <p:cTn id="269" dur="500"/>
                                        <p:tgtEl>
                                          <p:spTgt spid="68"/>
                                        </p:tgtEl>
                                      </p:cBhvr>
                                    </p:animEffect>
                                    <p:anim calcmode="lin" valueType="num">
                                      <p:cBhvr>
                                        <p:cTn id="270" dur="500" fill="hold"/>
                                        <p:tgtEl>
                                          <p:spTgt spid="68"/>
                                        </p:tgtEl>
                                        <p:attrNameLst>
                                          <p:attrName>ppt_x</p:attrName>
                                        </p:attrNameLst>
                                      </p:cBhvr>
                                      <p:tavLst>
                                        <p:tav tm="0">
                                          <p:val>
                                            <p:fltVal val="0.5"/>
                                          </p:val>
                                        </p:tav>
                                        <p:tav tm="100000">
                                          <p:val>
                                            <p:strVal val="#ppt_x"/>
                                          </p:val>
                                        </p:tav>
                                      </p:tavLst>
                                    </p:anim>
                                    <p:anim calcmode="lin" valueType="num">
                                      <p:cBhvr>
                                        <p:cTn id="271" dur="500" fill="hold"/>
                                        <p:tgtEl>
                                          <p:spTgt spid="68"/>
                                        </p:tgtEl>
                                        <p:attrNameLst>
                                          <p:attrName>ppt_y</p:attrName>
                                        </p:attrNameLst>
                                      </p:cBhvr>
                                      <p:tavLst>
                                        <p:tav tm="0">
                                          <p:val>
                                            <p:fltVal val="0.5"/>
                                          </p:val>
                                        </p:tav>
                                        <p:tav tm="100000">
                                          <p:val>
                                            <p:strVal val="#ppt_y"/>
                                          </p:val>
                                        </p:tav>
                                      </p:tavLst>
                                    </p:anim>
                                  </p:childTnLst>
                                </p:cTn>
                              </p:par>
                              <p:par>
                                <p:cTn id="272" presetID="2" presetClass="entr" presetSubtype="8" decel="100000" fill="hold" nodeType="withEffect">
                                  <p:stCondLst>
                                    <p:cond delay="4300"/>
                                  </p:stCondLst>
                                  <p:childTnLst>
                                    <p:set>
                                      <p:cBhvr>
                                        <p:cTn id="273" dur="1" fill="hold">
                                          <p:stCondLst>
                                            <p:cond delay="0"/>
                                          </p:stCondLst>
                                        </p:cTn>
                                        <p:tgtEl>
                                          <p:spTgt spid="66"/>
                                        </p:tgtEl>
                                        <p:attrNameLst>
                                          <p:attrName>style.visibility</p:attrName>
                                        </p:attrNameLst>
                                      </p:cBhvr>
                                      <p:to>
                                        <p:strVal val="visible"/>
                                      </p:to>
                                    </p:set>
                                    <p:anim calcmode="lin" valueType="num">
                                      <p:cBhvr additive="base">
                                        <p:cTn id="274" dur="400" fill="hold"/>
                                        <p:tgtEl>
                                          <p:spTgt spid="66"/>
                                        </p:tgtEl>
                                        <p:attrNameLst>
                                          <p:attrName>ppt_x</p:attrName>
                                        </p:attrNameLst>
                                      </p:cBhvr>
                                      <p:tavLst>
                                        <p:tav tm="0">
                                          <p:val>
                                            <p:strVal val="0-#ppt_w/2"/>
                                          </p:val>
                                        </p:tav>
                                        <p:tav tm="100000">
                                          <p:val>
                                            <p:strVal val="#ppt_x"/>
                                          </p:val>
                                        </p:tav>
                                      </p:tavLst>
                                    </p:anim>
                                    <p:anim calcmode="lin" valueType="num">
                                      <p:cBhvr additive="base">
                                        <p:cTn id="275" dur="400" fill="hold"/>
                                        <p:tgtEl>
                                          <p:spTgt spid="66"/>
                                        </p:tgtEl>
                                        <p:attrNameLst>
                                          <p:attrName>ppt_y</p:attrName>
                                        </p:attrNameLst>
                                      </p:cBhvr>
                                      <p:tavLst>
                                        <p:tav tm="0">
                                          <p:val>
                                            <p:strVal val="#ppt_y"/>
                                          </p:val>
                                        </p:tav>
                                        <p:tav tm="100000">
                                          <p:val>
                                            <p:strVal val="#ppt_y"/>
                                          </p:val>
                                        </p:tav>
                                      </p:tavLst>
                                    </p:anim>
                                  </p:childTnLst>
                                </p:cTn>
                              </p:par>
                              <p:par>
                                <p:cTn id="276" presetID="27" presetClass="emph" presetSubtype="0" repeatCount="3000" fill="remove" grpId="2" nodeType="withEffect">
                                  <p:stCondLst>
                                    <p:cond delay="4400"/>
                                  </p:stCondLst>
                                  <p:childTnLst>
                                    <p:animClr clrSpc="rgb" dir="cw">
                                      <p:cBhvr override="childStyle">
                                        <p:cTn id="277" dur="50" autoRev="1" fill="remove"/>
                                        <p:tgtEl>
                                          <p:spTgt spid="65"/>
                                        </p:tgtEl>
                                        <p:attrNameLst>
                                          <p:attrName>style.color</p:attrName>
                                        </p:attrNameLst>
                                      </p:cBhvr>
                                      <p:to>
                                        <a:schemeClr val="bg1"/>
                                      </p:to>
                                    </p:animClr>
                                    <p:animClr clrSpc="rgb" dir="cw">
                                      <p:cBhvr>
                                        <p:cTn id="278" dur="50" autoRev="1" fill="remove"/>
                                        <p:tgtEl>
                                          <p:spTgt spid="65"/>
                                        </p:tgtEl>
                                        <p:attrNameLst>
                                          <p:attrName>fillcolor</p:attrName>
                                        </p:attrNameLst>
                                      </p:cBhvr>
                                      <p:to>
                                        <a:schemeClr val="bg1"/>
                                      </p:to>
                                    </p:animClr>
                                    <p:set>
                                      <p:cBhvr>
                                        <p:cTn id="279" dur="50" autoRev="1" fill="remove"/>
                                        <p:tgtEl>
                                          <p:spTgt spid="65"/>
                                        </p:tgtEl>
                                        <p:attrNameLst>
                                          <p:attrName>fill.type</p:attrName>
                                        </p:attrNameLst>
                                      </p:cBhvr>
                                      <p:to>
                                        <p:strVal val="solid"/>
                                      </p:to>
                                    </p:set>
                                    <p:set>
                                      <p:cBhvr>
                                        <p:cTn id="280" dur="50" autoRev="1" fill="remove"/>
                                        <p:tgtEl>
                                          <p:spTgt spid="65"/>
                                        </p:tgtEl>
                                        <p:attrNameLst>
                                          <p:attrName>fill.on</p:attrName>
                                        </p:attrNameLst>
                                      </p:cBhvr>
                                      <p:to>
                                        <p:strVal val="true"/>
                                      </p:to>
                                    </p:set>
                                  </p:childTnLst>
                                </p:cTn>
                              </p:par>
                              <p:par>
                                <p:cTn id="281" presetID="23" presetClass="exit" presetSubtype="16" fill="hold" grpId="1" nodeType="withEffect">
                                  <p:stCondLst>
                                    <p:cond delay="4300"/>
                                  </p:stCondLst>
                                  <p:childTnLst>
                                    <p:anim calcmode="lin" valueType="num">
                                      <p:cBhvr>
                                        <p:cTn id="282" dur="700"/>
                                        <p:tgtEl>
                                          <p:spTgt spid="65"/>
                                        </p:tgtEl>
                                        <p:attrNameLst>
                                          <p:attrName>ppt_w</p:attrName>
                                        </p:attrNameLst>
                                      </p:cBhvr>
                                      <p:tavLst>
                                        <p:tav tm="0">
                                          <p:val>
                                            <p:strVal val="ppt_w"/>
                                          </p:val>
                                        </p:tav>
                                        <p:tav tm="100000">
                                          <p:val>
                                            <p:strVal val="4*ppt_w"/>
                                          </p:val>
                                        </p:tav>
                                      </p:tavLst>
                                    </p:anim>
                                    <p:anim calcmode="lin" valueType="num">
                                      <p:cBhvr>
                                        <p:cTn id="283" dur="700"/>
                                        <p:tgtEl>
                                          <p:spTgt spid="65"/>
                                        </p:tgtEl>
                                        <p:attrNameLst>
                                          <p:attrName>ppt_h</p:attrName>
                                        </p:attrNameLst>
                                      </p:cBhvr>
                                      <p:tavLst>
                                        <p:tav tm="0">
                                          <p:val>
                                            <p:strVal val="ppt_h"/>
                                          </p:val>
                                        </p:tav>
                                        <p:tav tm="100000">
                                          <p:val>
                                            <p:strVal val="4*ppt_h"/>
                                          </p:val>
                                        </p:tav>
                                      </p:tavLst>
                                    </p:anim>
                                    <p:set>
                                      <p:cBhvr>
                                        <p:cTn id="284" dur="1" fill="hold">
                                          <p:stCondLst>
                                            <p:cond delay="699"/>
                                          </p:stCondLst>
                                        </p:cTn>
                                        <p:tgtEl>
                                          <p:spTgt spid="65"/>
                                        </p:tgtEl>
                                        <p:attrNameLst>
                                          <p:attrName>style.visibility</p:attrName>
                                        </p:attrNameLst>
                                      </p:cBhvr>
                                      <p:to>
                                        <p:strVal val="hidden"/>
                                      </p:to>
                                    </p:set>
                                  </p:childTnLst>
                                </p:cTn>
                              </p:par>
                              <p:par>
                                <p:cTn id="285" presetID="63" presetClass="path" presetSubtype="0" accel="100000" fill="hold" nodeType="withEffect">
                                  <p:stCondLst>
                                    <p:cond delay="4600"/>
                                  </p:stCondLst>
                                  <p:childTnLst>
                                    <p:animMotion origin="layout" path="M 5E-6 -4.44444E-6 L 0.17188 -4.44444E-6 " pathEditMode="relative" rAng="0" ptsTypes="AA">
                                      <p:cBhvr>
                                        <p:cTn id="286" dur="700" fill="hold"/>
                                        <p:tgtEl>
                                          <p:spTgt spid="66"/>
                                        </p:tgtEl>
                                        <p:attrNameLst>
                                          <p:attrName>ppt_x</p:attrName>
                                          <p:attrName>ppt_y</p:attrName>
                                        </p:attrNameLst>
                                      </p:cBhvr>
                                      <p:rCtr x="8594" y="0"/>
                                    </p:animMotion>
                                  </p:childTnLst>
                                </p:cTn>
                              </p:par>
                              <p:par>
                                <p:cTn id="287" presetID="2" presetClass="exit" presetSubtype="2" accel="100000" fill="hold" nodeType="withEffect">
                                  <p:stCondLst>
                                    <p:cond delay="4900"/>
                                  </p:stCondLst>
                                  <p:childTnLst>
                                    <p:anim calcmode="lin" valueType="num">
                                      <p:cBhvr additive="base">
                                        <p:cTn id="288" dur="500"/>
                                        <p:tgtEl>
                                          <p:spTgt spid="66"/>
                                        </p:tgtEl>
                                        <p:attrNameLst>
                                          <p:attrName>ppt_x</p:attrName>
                                        </p:attrNameLst>
                                      </p:cBhvr>
                                      <p:tavLst>
                                        <p:tav tm="0">
                                          <p:val>
                                            <p:strVal val="ppt_x"/>
                                          </p:val>
                                        </p:tav>
                                        <p:tav tm="100000">
                                          <p:val>
                                            <p:strVal val="1+ppt_w/2"/>
                                          </p:val>
                                        </p:tav>
                                      </p:tavLst>
                                    </p:anim>
                                    <p:anim calcmode="lin" valueType="num">
                                      <p:cBhvr additive="base">
                                        <p:cTn id="289" dur="500"/>
                                        <p:tgtEl>
                                          <p:spTgt spid="66"/>
                                        </p:tgtEl>
                                        <p:attrNameLst>
                                          <p:attrName>ppt_y</p:attrName>
                                        </p:attrNameLst>
                                      </p:cBhvr>
                                      <p:tavLst>
                                        <p:tav tm="0">
                                          <p:val>
                                            <p:strVal val="ppt_y"/>
                                          </p:val>
                                        </p:tav>
                                        <p:tav tm="100000">
                                          <p:val>
                                            <p:strVal val="ppt_y"/>
                                          </p:val>
                                        </p:tav>
                                      </p:tavLst>
                                    </p:anim>
                                    <p:set>
                                      <p:cBhvr>
                                        <p:cTn id="290" dur="1" fill="hold">
                                          <p:stCondLst>
                                            <p:cond delay="499"/>
                                          </p:stCondLst>
                                        </p:cTn>
                                        <p:tgtEl>
                                          <p:spTgt spid="66"/>
                                        </p:tgtEl>
                                        <p:attrNameLst>
                                          <p:attrName>style.visibility</p:attrName>
                                        </p:attrNameLst>
                                      </p:cBhvr>
                                      <p:to>
                                        <p:strVal val="hidden"/>
                                      </p:to>
                                    </p:set>
                                  </p:childTnLst>
                                </p:cTn>
                              </p:par>
                              <p:par>
                                <p:cTn id="291" presetID="2" presetClass="entr" presetSubtype="2" decel="100000" fill="hold" nodeType="withEffect">
                                  <p:stCondLst>
                                    <p:cond delay="4300"/>
                                  </p:stCondLst>
                                  <p:childTnLst>
                                    <p:set>
                                      <p:cBhvr>
                                        <p:cTn id="292" dur="1" fill="hold">
                                          <p:stCondLst>
                                            <p:cond delay="0"/>
                                          </p:stCondLst>
                                        </p:cTn>
                                        <p:tgtEl>
                                          <p:spTgt spid="67"/>
                                        </p:tgtEl>
                                        <p:attrNameLst>
                                          <p:attrName>style.visibility</p:attrName>
                                        </p:attrNameLst>
                                      </p:cBhvr>
                                      <p:to>
                                        <p:strVal val="visible"/>
                                      </p:to>
                                    </p:set>
                                    <p:anim calcmode="lin" valueType="num">
                                      <p:cBhvr additive="base">
                                        <p:cTn id="293" dur="400" fill="hold"/>
                                        <p:tgtEl>
                                          <p:spTgt spid="67"/>
                                        </p:tgtEl>
                                        <p:attrNameLst>
                                          <p:attrName>ppt_x</p:attrName>
                                        </p:attrNameLst>
                                      </p:cBhvr>
                                      <p:tavLst>
                                        <p:tav tm="0">
                                          <p:val>
                                            <p:strVal val="1+#ppt_w/2"/>
                                          </p:val>
                                        </p:tav>
                                        <p:tav tm="100000">
                                          <p:val>
                                            <p:strVal val="#ppt_x"/>
                                          </p:val>
                                        </p:tav>
                                      </p:tavLst>
                                    </p:anim>
                                    <p:anim calcmode="lin" valueType="num">
                                      <p:cBhvr additive="base">
                                        <p:cTn id="294" dur="400" fill="hold"/>
                                        <p:tgtEl>
                                          <p:spTgt spid="67"/>
                                        </p:tgtEl>
                                        <p:attrNameLst>
                                          <p:attrName>ppt_y</p:attrName>
                                        </p:attrNameLst>
                                      </p:cBhvr>
                                      <p:tavLst>
                                        <p:tav tm="0">
                                          <p:val>
                                            <p:strVal val="#ppt_y"/>
                                          </p:val>
                                        </p:tav>
                                        <p:tav tm="100000">
                                          <p:val>
                                            <p:strVal val="#ppt_y"/>
                                          </p:val>
                                        </p:tav>
                                      </p:tavLst>
                                    </p:anim>
                                  </p:childTnLst>
                                </p:cTn>
                              </p:par>
                              <p:par>
                                <p:cTn id="295" presetID="35" presetClass="path" presetSubtype="0" accel="50000" decel="50000" fill="hold" nodeType="withEffect">
                                  <p:stCondLst>
                                    <p:cond delay="4600"/>
                                  </p:stCondLst>
                                  <p:childTnLst>
                                    <p:animMotion origin="layout" path="M 0 0 L -0.25 0 E" pathEditMode="relative" ptsTypes="">
                                      <p:cBhvr>
                                        <p:cTn id="296" dur="700" fill="hold"/>
                                        <p:tgtEl>
                                          <p:spTgt spid="67"/>
                                        </p:tgtEl>
                                        <p:attrNameLst>
                                          <p:attrName>ppt_x</p:attrName>
                                          <p:attrName>ppt_y</p:attrName>
                                        </p:attrNameLst>
                                      </p:cBhvr>
                                    </p:animMotion>
                                  </p:childTnLst>
                                </p:cTn>
                              </p:par>
                              <p:par>
                                <p:cTn id="297" presetID="2" presetClass="exit" presetSubtype="8" accel="100000" fill="hold" nodeType="withEffect">
                                  <p:stCondLst>
                                    <p:cond delay="4900"/>
                                  </p:stCondLst>
                                  <p:childTnLst>
                                    <p:anim calcmode="lin" valueType="num">
                                      <p:cBhvr additive="base">
                                        <p:cTn id="298" dur="500"/>
                                        <p:tgtEl>
                                          <p:spTgt spid="67"/>
                                        </p:tgtEl>
                                        <p:attrNameLst>
                                          <p:attrName>ppt_x</p:attrName>
                                        </p:attrNameLst>
                                      </p:cBhvr>
                                      <p:tavLst>
                                        <p:tav tm="0">
                                          <p:val>
                                            <p:strVal val="ppt_x"/>
                                          </p:val>
                                        </p:tav>
                                        <p:tav tm="100000">
                                          <p:val>
                                            <p:strVal val="0-ppt_w/2"/>
                                          </p:val>
                                        </p:tav>
                                      </p:tavLst>
                                    </p:anim>
                                    <p:anim calcmode="lin" valueType="num">
                                      <p:cBhvr additive="base">
                                        <p:cTn id="299" dur="500"/>
                                        <p:tgtEl>
                                          <p:spTgt spid="67"/>
                                        </p:tgtEl>
                                        <p:attrNameLst>
                                          <p:attrName>ppt_y</p:attrName>
                                        </p:attrNameLst>
                                      </p:cBhvr>
                                      <p:tavLst>
                                        <p:tav tm="0">
                                          <p:val>
                                            <p:strVal val="ppt_y"/>
                                          </p:val>
                                        </p:tav>
                                        <p:tav tm="100000">
                                          <p:val>
                                            <p:strVal val="ppt_y"/>
                                          </p:val>
                                        </p:tav>
                                      </p:tavLst>
                                    </p:anim>
                                    <p:set>
                                      <p:cBhvr>
                                        <p:cTn id="300" dur="1" fill="hold">
                                          <p:stCondLst>
                                            <p:cond delay="499"/>
                                          </p:stCondLst>
                                        </p:cTn>
                                        <p:tgtEl>
                                          <p:spTgt spid="67"/>
                                        </p:tgtEl>
                                        <p:attrNameLst>
                                          <p:attrName>style.visibility</p:attrName>
                                        </p:attrNameLst>
                                      </p:cBhvr>
                                      <p:to>
                                        <p:strVal val="hidden"/>
                                      </p:to>
                                    </p:set>
                                  </p:childTnLst>
                                </p:cTn>
                              </p:par>
                              <p:par>
                                <p:cTn id="301" presetID="63" presetClass="path" presetSubtype="0" accel="100000" fill="hold" grpId="1" nodeType="withEffect">
                                  <p:stCondLst>
                                    <p:cond delay="4900"/>
                                  </p:stCondLst>
                                  <p:childTnLst>
                                    <p:animMotion origin="layout" path="M 3.33333E-6 -3.7037E-7 L 0.75 -3.7037E-7 " pathEditMode="relative" rAng="0" ptsTypes="AA">
                                      <p:cBhvr>
                                        <p:cTn id="302" dur="1000" fill="hold"/>
                                        <p:tgtEl>
                                          <p:spTgt spid="68"/>
                                        </p:tgtEl>
                                        <p:attrNameLst>
                                          <p:attrName>ppt_x</p:attrName>
                                          <p:attrName>ppt_y</p:attrName>
                                        </p:attrNameLst>
                                      </p:cBhvr>
                                      <p:rCtr x="37500" y="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03" repeatCount="indefinite" fill="hold" display="0">
                  <p:stCondLst>
                    <p:cond delay="indefinite"/>
                  </p:stCondLst>
                  <p:endCondLst>
                    <p:cond evt="onStopAudio" delay="0">
                      <p:tgtEl>
                        <p:sldTgt/>
                      </p:tgtEl>
                    </p:cond>
                  </p:endCondLst>
                </p:cTn>
                <p:tgtEl>
                  <p:spTgt spid="27"/>
                </p:tgtEl>
              </p:cMediaNode>
            </p:audio>
          </p:childTnLst>
        </p:cTn>
      </p:par>
    </p:tnLst>
    <p:bldLst>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10" grpId="0" animBg="1"/>
      <p:bldP spid="10" grpId="1" animBg="1"/>
      <p:bldP spid="11" grpId="0" animBg="1"/>
      <p:bldP spid="11" grpId="1" animBg="1"/>
      <p:bldP spid="12" grpId="0" animBg="1"/>
      <p:bldP spid="12" grpId="1" animBg="1"/>
      <p:bldP spid="13" grpId="0" animBg="1"/>
      <p:bldP spid="13"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3" grpId="0" animBg="1"/>
      <p:bldP spid="2" grpId="0" animBg="1"/>
      <p:bldP spid="8" grpId="0" animBg="1"/>
      <p:bldP spid="9" grpId="0" animBg="1"/>
      <p:bldP spid="6" grpId="0" animBg="1"/>
      <p:bldP spid="7" grpId="0" animBg="1"/>
      <p:bldP spid="4" grpId="0" animBg="1"/>
      <p:bldP spid="5" grpId="0" animBg="1"/>
      <p:bldP spid="62" grpId="0" animBg="1"/>
      <p:bldP spid="63" grpId="0" animBg="1"/>
      <p:bldP spid="64" grpId="0" animBg="1"/>
      <p:bldP spid="64" grpId="1" animBg="1"/>
      <p:bldP spid="64" grpId="2" animBg="1"/>
      <p:bldP spid="65" grpId="0" animBg="1"/>
      <p:bldP spid="65" grpId="1" animBg="1"/>
      <p:bldP spid="65" grpId="2" animBg="1"/>
      <p:bldP spid="68" grpId="0"/>
      <p:bldP spid="6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4D5BE-E5CB-406D-80A7-BF25FF5BD015}"/>
              </a:ext>
            </a:extLst>
          </p:cNvPr>
          <p:cNvSpPr/>
          <p:nvPr/>
        </p:nvSpPr>
        <p:spPr>
          <a:xfrm>
            <a:off x="0" y="-1"/>
            <a:ext cx="12192000" cy="6858001"/>
          </a:xfrm>
          <a:prstGeom prst="rect">
            <a:avLst/>
          </a:prstGeom>
          <a:solidFill>
            <a:srgbClr val="FFF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FFFFFF"/>
              </a:solidFill>
              <a:latin typeface="Arial"/>
            </a:endParaRPr>
          </a:p>
        </p:txBody>
      </p:sp>
      <p:sp>
        <p:nvSpPr>
          <p:cNvPr id="7" name="TextBox 6">
            <a:extLst>
              <a:ext uri="{FF2B5EF4-FFF2-40B4-BE49-F238E27FC236}">
                <a16:creationId xmlns:a16="http://schemas.microsoft.com/office/drawing/2014/main" id="{951D71B2-14FD-46C9-B054-4BC5A8CAEEF2}"/>
              </a:ext>
            </a:extLst>
          </p:cNvPr>
          <p:cNvSpPr txBox="1"/>
          <p:nvPr/>
        </p:nvSpPr>
        <p:spPr>
          <a:xfrm>
            <a:off x="1455779" y="427033"/>
            <a:ext cx="10736221" cy="875561"/>
          </a:xfrm>
          <a:prstGeom prst="rect">
            <a:avLst/>
          </a:prstGeom>
          <a:noFill/>
        </p:spPr>
        <p:txBody>
          <a:bodyPr wrap="square">
            <a:spAutoFit/>
          </a:bodyPr>
          <a:lstStyle/>
          <a:p>
            <a:pPr marL="57150" indent="300038">
              <a:lnSpc>
                <a:spcPct val="120000"/>
              </a:lnSpc>
              <a:spcAft>
                <a:spcPts val="600"/>
              </a:spcAft>
              <a:tabLst>
                <a:tab pos="857250" algn="l"/>
              </a:tabLst>
            </a:pPr>
            <a:r>
              <a:rPr lang="vi-VN" sz="2200" dirty="0">
                <a:solidFill>
                  <a:schemeClr val="tx1">
                    <a:lumMod val="90000"/>
                    <a:lumOff val="10000"/>
                  </a:schemeClr>
                </a:solidFill>
              </a:rPr>
              <a:t>Mỗi nhóm có thời gian 1 phút 30 giây đọc tài liệu SGK, hết thời gian gấp hết SGK lại và hoàn thành bài tập điền khuyết sau đây: </a:t>
            </a:r>
            <a:endParaRPr lang="en-VN" sz="2200" dirty="0">
              <a:solidFill>
                <a:schemeClr val="tx1">
                  <a:lumMod val="90000"/>
                  <a:lumOff val="10000"/>
                </a:schemeClr>
              </a:solidFill>
            </a:endParaRPr>
          </a:p>
        </p:txBody>
      </p:sp>
      <p:pic>
        <p:nvPicPr>
          <p:cNvPr id="1030" name="Picture 6" descr="Làm thế nào để nhận biết một cái cân đảm bảo chất lượng (hợp chuẩn), cân  đúng, cân đủ? | CÂN NHƠN HÒA CÔNG BẰNG | NHƠN HÒA, LTD. SINCE 1983">
            <a:extLst>
              <a:ext uri="{FF2B5EF4-FFF2-40B4-BE49-F238E27FC236}">
                <a16:creationId xmlns:a16="http://schemas.microsoft.com/office/drawing/2014/main" id="{23B88A65-F0E2-4B8F-971C-97ADF9A642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946" y="243070"/>
            <a:ext cx="1243488" cy="12434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C81FB497-907E-5148-87E9-5AFB7C29EF0F}"/>
              </a:ext>
            </a:extLst>
          </p:cNvPr>
          <p:cNvGraphicFramePr>
            <a:graphicFrameLocks noGrp="1"/>
          </p:cNvGraphicFramePr>
          <p:nvPr>
            <p:extLst>
              <p:ext uri="{D42A27DB-BD31-4B8C-83A1-F6EECF244321}">
                <p14:modId xmlns:p14="http://schemas.microsoft.com/office/powerpoint/2010/main" val="4139286608"/>
              </p:ext>
            </p:extLst>
          </p:nvPr>
        </p:nvGraphicFramePr>
        <p:xfrm>
          <a:off x="1086879" y="1663944"/>
          <a:ext cx="10498238" cy="4470638"/>
        </p:xfrm>
        <a:graphic>
          <a:graphicData uri="http://schemas.openxmlformats.org/drawingml/2006/table">
            <a:tbl>
              <a:tblPr bandRow="1">
                <a:tableStyleId>{5C22544A-7EE6-4342-B048-85BDC9FD1C3A}</a:tableStyleId>
              </a:tblPr>
              <a:tblGrid>
                <a:gridCol w="10498238">
                  <a:extLst>
                    <a:ext uri="{9D8B030D-6E8A-4147-A177-3AD203B41FA5}">
                      <a16:colId xmlns:a16="http://schemas.microsoft.com/office/drawing/2014/main" val="1457658683"/>
                    </a:ext>
                  </a:extLst>
                </a:gridCol>
              </a:tblGrid>
              <a:tr h="4470638">
                <a:tc>
                  <a:txBody>
                    <a:bodyPr/>
                    <a:lstStyle/>
                    <a:p>
                      <a:pPr marL="57150" indent="114300" algn="ctr">
                        <a:lnSpc>
                          <a:spcPct val="150000"/>
                        </a:lnSpc>
                        <a:spcAft>
                          <a:spcPts val="600"/>
                        </a:spcAft>
                        <a:tabLst>
                          <a:tab pos="857250" algn="l"/>
                        </a:tabLst>
                      </a:pPr>
                      <a:r>
                        <a:rPr lang="vi-VN" sz="2200" dirty="0">
                          <a:solidFill>
                            <a:schemeClr val="tx1">
                              <a:lumMod val="90000"/>
                              <a:lumOff val="10000"/>
                            </a:schemeClr>
                          </a:solidFill>
                          <a:effectLst/>
                        </a:rPr>
                        <a:t>PHIẾU HỌC TẬP SỐ 1</a:t>
                      </a:r>
                      <a:endParaRPr lang="en-VN" sz="2200" dirty="0">
                        <a:solidFill>
                          <a:schemeClr val="tx1">
                            <a:lumMod val="90000"/>
                            <a:lumOff val="10000"/>
                          </a:schemeClr>
                        </a:solidFill>
                        <a:effectLst/>
                      </a:endParaRPr>
                    </a:p>
                    <a:p>
                      <a:pPr marL="57150" indent="114300" algn="ctr">
                        <a:lnSpc>
                          <a:spcPct val="150000"/>
                        </a:lnSpc>
                        <a:spcAft>
                          <a:spcPts val="600"/>
                        </a:spcAft>
                        <a:tabLst>
                          <a:tab pos="857250" algn="l"/>
                        </a:tabLst>
                      </a:pPr>
                      <a:r>
                        <a:rPr lang="vi-VN" sz="2200" b="1" dirty="0">
                          <a:solidFill>
                            <a:schemeClr val="tx1">
                              <a:lumMod val="90000"/>
                              <a:lumOff val="10000"/>
                            </a:schemeClr>
                          </a:solidFill>
                          <a:effectLst/>
                        </a:rPr>
                        <a:t>“ TRÍ NHỚ SIÊU PHÀM”</a:t>
                      </a:r>
                      <a:endParaRPr lang="en-VN" sz="2200" b="1" dirty="0">
                        <a:solidFill>
                          <a:schemeClr val="tx1">
                            <a:lumMod val="90000"/>
                            <a:lumOff val="10000"/>
                          </a:schemeClr>
                        </a:solidFill>
                        <a:effectLst/>
                      </a:endParaRPr>
                    </a:p>
                    <a:p>
                      <a:pPr marL="57150" indent="254000" algn="l">
                        <a:lnSpc>
                          <a:spcPct val="150000"/>
                        </a:lnSpc>
                        <a:spcAft>
                          <a:spcPts val="600"/>
                        </a:spcAft>
                        <a:tabLst>
                          <a:tab pos="857250" algn="l"/>
                        </a:tabLst>
                      </a:pPr>
                      <a:r>
                        <a:rPr lang="vi-VN" sz="2200" dirty="0">
                          <a:solidFill>
                            <a:schemeClr val="tx1">
                              <a:lumMod val="90000"/>
                              <a:lumOff val="10000"/>
                            </a:schemeClr>
                          </a:solidFill>
                          <a:effectLst/>
                        </a:rPr>
                        <a:t>Lục địa là khối đất liền (1) rộng hàng triệu Km</a:t>
                      </a:r>
                      <a:r>
                        <a:rPr lang="vi-VN" sz="2200" baseline="-25000" dirty="0">
                          <a:solidFill>
                            <a:schemeClr val="tx1">
                              <a:lumMod val="90000"/>
                              <a:lumOff val="10000"/>
                            </a:schemeClr>
                          </a:solidFill>
                          <a:effectLst/>
                        </a:rPr>
                        <a:t>2</a:t>
                      </a:r>
                      <a:r>
                        <a:rPr lang="vi-VN" sz="2200" dirty="0">
                          <a:solidFill>
                            <a:schemeClr val="tx1">
                              <a:lumMod val="90000"/>
                              <a:lumOff val="10000"/>
                            </a:schemeClr>
                          </a:solidFill>
                          <a:effectLst/>
                        </a:rPr>
                        <a:t>,có biển (2) và đại dương (3) bao quanh.</a:t>
                      </a:r>
                      <a:endParaRPr lang="en-VN" sz="2200" dirty="0">
                        <a:solidFill>
                          <a:schemeClr val="tx1">
                            <a:lumMod val="90000"/>
                            <a:lumOff val="10000"/>
                          </a:schemeClr>
                        </a:solidFill>
                        <a:effectLst/>
                      </a:endParaRPr>
                    </a:p>
                    <a:p>
                      <a:pPr marL="57150" indent="254000" algn="just">
                        <a:lnSpc>
                          <a:spcPct val="150000"/>
                        </a:lnSpc>
                        <a:spcAft>
                          <a:spcPts val="600"/>
                        </a:spcAft>
                        <a:tabLst>
                          <a:tab pos="857250" algn="l"/>
                        </a:tabLst>
                      </a:pPr>
                      <a:r>
                        <a:rPr lang="vi-VN" sz="2200" dirty="0">
                          <a:solidFill>
                            <a:schemeClr val="tx1">
                              <a:lumMod val="90000"/>
                              <a:lumOff val="10000"/>
                            </a:schemeClr>
                          </a:solidFill>
                          <a:effectLst/>
                        </a:rPr>
                        <a:t>Sự phân chia này mang ý nghĩa về mặt tự nhiên (4) là chính. Trên thế giới hiện có 6 (5) lục địa và 4 (6) đại dương.</a:t>
                      </a:r>
                      <a:endParaRPr lang="en-VN" sz="2200" dirty="0">
                        <a:solidFill>
                          <a:schemeClr val="tx1">
                            <a:lumMod val="90000"/>
                            <a:lumOff val="10000"/>
                          </a:schemeClr>
                        </a:solidFill>
                        <a:effectLst/>
                      </a:endParaRPr>
                    </a:p>
                    <a:p>
                      <a:pPr marL="57150" indent="254000" algn="just">
                        <a:lnSpc>
                          <a:spcPct val="150000"/>
                        </a:lnSpc>
                        <a:spcAft>
                          <a:spcPts val="600"/>
                        </a:spcAft>
                        <a:tabLst>
                          <a:tab pos="857250" algn="l"/>
                        </a:tabLst>
                      </a:pPr>
                      <a:r>
                        <a:rPr lang="vi-VN" sz="2200" dirty="0">
                          <a:solidFill>
                            <a:schemeClr val="tx1">
                              <a:lumMod val="90000"/>
                              <a:lumOff val="10000"/>
                            </a:schemeClr>
                          </a:solidFill>
                          <a:effectLst/>
                        </a:rPr>
                        <a:t>Châu lục bao gồm lục địa (7) và các đảo (8) bao quanh. Trên thế giới có 6 (9) châu lục.</a:t>
                      </a:r>
                      <a:endParaRPr lang="en-VN" sz="2200" dirty="0">
                        <a:solidFill>
                          <a:schemeClr val="tx1">
                            <a:lumMod val="90000"/>
                            <a:lumOff val="10000"/>
                          </a:schemeClr>
                        </a:solidFill>
                        <a:effectLst/>
                      </a:endParaRPr>
                    </a:p>
                  </a:txBody>
                  <a:tcPr marL="68580" marR="68580" marT="0" marB="0">
                    <a:solidFill>
                      <a:schemeClr val="bg1"/>
                    </a:solidFill>
                  </a:tcPr>
                </a:tc>
                <a:extLst>
                  <a:ext uri="{0D108BD9-81ED-4DB2-BD59-A6C34878D82A}">
                    <a16:rowId xmlns:a16="http://schemas.microsoft.com/office/drawing/2014/main" val="4073710776"/>
                  </a:ext>
                </a:extLst>
              </a:tr>
            </a:tbl>
          </a:graphicData>
        </a:graphic>
      </p:graphicFrame>
      <p:pic>
        <p:nvPicPr>
          <p:cNvPr id="9" name="Picture 4" descr="Question png images | PNGWing">
            <a:extLst>
              <a:ext uri="{FF2B5EF4-FFF2-40B4-BE49-F238E27FC236}">
                <a16:creationId xmlns:a16="http://schemas.microsoft.com/office/drawing/2014/main" id="{911F0ADB-F28D-F44C-A929-840430F4FEA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0000" l="2778" r="98056"/>
                    </a14:imgEffect>
                  </a14:imgLayer>
                </a14:imgProps>
              </a:ext>
              <a:ext uri="{28A0092B-C50C-407E-A947-70E740481C1C}">
                <a14:useLocalDpi xmlns:a14="http://schemas.microsoft.com/office/drawing/2010/main" val="0"/>
              </a:ext>
            </a:extLst>
          </a:blip>
          <a:srcRect/>
          <a:stretch>
            <a:fillRect/>
          </a:stretch>
        </p:blipFill>
        <p:spPr bwMode="auto">
          <a:xfrm>
            <a:off x="10736221" y="1302594"/>
            <a:ext cx="1302327" cy="10490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215241E-3A5A-6B4C-A125-BDA12FD17F06}"/>
              </a:ext>
            </a:extLst>
          </p:cNvPr>
          <p:cNvSpPr/>
          <p:nvPr/>
        </p:nvSpPr>
        <p:spPr>
          <a:xfrm>
            <a:off x="3298785" y="2907432"/>
            <a:ext cx="972273" cy="414502"/>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tx2"/>
                </a:solidFill>
              </a:rPr>
              <a:t>……………</a:t>
            </a:r>
          </a:p>
        </p:txBody>
      </p:sp>
      <p:sp>
        <p:nvSpPr>
          <p:cNvPr id="11" name="Rectangle 10">
            <a:extLst>
              <a:ext uri="{FF2B5EF4-FFF2-40B4-BE49-F238E27FC236}">
                <a16:creationId xmlns:a16="http://schemas.microsoft.com/office/drawing/2014/main" id="{2137ADC8-623D-B640-8785-916F338C21EF}"/>
              </a:ext>
            </a:extLst>
          </p:cNvPr>
          <p:cNvSpPr/>
          <p:nvPr/>
        </p:nvSpPr>
        <p:spPr>
          <a:xfrm>
            <a:off x="7633886" y="2907432"/>
            <a:ext cx="577607" cy="414502"/>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tx2"/>
                </a:solidFill>
              </a:rPr>
              <a:t>……</a:t>
            </a:r>
          </a:p>
        </p:txBody>
      </p:sp>
      <p:sp>
        <p:nvSpPr>
          <p:cNvPr id="12" name="Rectangle 11">
            <a:extLst>
              <a:ext uri="{FF2B5EF4-FFF2-40B4-BE49-F238E27FC236}">
                <a16:creationId xmlns:a16="http://schemas.microsoft.com/office/drawing/2014/main" id="{3F713100-6389-DD44-B5DF-751345292EA3}"/>
              </a:ext>
            </a:extLst>
          </p:cNvPr>
          <p:cNvSpPr/>
          <p:nvPr/>
        </p:nvSpPr>
        <p:spPr>
          <a:xfrm>
            <a:off x="9031894" y="2896115"/>
            <a:ext cx="1334324" cy="414502"/>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tx2"/>
                </a:solidFill>
              </a:rPr>
              <a:t>………………</a:t>
            </a:r>
          </a:p>
        </p:txBody>
      </p:sp>
      <p:sp>
        <p:nvSpPr>
          <p:cNvPr id="13" name="Rectangle 12">
            <a:extLst>
              <a:ext uri="{FF2B5EF4-FFF2-40B4-BE49-F238E27FC236}">
                <a16:creationId xmlns:a16="http://schemas.microsoft.com/office/drawing/2014/main" id="{0170B445-6E3F-F848-8F05-9C86DA207170}"/>
              </a:ext>
            </a:extLst>
          </p:cNvPr>
          <p:cNvSpPr/>
          <p:nvPr/>
        </p:nvSpPr>
        <p:spPr>
          <a:xfrm>
            <a:off x="6513521" y="3962915"/>
            <a:ext cx="1120365" cy="414502"/>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tx2"/>
                </a:solidFill>
              </a:rPr>
              <a:t>……………</a:t>
            </a:r>
          </a:p>
        </p:txBody>
      </p:sp>
      <p:sp>
        <p:nvSpPr>
          <p:cNvPr id="14" name="Rectangle 13">
            <a:extLst>
              <a:ext uri="{FF2B5EF4-FFF2-40B4-BE49-F238E27FC236}">
                <a16:creationId xmlns:a16="http://schemas.microsoft.com/office/drawing/2014/main" id="{DF896CD5-9967-6349-93AE-BE12692820E8}"/>
              </a:ext>
            </a:extLst>
          </p:cNvPr>
          <p:cNvSpPr/>
          <p:nvPr/>
        </p:nvSpPr>
        <p:spPr>
          <a:xfrm>
            <a:off x="1529544" y="4454066"/>
            <a:ext cx="290204" cy="414502"/>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tx2"/>
                </a:solidFill>
              </a:rPr>
              <a:t>…</a:t>
            </a:r>
          </a:p>
        </p:txBody>
      </p:sp>
      <p:sp>
        <p:nvSpPr>
          <p:cNvPr id="15" name="Rectangle 14">
            <a:extLst>
              <a:ext uri="{FF2B5EF4-FFF2-40B4-BE49-F238E27FC236}">
                <a16:creationId xmlns:a16="http://schemas.microsoft.com/office/drawing/2014/main" id="{E7246484-1F4D-034F-BBF8-4C6515803D61}"/>
              </a:ext>
            </a:extLst>
          </p:cNvPr>
          <p:cNvSpPr/>
          <p:nvPr/>
        </p:nvSpPr>
        <p:spPr>
          <a:xfrm>
            <a:off x="3429263" y="4454066"/>
            <a:ext cx="290204" cy="414502"/>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tx2"/>
                </a:solidFill>
              </a:rPr>
              <a:t>…</a:t>
            </a:r>
          </a:p>
        </p:txBody>
      </p:sp>
      <p:sp>
        <p:nvSpPr>
          <p:cNvPr id="16" name="Rectangle 15">
            <a:extLst>
              <a:ext uri="{FF2B5EF4-FFF2-40B4-BE49-F238E27FC236}">
                <a16:creationId xmlns:a16="http://schemas.microsoft.com/office/drawing/2014/main" id="{719C3621-6B97-754E-A021-ABCEFE445D69}"/>
              </a:ext>
            </a:extLst>
          </p:cNvPr>
          <p:cNvSpPr/>
          <p:nvPr/>
        </p:nvSpPr>
        <p:spPr>
          <a:xfrm>
            <a:off x="3880426" y="4986805"/>
            <a:ext cx="890749" cy="414502"/>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tx2"/>
                </a:solidFill>
              </a:rPr>
              <a:t>………….</a:t>
            </a:r>
          </a:p>
        </p:txBody>
      </p:sp>
      <p:sp>
        <p:nvSpPr>
          <p:cNvPr id="17" name="Rectangle 16">
            <a:extLst>
              <a:ext uri="{FF2B5EF4-FFF2-40B4-BE49-F238E27FC236}">
                <a16:creationId xmlns:a16="http://schemas.microsoft.com/office/drawing/2014/main" id="{F635DB1A-6FC3-E942-84E0-A69ECA0407BC}"/>
              </a:ext>
            </a:extLst>
          </p:cNvPr>
          <p:cNvSpPr/>
          <p:nvPr/>
        </p:nvSpPr>
        <p:spPr>
          <a:xfrm>
            <a:off x="5650625" y="5013277"/>
            <a:ext cx="1120365" cy="414502"/>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tx2"/>
                </a:solidFill>
              </a:rPr>
              <a:t>………….</a:t>
            </a:r>
          </a:p>
        </p:txBody>
      </p:sp>
      <p:sp>
        <p:nvSpPr>
          <p:cNvPr id="18" name="Rectangle 17">
            <a:extLst>
              <a:ext uri="{FF2B5EF4-FFF2-40B4-BE49-F238E27FC236}">
                <a16:creationId xmlns:a16="http://schemas.microsoft.com/office/drawing/2014/main" id="{C185F5F7-237A-3E4A-928A-CBD7FFD97946}"/>
              </a:ext>
            </a:extLst>
          </p:cNvPr>
          <p:cNvSpPr/>
          <p:nvPr/>
        </p:nvSpPr>
        <p:spPr>
          <a:xfrm>
            <a:off x="10833023" y="5013277"/>
            <a:ext cx="290204" cy="414502"/>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dirty="0">
                <a:solidFill>
                  <a:schemeClr val="tx2"/>
                </a:solidFill>
              </a:rPr>
              <a:t>…</a:t>
            </a:r>
          </a:p>
        </p:txBody>
      </p:sp>
    </p:spTree>
    <p:extLst>
      <p:ext uri="{BB962C8B-B14F-4D97-AF65-F5344CB8AC3E}">
        <p14:creationId xmlns:p14="http://schemas.microsoft.com/office/powerpoint/2010/main" val="3975511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15"/>
                                        </p:tgtEl>
                                      </p:cBhvr>
                                    </p:animEffect>
                                    <p:set>
                                      <p:cBhvr>
                                        <p:cTn id="32" dur="1" fill="hold">
                                          <p:stCondLst>
                                            <p:cond delay="4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0" nodeType="clickEffect">
                                  <p:stCondLst>
                                    <p:cond delay="0"/>
                                  </p:stCondLst>
                                  <p:childTnLst>
                                    <p:animEffect transition="out" filter="blinds(horizontal)">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0" nodeType="clickEffect">
                                  <p:stCondLst>
                                    <p:cond delay="0"/>
                                  </p:stCondLst>
                                  <p:childTnLst>
                                    <p:animEffect transition="out" filter="blinds(horizontal)">
                                      <p:cBhvr>
                                        <p:cTn id="46" dur="500"/>
                                        <p:tgtEl>
                                          <p:spTgt spid="18"/>
                                        </p:tgtEl>
                                      </p:cBhvr>
                                    </p:animEffect>
                                    <p:set>
                                      <p:cBhvr>
                                        <p:cTn id="4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C4D5BE-E5CB-406D-80A7-BF25FF5BD015}"/>
              </a:ext>
            </a:extLst>
          </p:cNvPr>
          <p:cNvSpPr/>
          <p:nvPr/>
        </p:nvSpPr>
        <p:spPr>
          <a:xfrm>
            <a:off x="0" y="-1"/>
            <a:ext cx="12192000" cy="6858001"/>
          </a:xfrm>
          <a:prstGeom prst="rect">
            <a:avLst/>
          </a:prstGeom>
          <a:solidFill>
            <a:srgbClr val="FFF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FFFFFF"/>
              </a:solidFill>
              <a:latin typeface="Arial"/>
            </a:endParaRPr>
          </a:p>
        </p:txBody>
      </p:sp>
      <p:pic>
        <p:nvPicPr>
          <p:cNvPr id="2050" name="image17.jpg">
            <a:extLst>
              <a:ext uri="{FF2B5EF4-FFF2-40B4-BE49-F238E27FC236}">
                <a16:creationId xmlns:a16="http://schemas.microsoft.com/office/drawing/2014/main" id="{7C083867-B5BD-B54E-A27A-08C7DF9749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566" y="2817860"/>
            <a:ext cx="8176857" cy="40401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7E74511-FCFD-DE4D-AFA6-EAFCF89A3FF7}"/>
              </a:ext>
            </a:extLst>
          </p:cNvPr>
          <p:cNvSpPr/>
          <p:nvPr/>
        </p:nvSpPr>
        <p:spPr>
          <a:xfrm>
            <a:off x="5918200" y="9574213"/>
            <a:ext cx="2247900" cy="280987"/>
          </a:xfrm>
          <a:prstGeom prst="rect">
            <a:avLst/>
          </a:prstGeom>
          <a:solidFill>
            <a:sysClr val="window" lastClr="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indent="179705" algn="just">
              <a:lnSpc>
                <a:spcPct val="107000"/>
              </a:lnSpc>
              <a:spcAft>
                <a:spcPts val="600"/>
              </a:spcAft>
            </a:pPr>
            <a:r>
              <a:rPr lang="en-US" sz="1200">
                <a:solidFill>
                  <a:srgbClr val="000000"/>
                </a:solidFill>
                <a:effectLst/>
                <a:latin typeface="Times New Roman" panose="02020603050405020304" pitchFamily="18" charset="0"/>
                <a:ea typeface="Times New Roman" panose="02020603050405020304" pitchFamily="18" charset="0"/>
              </a:rPr>
              <a:t>LƯỢC ĐỒ CÂM THẾ GIỚI</a:t>
            </a:r>
            <a:endParaRPr lang="en-VN" sz="120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C77FA952-1948-F441-939A-A516DA59073E}"/>
              </a:ext>
            </a:extLst>
          </p:cNvPr>
          <p:cNvSpPr txBox="1"/>
          <p:nvPr/>
        </p:nvSpPr>
        <p:spPr>
          <a:xfrm>
            <a:off x="727889" y="371415"/>
            <a:ext cx="10736221" cy="2873479"/>
          </a:xfrm>
          <a:prstGeom prst="rect">
            <a:avLst/>
          </a:prstGeom>
          <a:noFill/>
        </p:spPr>
        <p:txBody>
          <a:bodyPr wrap="square">
            <a:spAutoFit/>
          </a:bodyPr>
          <a:lstStyle/>
          <a:p>
            <a:pPr marL="57150" indent="346075" algn="ctr">
              <a:lnSpc>
                <a:spcPct val="120000"/>
              </a:lnSpc>
              <a:spcAft>
                <a:spcPts val="600"/>
              </a:spcAft>
              <a:tabLst>
                <a:tab pos="857250" algn="l"/>
              </a:tabLst>
            </a:pPr>
            <a:r>
              <a:rPr lang="vi-VN" sz="2400" dirty="0"/>
              <a:t>PHIẾU HỌC TẬP SỐ 2</a:t>
            </a:r>
          </a:p>
          <a:p>
            <a:pPr marL="57150" indent="346075" algn="ctr">
              <a:lnSpc>
                <a:spcPct val="120000"/>
              </a:lnSpc>
              <a:spcAft>
                <a:spcPts val="600"/>
              </a:spcAft>
              <a:tabLst>
                <a:tab pos="857250" algn="l"/>
              </a:tabLst>
            </a:pPr>
            <a:r>
              <a:rPr lang="vi-VN" sz="2400" b="1" dirty="0"/>
              <a:t>NHÀ PHÁT KIẾN ĐỊA LÍ TÀI BA</a:t>
            </a:r>
          </a:p>
          <a:p>
            <a:pPr marL="57150" indent="346075" algn="just">
              <a:lnSpc>
                <a:spcPct val="120000"/>
              </a:lnSpc>
              <a:spcAft>
                <a:spcPts val="600"/>
              </a:spcAft>
              <a:tabLst>
                <a:tab pos="857250" algn="l"/>
              </a:tabLst>
            </a:pPr>
            <a:r>
              <a:rPr lang="vi-VN" sz="2400" dirty="0"/>
              <a:t>Đoàn thám hiểm của các bạn đang trên con tàu đi vòng quanh thế giới để tìm ra những vùng đất mới. Bạn hãy ghi tên các Châu lục và các Lục địa  đã được tìm thấy, các đại dương bao quanh các Châu lục đó vào lược đồ bên dưới nhé!</a:t>
            </a:r>
            <a:endParaRPr lang="en-VN" sz="2000" dirty="0"/>
          </a:p>
        </p:txBody>
      </p:sp>
      <p:pic>
        <p:nvPicPr>
          <p:cNvPr id="9" name="Picture 6" descr="Làm thế nào để nhận biết một cái cân đảm bảo chất lượng (hợp chuẩn), cân  đúng, cân đủ? | CÂN NHƠN HÒA CÔNG BẰNG | NHƠN HÒA, LTD. SINCE 1983">
            <a:extLst>
              <a:ext uri="{FF2B5EF4-FFF2-40B4-BE49-F238E27FC236}">
                <a16:creationId xmlns:a16="http://schemas.microsoft.com/office/drawing/2014/main" id="{3AD99930-DF70-DE4D-9A44-6B4BB7B91A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946" y="243070"/>
            <a:ext cx="1243488" cy="124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132571"/>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8"/>
        <p:cNvGrpSpPr/>
        <p:nvPr/>
      </p:nvGrpSpPr>
      <p:grpSpPr>
        <a:xfrm>
          <a:off x="0" y="0"/>
          <a:ext cx="0" cy="0"/>
          <a:chOff x="0" y="0"/>
          <a:chExt cx="0" cy="0"/>
        </a:xfrm>
      </p:grpSpPr>
      <p:grpSp>
        <p:nvGrpSpPr>
          <p:cNvPr id="3379" name="Google Shape;3379;p71"/>
          <p:cNvGrpSpPr/>
          <p:nvPr/>
        </p:nvGrpSpPr>
        <p:grpSpPr>
          <a:xfrm>
            <a:off x="-465" y="2188133"/>
            <a:ext cx="13779801" cy="4904275"/>
            <a:chOff x="-350" y="1641099"/>
            <a:chExt cx="10334851" cy="3678206"/>
          </a:xfrm>
        </p:grpSpPr>
        <p:grpSp>
          <p:nvGrpSpPr>
            <p:cNvPr id="3380" name="Google Shape;3380;p71"/>
            <p:cNvGrpSpPr/>
            <p:nvPr/>
          </p:nvGrpSpPr>
          <p:grpSpPr>
            <a:xfrm>
              <a:off x="5611324" y="3414087"/>
              <a:ext cx="272092" cy="1106360"/>
              <a:chOff x="455376" y="608998"/>
              <a:chExt cx="1024830" cy="4167081"/>
            </a:xfrm>
          </p:grpSpPr>
          <p:grpSp>
            <p:nvGrpSpPr>
              <p:cNvPr id="3381" name="Google Shape;3381;p71"/>
              <p:cNvGrpSpPr/>
              <p:nvPr/>
            </p:nvGrpSpPr>
            <p:grpSpPr>
              <a:xfrm>
                <a:off x="455376" y="1009546"/>
                <a:ext cx="1024830" cy="3766532"/>
                <a:chOff x="3232593" y="3194956"/>
                <a:chExt cx="409637" cy="1505529"/>
              </a:xfrm>
            </p:grpSpPr>
            <p:sp>
              <p:nvSpPr>
                <p:cNvPr id="3382" name="Google Shape;3382;p71"/>
                <p:cNvSpPr/>
                <p:nvPr/>
              </p:nvSpPr>
              <p:spPr>
                <a:xfrm>
                  <a:off x="3232593" y="4116023"/>
                  <a:ext cx="409637" cy="584462"/>
                </a:xfrm>
                <a:custGeom>
                  <a:avLst/>
                  <a:gdLst/>
                  <a:ahLst/>
                  <a:cxnLst/>
                  <a:rect l="l" t="t" r="r" b="b"/>
                  <a:pathLst>
                    <a:path w="20254" h="28898" extrusionOk="0">
                      <a:moveTo>
                        <a:pt x="8573" y="1"/>
                      </a:moveTo>
                      <a:lnTo>
                        <a:pt x="8573" y="668"/>
                      </a:lnTo>
                      <a:lnTo>
                        <a:pt x="3799" y="668"/>
                      </a:lnTo>
                      <a:cubicBezTo>
                        <a:pt x="3787" y="846"/>
                        <a:pt x="3763" y="1037"/>
                        <a:pt x="3751" y="1215"/>
                      </a:cubicBezTo>
                      <a:lnTo>
                        <a:pt x="8573" y="1215"/>
                      </a:lnTo>
                      <a:lnTo>
                        <a:pt x="8573" y="1882"/>
                      </a:lnTo>
                      <a:lnTo>
                        <a:pt x="3692" y="1882"/>
                      </a:lnTo>
                      <a:cubicBezTo>
                        <a:pt x="3668" y="2073"/>
                        <a:pt x="3656" y="2251"/>
                        <a:pt x="3644" y="2430"/>
                      </a:cubicBezTo>
                      <a:lnTo>
                        <a:pt x="8573" y="2430"/>
                      </a:lnTo>
                      <a:lnTo>
                        <a:pt x="8573" y="3097"/>
                      </a:lnTo>
                      <a:lnTo>
                        <a:pt x="3573" y="3097"/>
                      </a:lnTo>
                      <a:cubicBezTo>
                        <a:pt x="3561" y="3287"/>
                        <a:pt x="3537" y="3466"/>
                        <a:pt x="3525" y="3644"/>
                      </a:cubicBezTo>
                      <a:lnTo>
                        <a:pt x="8573" y="3644"/>
                      </a:lnTo>
                      <a:lnTo>
                        <a:pt x="8573" y="4311"/>
                      </a:lnTo>
                      <a:lnTo>
                        <a:pt x="3454" y="4311"/>
                      </a:lnTo>
                      <a:lnTo>
                        <a:pt x="3406" y="4859"/>
                      </a:lnTo>
                      <a:lnTo>
                        <a:pt x="8573" y="4859"/>
                      </a:lnTo>
                      <a:lnTo>
                        <a:pt x="8573" y="5537"/>
                      </a:lnTo>
                      <a:lnTo>
                        <a:pt x="3335" y="5537"/>
                      </a:lnTo>
                      <a:lnTo>
                        <a:pt x="3275" y="6085"/>
                      </a:lnTo>
                      <a:lnTo>
                        <a:pt x="8573" y="6085"/>
                      </a:lnTo>
                      <a:lnTo>
                        <a:pt x="8573" y="6752"/>
                      </a:lnTo>
                      <a:lnTo>
                        <a:pt x="3204" y="6752"/>
                      </a:lnTo>
                      <a:cubicBezTo>
                        <a:pt x="3192" y="6930"/>
                        <a:pt x="3168" y="7109"/>
                        <a:pt x="3156" y="7299"/>
                      </a:cubicBezTo>
                      <a:lnTo>
                        <a:pt x="8573" y="7299"/>
                      </a:lnTo>
                      <a:lnTo>
                        <a:pt x="8573" y="7966"/>
                      </a:lnTo>
                      <a:lnTo>
                        <a:pt x="3073" y="7966"/>
                      </a:lnTo>
                      <a:cubicBezTo>
                        <a:pt x="3061" y="8145"/>
                        <a:pt x="3037" y="8335"/>
                        <a:pt x="3013" y="8514"/>
                      </a:cubicBezTo>
                      <a:lnTo>
                        <a:pt x="8573" y="8514"/>
                      </a:lnTo>
                      <a:lnTo>
                        <a:pt x="8573" y="9181"/>
                      </a:lnTo>
                      <a:lnTo>
                        <a:pt x="2942" y="9181"/>
                      </a:lnTo>
                      <a:cubicBezTo>
                        <a:pt x="2918" y="9359"/>
                        <a:pt x="2906" y="9550"/>
                        <a:pt x="2882" y="9728"/>
                      </a:cubicBezTo>
                      <a:lnTo>
                        <a:pt x="8573" y="9728"/>
                      </a:lnTo>
                      <a:lnTo>
                        <a:pt x="8573" y="10395"/>
                      </a:lnTo>
                      <a:lnTo>
                        <a:pt x="2799" y="10395"/>
                      </a:lnTo>
                      <a:cubicBezTo>
                        <a:pt x="2775" y="10574"/>
                        <a:pt x="2763" y="10764"/>
                        <a:pt x="2739" y="10943"/>
                      </a:cubicBezTo>
                      <a:lnTo>
                        <a:pt x="8573" y="10943"/>
                      </a:lnTo>
                      <a:lnTo>
                        <a:pt x="8573" y="11609"/>
                      </a:lnTo>
                      <a:lnTo>
                        <a:pt x="2656" y="11609"/>
                      </a:lnTo>
                      <a:cubicBezTo>
                        <a:pt x="2632" y="11800"/>
                        <a:pt x="2608" y="11979"/>
                        <a:pt x="2584" y="12157"/>
                      </a:cubicBezTo>
                      <a:lnTo>
                        <a:pt x="8573" y="12157"/>
                      </a:lnTo>
                      <a:lnTo>
                        <a:pt x="8573" y="12824"/>
                      </a:lnTo>
                      <a:lnTo>
                        <a:pt x="2501" y="12824"/>
                      </a:lnTo>
                      <a:cubicBezTo>
                        <a:pt x="2477" y="13014"/>
                        <a:pt x="2454" y="13193"/>
                        <a:pt x="2430" y="13372"/>
                      </a:cubicBezTo>
                      <a:lnTo>
                        <a:pt x="8573" y="13372"/>
                      </a:lnTo>
                      <a:lnTo>
                        <a:pt x="8573" y="14050"/>
                      </a:lnTo>
                      <a:lnTo>
                        <a:pt x="2346" y="14050"/>
                      </a:lnTo>
                      <a:cubicBezTo>
                        <a:pt x="2323" y="14229"/>
                        <a:pt x="2299" y="14407"/>
                        <a:pt x="2275" y="14598"/>
                      </a:cubicBezTo>
                      <a:lnTo>
                        <a:pt x="8573" y="14598"/>
                      </a:lnTo>
                      <a:lnTo>
                        <a:pt x="8573" y="15265"/>
                      </a:lnTo>
                      <a:lnTo>
                        <a:pt x="2192" y="15265"/>
                      </a:lnTo>
                      <a:cubicBezTo>
                        <a:pt x="2168" y="15443"/>
                        <a:pt x="2132" y="15622"/>
                        <a:pt x="2108" y="15812"/>
                      </a:cubicBezTo>
                      <a:lnTo>
                        <a:pt x="8573" y="15812"/>
                      </a:lnTo>
                      <a:lnTo>
                        <a:pt x="8573" y="16479"/>
                      </a:lnTo>
                      <a:lnTo>
                        <a:pt x="2025" y="16479"/>
                      </a:lnTo>
                      <a:lnTo>
                        <a:pt x="1953" y="17027"/>
                      </a:lnTo>
                      <a:lnTo>
                        <a:pt x="8573" y="17027"/>
                      </a:lnTo>
                      <a:lnTo>
                        <a:pt x="8573" y="17694"/>
                      </a:lnTo>
                      <a:lnTo>
                        <a:pt x="1846" y="17694"/>
                      </a:lnTo>
                      <a:cubicBezTo>
                        <a:pt x="1822" y="17872"/>
                        <a:pt x="1799" y="18063"/>
                        <a:pt x="1763" y="18241"/>
                      </a:cubicBezTo>
                      <a:lnTo>
                        <a:pt x="8573" y="18241"/>
                      </a:lnTo>
                      <a:lnTo>
                        <a:pt x="8573" y="18908"/>
                      </a:lnTo>
                      <a:lnTo>
                        <a:pt x="1668" y="18908"/>
                      </a:lnTo>
                      <a:cubicBezTo>
                        <a:pt x="1644" y="19098"/>
                        <a:pt x="1620" y="19277"/>
                        <a:pt x="1584" y="19456"/>
                      </a:cubicBezTo>
                      <a:lnTo>
                        <a:pt x="8573" y="19456"/>
                      </a:lnTo>
                      <a:lnTo>
                        <a:pt x="8573" y="20122"/>
                      </a:lnTo>
                      <a:lnTo>
                        <a:pt x="1489" y="20122"/>
                      </a:lnTo>
                      <a:cubicBezTo>
                        <a:pt x="1453" y="20313"/>
                        <a:pt x="1430" y="20491"/>
                        <a:pt x="1406" y="20670"/>
                      </a:cubicBezTo>
                      <a:lnTo>
                        <a:pt x="8573" y="20670"/>
                      </a:lnTo>
                      <a:lnTo>
                        <a:pt x="8573" y="21349"/>
                      </a:lnTo>
                      <a:lnTo>
                        <a:pt x="1299" y="21349"/>
                      </a:lnTo>
                      <a:cubicBezTo>
                        <a:pt x="1263" y="21527"/>
                        <a:pt x="1239" y="21706"/>
                        <a:pt x="1203" y="21885"/>
                      </a:cubicBezTo>
                      <a:lnTo>
                        <a:pt x="8573" y="21885"/>
                      </a:lnTo>
                      <a:lnTo>
                        <a:pt x="8573" y="22563"/>
                      </a:lnTo>
                      <a:lnTo>
                        <a:pt x="1108" y="22563"/>
                      </a:lnTo>
                      <a:cubicBezTo>
                        <a:pt x="1072" y="22742"/>
                        <a:pt x="1037" y="22920"/>
                        <a:pt x="1013" y="23111"/>
                      </a:cubicBezTo>
                      <a:lnTo>
                        <a:pt x="8573" y="23111"/>
                      </a:lnTo>
                      <a:lnTo>
                        <a:pt x="8573" y="23778"/>
                      </a:lnTo>
                      <a:lnTo>
                        <a:pt x="894" y="23778"/>
                      </a:lnTo>
                      <a:cubicBezTo>
                        <a:pt x="858" y="23956"/>
                        <a:pt x="834" y="24135"/>
                        <a:pt x="799" y="24325"/>
                      </a:cubicBezTo>
                      <a:lnTo>
                        <a:pt x="8573" y="24325"/>
                      </a:lnTo>
                      <a:lnTo>
                        <a:pt x="8573" y="24992"/>
                      </a:lnTo>
                      <a:lnTo>
                        <a:pt x="691" y="24992"/>
                      </a:lnTo>
                      <a:cubicBezTo>
                        <a:pt x="656" y="25171"/>
                        <a:pt x="620" y="25361"/>
                        <a:pt x="584" y="25540"/>
                      </a:cubicBezTo>
                      <a:lnTo>
                        <a:pt x="8573" y="25540"/>
                      </a:lnTo>
                      <a:lnTo>
                        <a:pt x="8573" y="26218"/>
                      </a:lnTo>
                      <a:lnTo>
                        <a:pt x="465" y="26218"/>
                      </a:lnTo>
                      <a:cubicBezTo>
                        <a:pt x="429" y="26397"/>
                        <a:pt x="394" y="26587"/>
                        <a:pt x="358" y="26766"/>
                      </a:cubicBezTo>
                      <a:lnTo>
                        <a:pt x="8573" y="26766"/>
                      </a:lnTo>
                      <a:lnTo>
                        <a:pt x="8573" y="27433"/>
                      </a:lnTo>
                      <a:lnTo>
                        <a:pt x="239" y="27433"/>
                      </a:lnTo>
                      <a:cubicBezTo>
                        <a:pt x="203" y="27623"/>
                        <a:pt x="168" y="27802"/>
                        <a:pt x="132" y="27981"/>
                      </a:cubicBezTo>
                      <a:lnTo>
                        <a:pt x="8573" y="27981"/>
                      </a:lnTo>
                      <a:lnTo>
                        <a:pt x="8573" y="28647"/>
                      </a:lnTo>
                      <a:lnTo>
                        <a:pt x="1" y="28647"/>
                      </a:lnTo>
                      <a:cubicBezTo>
                        <a:pt x="1" y="28659"/>
                        <a:pt x="1" y="28659"/>
                        <a:pt x="1" y="28671"/>
                      </a:cubicBezTo>
                      <a:lnTo>
                        <a:pt x="1" y="28897"/>
                      </a:lnTo>
                      <a:lnTo>
                        <a:pt x="20253" y="28897"/>
                      </a:lnTo>
                      <a:lnTo>
                        <a:pt x="20253" y="28659"/>
                      </a:lnTo>
                      <a:cubicBezTo>
                        <a:pt x="20253" y="28659"/>
                        <a:pt x="20253" y="28647"/>
                        <a:pt x="20253" y="28647"/>
                      </a:cubicBezTo>
                      <a:lnTo>
                        <a:pt x="11669" y="28647"/>
                      </a:lnTo>
                      <a:lnTo>
                        <a:pt x="11669" y="27981"/>
                      </a:lnTo>
                      <a:lnTo>
                        <a:pt x="20110" y="27981"/>
                      </a:lnTo>
                      <a:cubicBezTo>
                        <a:pt x="20075" y="27790"/>
                        <a:pt x="20039" y="27611"/>
                        <a:pt x="20003" y="27433"/>
                      </a:cubicBezTo>
                      <a:lnTo>
                        <a:pt x="11669" y="27433"/>
                      </a:lnTo>
                      <a:lnTo>
                        <a:pt x="11669" y="26754"/>
                      </a:lnTo>
                      <a:lnTo>
                        <a:pt x="19884" y="26754"/>
                      </a:lnTo>
                      <a:cubicBezTo>
                        <a:pt x="19849" y="26576"/>
                        <a:pt x="19813" y="26397"/>
                        <a:pt x="19777" y="26206"/>
                      </a:cubicBezTo>
                      <a:lnTo>
                        <a:pt x="11669" y="26206"/>
                      </a:lnTo>
                      <a:lnTo>
                        <a:pt x="11669" y="25540"/>
                      </a:lnTo>
                      <a:lnTo>
                        <a:pt x="19658" y="25540"/>
                      </a:lnTo>
                      <a:cubicBezTo>
                        <a:pt x="19622" y="25361"/>
                        <a:pt x="19599" y="25183"/>
                        <a:pt x="19563" y="24992"/>
                      </a:cubicBezTo>
                      <a:lnTo>
                        <a:pt x="11669" y="24992"/>
                      </a:lnTo>
                      <a:lnTo>
                        <a:pt x="11669" y="24325"/>
                      </a:lnTo>
                      <a:lnTo>
                        <a:pt x="19444" y="24325"/>
                      </a:lnTo>
                      <a:cubicBezTo>
                        <a:pt x="19420" y="24147"/>
                        <a:pt x="19384" y="23968"/>
                        <a:pt x="19348" y="23778"/>
                      </a:cubicBezTo>
                      <a:lnTo>
                        <a:pt x="11669" y="23778"/>
                      </a:lnTo>
                      <a:lnTo>
                        <a:pt x="11669" y="23111"/>
                      </a:lnTo>
                      <a:lnTo>
                        <a:pt x="19241" y="23111"/>
                      </a:lnTo>
                      <a:cubicBezTo>
                        <a:pt x="19218" y="22932"/>
                        <a:pt x="19182" y="22742"/>
                        <a:pt x="19158" y="22563"/>
                      </a:cubicBezTo>
                      <a:lnTo>
                        <a:pt x="11669" y="22563"/>
                      </a:lnTo>
                      <a:lnTo>
                        <a:pt x="11669" y="21896"/>
                      </a:lnTo>
                      <a:lnTo>
                        <a:pt x="19039" y="21896"/>
                      </a:lnTo>
                      <a:cubicBezTo>
                        <a:pt x="19003" y="21718"/>
                        <a:pt x="18979" y="21527"/>
                        <a:pt x="18956" y="21349"/>
                      </a:cubicBezTo>
                      <a:lnTo>
                        <a:pt x="11669" y="21349"/>
                      </a:lnTo>
                      <a:lnTo>
                        <a:pt x="11669" y="20682"/>
                      </a:lnTo>
                      <a:lnTo>
                        <a:pt x="18848" y="20682"/>
                      </a:lnTo>
                      <a:cubicBezTo>
                        <a:pt x="18813" y="20491"/>
                        <a:pt x="18789" y="20313"/>
                        <a:pt x="18753" y="20134"/>
                      </a:cubicBezTo>
                      <a:lnTo>
                        <a:pt x="11669" y="20134"/>
                      </a:lnTo>
                      <a:lnTo>
                        <a:pt x="11669" y="19456"/>
                      </a:lnTo>
                      <a:lnTo>
                        <a:pt x="18670" y="19456"/>
                      </a:lnTo>
                      <a:cubicBezTo>
                        <a:pt x="18634" y="19277"/>
                        <a:pt x="18610" y="19098"/>
                        <a:pt x="18586" y="18908"/>
                      </a:cubicBezTo>
                      <a:lnTo>
                        <a:pt x="11669" y="18908"/>
                      </a:lnTo>
                      <a:lnTo>
                        <a:pt x="11669" y="18241"/>
                      </a:lnTo>
                      <a:lnTo>
                        <a:pt x="18479" y="18241"/>
                      </a:lnTo>
                      <a:cubicBezTo>
                        <a:pt x="18444" y="18063"/>
                        <a:pt x="18420" y="17884"/>
                        <a:pt x="18396" y="17694"/>
                      </a:cubicBezTo>
                      <a:lnTo>
                        <a:pt x="11669" y="17694"/>
                      </a:lnTo>
                      <a:lnTo>
                        <a:pt x="11669" y="17027"/>
                      </a:lnTo>
                      <a:lnTo>
                        <a:pt x="18301" y="17027"/>
                      </a:lnTo>
                      <a:cubicBezTo>
                        <a:pt x="18277" y="16848"/>
                        <a:pt x="18253" y="16670"/>
                        <a:pt x="18217" y="16479"/>
                      </a:cubicBezTo>
                      <a:lnTo>
                        <a:pt x="11669" y="16479"/>
                      </a:lnTo>
                      <a:lnTo>
                        <a:pt x="11669" y="15812"/>
                      </a:lnTo>
                      <a:lnTo>
                        <a:pt x="18134" y="15812"/>
                      </a:lnTo>
                      <a:cubicBezTo>
                        <a:pt x="18110" y="15634"/>
                        <a:pt x="18086" y="15443"/>
                        <a:pt x="18051" y="15265"/>
                      </a:cubicBezTo>
                      <a:lnTo>
                        <a:pt x="11669" y="15265"/>
                      </a:lnTo>
                      <a:lnTo>
                        <a:pt x="11669" y="14598"/>
                      </a:lnTo>
                      <a:lnTo>
                        <a:pt x="17967" y="14598"/>
                      </a:lnTo>
                      <a:lnTo>
                        <a:pt x="17896" y="14050"/>
                      </a:lnTo>
                      <a:lnTo>
                        <a:pt x="11669" y="14050"/>
                      </a:lnTo>
                      <a:lnTo>
                        <a:pt x="11669" y="13383"/>
                      </a:lnTo>
                      <a:lnTo>
                        <a:pt x="17813" y="13383"/>
                      </a:lnTo>
                      <a:cubicBezTo>
                        <a:pt x="17789" y="13193"/>
                        <a:pt x="17765" y="13014"/>
                        <a:pt x="17741" y="12836"/>
                      </a:cubicBezTo>
                      <a:lnTo>
                        <a:pt x="11669" y="12836"/>
                      </a:lnTo>
                      <a:lnTo>
                        <a:pt x="11669" y="12157"/>
                      </a:lnTo>
                      <a:lnTo>
                        <a:pt x="17658" y="12157"/>
                      </a:lnTo>
                      <a:lnTo>
                        <a:pt x="17586" y="11621"/>
                      </a:lnTo>
                      <a:lnTo>
                        <a:pt x="11669" y="11621"/>
                      </a:lnTo>
                      <a:lnTo>
                        <a:pt x="11669" y="10943"/>
                      </a:lnTo>
                      <a:lnTo>
                        <a:pt x="17503" y="10943"/>
                      </a:lnTo>
                      <a:cubicBezTo>
                        <a:pt x="17491" y="10764"/>
                        <a:pt x="17467" y="10586"/>
                        <a:pt x="17443" y="10395"/>
                      </a:cubicBezTo>
                      <a:lnTo>
                        <a:pt x="11669" y="10395"/>
                      </a:lnTo>
                      <a:lnTo>
                        <a:pt x="11669" y="9728"/>
                      </a:lnTo>
                      <a:lnTo>
                        <a:pt x="17360" y="9728"/>
                      </a:lnTo>
                      <a:cubicBezTo>
                        <a:pt x="17348" y="9550"/>
                        <a:pt x="17324" y="9371"/>
                        <a:pt x="17301" y="9181"/>
                      </a:cubicBezTo>
                      <a:lnTo>
                        <a:pt x="11669" y="9181"/>
                      </a:lnTo>
                      <a:lnTo>
                        <a:pt x="11669" y="8514"/>
                      </a:lnTo>
                      <a:lnTo>
                        <a:pt x="17229" y="8514"/>
                      </a:lnTo>
                      <a:cubicBezTo>
                        <a:pt x="17205" y="8323"/>
                        <a:pt x="17182" y="8145"/>
                        <a:pt x="17170" y="7966"/>
                      </a:cubicBezTo>
                      <a:lnTo>
                        <a:pt x="11669" y="7966"/>
                      </a:lnTo>
                      <a:lnTo>
                        <a:pt x="11669" y="7287"/>
                      </a:lnTo>
                      <a:lnTo>
                        <a:pt x="17098" y="7287"/>
                      </a:lnTo>
                      <a:lnTo>
                        <a:pt x="17039" y="6740"/>
                      </a:lnTo>
                      <a:lnTo>
                        <a:pt x="11669" y="6740"/>
                      </a:lnTo>
                      <a:lnTo>
                        <a:pt x="11669" y="6073"/>
                      </a:lnTo>
                      <a:lnTo>
                        <a:pt x="16967" y="6073"/>
                      </a:lnTo>
                      <a:cubicBezTo>
                        <a:pt x="16943" y="5894"/>
                        <a:pt x="16932" y="5716"/>
                        <a:pt x="16908" y="5525"/>
                      </a:cubicBezTo>
                      <a:lnTo>
                        <a:pt x="11669" y="5525"/>
                      </a:lnTo>
                      <a:lnTo>
                        <a:pt x="11669" y="4859"/>
                      </a:lnTo>
                      <a:lnTo>
                        <a:pt x="16836" y="4859"/>
                      </a:lnTo>
                      <a:lnTo>
                        <a:pt x="16789" y="4311"/>
                      </a:lnTo>
                      <a:lnTo>
                        <a:pt x="11669" y="4311"/>
                      </a:lnTo>
                      <a:lnTo>
                        <a:pt x="11669" y="3644"/>
                      </a:lnTo>
                      <a:lnTo>
                        <a:pt x="16729" y="3644"/>
                      </a:lnTo>
                      <a:lnTo>
                        <a:pt x="16681" y="3097"/>
                      </a:lnTo>
                      <a:lnTo>
                        <a:pt x="11669" y="3097"/>
                      </a:lnTo>
                      <a:lnTo>
                        <a:pt x="11669" y="2430"/>
                      </a:lnTo>
                      <a:lnTo>
                        <a:pt x="16610" y="2430"/>
                      </a:lnTo>
                      <a:cubicBezTo>
                        <a:pt x="16586" y="2251"/>
                        <a:pt x="16574" y="2061"/>
                        <a:pt x="16551" y="1882"/>
                      </a:cubicBezTo>
                      <a:lnTo>
                        <a:pt x="11669" y="1882"/>
                      </a:lnTo>
                      <a:lnTo>
                        <a:pt x="11669" y="1215"/>
                      </a:lnTo>
                      <a:lnTo>
                        <a:pt x="16491" y="1215"/>
                      </a:lnTo>
                      <a:cubicBezTo>
                        <a:pt x="16479" y="1037"/>
                        <a:pt x="16467" y="846"/>
                        <a:pt x="16443" y="668"/>
                      </a:cubicBezTo>
                      <a:lnTo>
                        <a:pt x="11669" y="668"/>
                      </a:lnTo>
                      <a:lnTo>
                        <a:pt x="11669"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83" name="Google Shape;3383;p71"/>
                <p:cNvSpPr/>
                <p:nvPr/>
              </p:nvSpPr>
              <p:spPr>
                <a:xfrm>
                  <a:off x="3322655" y="3943848"/>
                  <a:ext cx="991" cy="13510"/>
                </a:xfrm>
                <a:custGeom>
                  <a:avLst/>
                  <a:gdLst/>
                  <a:ahLst/>
                  <a:cxnLst/>
                  <a:rect l="l" t="t" r="r" b="b"/>
                  <a:pathLst>
                    <a:path w="49" h="668" extrusionOk="0">
                      <a:moveTo>
                        <a:pt x="36" y="1"/>
                      </a:moveTo>
                      <a:cubicBezTo>
                        <a:pt x="25" y="227"/>
                        <a:pt x="13" y="441"/>
                        <a:pt x="1" y="668"/>
                      </a:cubicBezTo>
                      <a:cubicBezTo>
                        <a:pt x="25" y="441"/>
                        <a:pt x="36" y="227"/>
                        <a:pt x="48"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84" name="Google Shape;3384;p71"/>
                <p:cNvSpPr/>
                <p:nvPr/>
              </p:nvSpPr>
              <p:spPr>
                <a:xfrm>
                  <a:off x="3341444" y="3377972"/>
                  <a:ext cx="64558" cy="13510"/>
                </a:xfrm>
                <a:custGeom>
                  <a:avLst/>
                  <a:gdLst/>
                  <a:ahLst/>
                  <a:cxnLst/>
                  <a:rect l="l" t="t" r="r" b="b"/>
                  <a:pathLst>
                    <a:path w="3192" h="668" extrusionOk="0">
                      <a:moveTo>
                        <a:pt x="0" y="0"/>
                      </a:moveTo>
                      <a:cubicBezTo>
                        <a:pt x="0" y="227"/>
                        <a:pt x="0" y="453"/>
                        <a:pt x="0" y="667"/>
                      </a:cubicBezTo>
                      <a:lnTo>
                        <a:pt x="3191" y="667"/>
                      </a:lnTo>
                      <a:lnTo>
                        <a:pt x="3191"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85" name="Google Shape;3385;p71"/>
                <p:cNvSpPr/>
                <p:nvPr/>
              </p:nvSpPr>
              <p:spPr>
                <a:xfrm>
                  <a:off x="3320976" y="3968421"/>
                  <a:ext cx="991" cy="13510"/>
                </a:xfrm>
                <a:custGeom>
                  <a:avLst/>
                  <a:gdLst/>
                  <a:ahLst/>
                  <a:cxnLst/>
                  <a:rect l="l" t="t" r="r" b="b"/>
                  <a:pathLst>
                    <a:path w="49" h="668" extrusionOk="0">
                      <a:moveTo>
                        <a:pt x="48" y="0"/>
                      </a:moveTo>
                      <a:lnTo>
                        <a:pt x="48" y="0"/>
                      </a:lnTo>
                      <a:cubicBezTo>
                        <a:pt x="36" y="227"/>
                        <a:pt x="24" y="441"/>
                        <a:pt x="0" y="667"/>
                      </a:cubicBezTo>
                      <a:lnTo>
                        <a:pt x="0" y="667"/>
                      </a:lnTo>
                      <a:cubicBezTo>
                        <a:pt x="24" y="441"/>
                        <a:pt x="36" y="227"/>
                        <a:pt x="48"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86" name="Google Shape;3386;p71"/>
                <p:cNvSpPr/>
                <p:nvPr/>
              </p:nvSpPr>
              <p:spPr>
                <a:xfrm>
                  <a:off x="3341201" y="3402526"/>
                  <a:ext cx="64801" cy="13510"/>
                </a:xfrm>
                <a:custGeom>
                  <a:avLst/>
                  <a:gdLst/>
                  <a:ahLst/>
                  <a:cxnLst/>
                  <a:rect l="l" t="t" r="r" b="b"/>
                  <a:pathLst>
                    <a:path w="3204" h="668" extrusionOk="0">
                      <a:moveTo>
                        <a:pt x="12" y="1"/>
                      </a:moveTo>
                      <a:cubicBezTo>
                        <a:pt x="1" y="227"/>
                        <a:pt x="1" y="453"/>
                        <a:pt x="1" y="667"/>
                      </a:cubicBezTo>
                      <a:lnTo>
                        <a:pt x="3203" y="667"/>
                      </a:lnTo>
                      <a:lnTo>
                        <a:pt x="3203"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87" name="Google Shape;3387;p71"/>
                <p:cNvSpPr/>
                <p:nvPr/>
              </p:nvSpPr>
              <p:spPr>
                <a:xfrm>
                  <a:off x="3341444" y="3328846"/>
                  <a:ext cx="64558" cy="13510"/>
                </a:xfrm>
                <a:custGeom>
                  <a:avLst/>
                  <a:gdLst/>
                  <a:ahLst/>
                  <a:cxnLst/>
                  <a:rect l="l" t="t" r="r" b="b"/>
                  <a:pathLst>
                    <a:path w="3192" h="668" extrusionOk="0">
                      <a:moveTo>
                        <a:pt x="0" y="0"/>
                      </a:moveTo>
                      <a:cubicBezTo>
                        <a:pt x="0" y="215"/>
                        <a:pt x="0" y="441"/>
                        <a:pt x="0" y="667"/>
                      </a:cubicBezTo>
                      <a:lnTo>
                        <a:pt x="3191" y="667"/>
                      </a:lnTo>
                      <a:lnTo>
                        <a:pt x="3191"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88" name="Google Shape;3388;p71"/>
                <p:cNvSpPr/>
                <p:nvPr/>
              </p:nvSpPr>
              <p:spPr>
                <a:xfrm>
                  <a:off x="3317356" y="4017548"/>
                  <a:ext cx="1234" cy="13490"/>
                </a:xfrm>
                <a:custGeom>
                  <a:avLst/>
                  <a:gdLst/>
                  <a:ahLst/>
                  <a:cxnLst/>
                  <a:rect l="l" t="t" r="r" b="b"/>
                  <a:pathLst>
                    <a:path w="61" h="667" extrusionOk="0">
                      <a:moveTo>
                        <a:pt x="60" y="0"/>
                      </a:moveTo>
                      <a:lnTo>
                        <a:pt x="60" y="0"/>
                      </a:lnTo>
                      <a:cubicBezTo>
                        <a:pt x="37" y="226"/>
                        <a:pt x="25" y="453"/>
                        <a:pt x="1" y="667"/>
                      </a:cubicBezTo>
                      <a:lnTo>
                        <a:pt x="1" y="667"/>
                      </a:lnTo>
                      <a:cubicBezTo>
                        <a:pt x="25" y="453"/>
                        <a:pt x="37" y="226"/>
                        <a:pt x="60"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89" name="Google Shape;3389;p71"/>
                <p:cNvSpPr/>
                <p:nvPr/>
              </p:nvSpPr>
              <p:spPr>
                <a:xfrm>
                  <a:off x="3315677" y="4042101"/>
                  <a:ext cx="991" cy="12054"/>
                </a:xfrm>
                <a:custGeom>
                  <a:avLst/>
                  <a:gdLst/>
                  <a:ahLst/>
                  <a:cxnLst/>
                  <a:rect l="l" t="t" r="r" b="b"/>
                  <a:pathLst>
                    <a:path w="49" h="596" extrusionOk="0">
                      <a:moveTo>
                        <a:pt x="48" y="1"/>
                      </a:moveTo>
                      <a:cubicBezTo>
                        <a:pt x="26" y="191"/>
                        <a:pt x="14" y="380"/>
                        <a:pt x="3" y="561"/>
                      </a:cubicBezTo>
                      <a:lnTo>
                        <a:pt x="3" y="561"/>
                      </a:lnTo>
                      <a:cubicBezTo>
                        <a:pt x="15" y="371"/>
                        <a:pt x="37" y="191"/>
                        <a:pt x="48" y="1"/>
                      </a:cubicBezTo>
                      <a:close/>
                      <a:moveTo>
                        <a:pt x="3" y="561"/>
                      </a:moveTo>
                      <a:lnTo>
                        <a:pt x="3" y="561"/>
                      </a:lnTo>
                      <a:cubicBezTo>
                        <a:pt x="2" y="572"/>
                        <a:pt x="1" y="584"/>
                        <a:pt x="0" y="596"/>
                      </a:cubicBezTo>
                      <a:cubicBezTo>
                        <a:pt x="1" y="584"/>
                        <a:pt x="2" y="572"/>
                        <a:pt x="3" y="56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90" name="Google Shape;3390;p71"/>
                <p:cNvSpPr/>
                <p:nvPr/>
              </p:nvSpPr>
              <p:spPr>
                <a:xfrm>
                  <a:off x="3319297" y="3993217"/>
                  <a:ext cx="971" cy="13510"/>
                </a:xfrm>
                <a:custGeom>
                  <a:avLst/>
                  <a:gdLst/>
                  <a:ahLst/>
                  <a:cxnLst/>
                  <a:rect l="l" t="t" r="r" b="b"/>
                  <a:pathLst>
                    <a:path w="48" h="668" extrusionOk="0">
                      <a:moveTo>
                        <a:pt x="48" y="1"/>
                      </a:moveTo>
                      <a:lnTo>
                        <a:pt x="0" y="667"/>
                      </a:lnTo>
                      <a:cubicBezTo>
                        <a:pt x="24" y="441"/>
                        <a:pt x="36" y="215"/>
                        <a:pt x="48"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91" name="Google Shape;3391;p71"/>
                <p:cNvSpPr/>
                <p:nvPr/>
              </p:nvSpPr>
              <p:spPr>
                <a:xfrm>
                  <a:off x="3341444" y="3353399"/>
                  <a:ext cx="64558" cy="13753"/>
                </a:xfrm>
                <a:custGeom>
                  <a:avLst/>
                  <a:gdLst/>
                  <a:ahLst/>
                  <a:cxnLst/>
                  <a:rect l="l" t="t" r="r" b="b"/>
                  <a:pathLst>
                    <a:path w="3192" h="680" extrusionOk="0">
                      <a:moveTo>
                        <a:pt x="0" y="1"/>
                      </a:moveTo>
                      <a:cubicBezTo>
                        <a:pt x="0" y="203"/>
                        <a:pt x="0" y="418"/>
                        <a:pt x="0" y="620"/>
                      </a:cubicBezTo>
                      <a:lnTo>
                        <a:pt x="0" y="680"/>
                      </a:lnTo>
                      <a:lnTo>
                        <a:pt x="3191" y="680"/>
                      </a:lnTo>
                      <a:lnTo>
                        <a:pt x="3191"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92" name="Google Shape;3392;p71"/>
                <p:cNvSpPr/>
                <p:nvPr/>
              </p:nvSpPr>
              <p:spPr>
                <a:xfrm>
                  <a:off x="3329875" y="3820799"/>
                  <a:ext cx="748" cy="13510"/>
                </a:xfrm>
                <a:custGeom>
                  <a:avLst/>
                  <a:gdLst/>
                  <a:ahLst/>
                  <a:cxnLst/>
                  <a:rect l="l" t="t" r="r" b="b"/>
                  <a:pathLst>
                    <a:path w="37" h="668" extrusionOk="0">
                      <a:moveTo>
                        <a:pt x="25" y="1"/>
                      </a:moveTo>
                      <a:lnTo>
                        <a:pt x="1" y="668"/>
                      </a:lnTo>
                      <a:lnTo>
                        <a:pt x="13" y="668"/>
                      </a:lnTo>
                      <a:cubicBezTo>
                        <a:pt x="13" y="441"/>
                        <a:pt x="37" y="227"/>
                        <a:pt x="37"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93" name="Google Shape;3393;p71"/>
                <p:cNvSpPr/>
                <p:nvPr/>
              </p:nvSpPr>
              <p:spPr>
                <a:xfrm>
                  <a:off x="3341201" y="3427342"/>
                  <a:ext cx="64801" cy="13490"/>
                </a:xfrm>
                <a:custGeom>
                  <a:avLst/>
                  <a:gdLst/>
                  <a:ahLst/>
                  <a:cxnLst/>
                  <a:rect l="l" t="t" r="r" b="b"/>
                  <a:pathLst>
                    <a:path w="3204" h="667" extrusionOk="0">
                      <a:moveTo>
                        <a:pt x="1" y="0"/>
                      </a:moveTo>
                      <a:cubicBezTo>
                        <a:pt x="1" y="214"/>
                        <a:pt x="1" y="441"/>
                        <a:pt x="1" y="667"/>
                      </a:cubicBezTo>
                      <a:lnTo>
                        <a:pt x="3203" y="667"/>
                      </a:lnTo>
                      <a:lnTo>
                        <a:pt x="3203"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94" name="Google Shape;3394;p71"/>
                <p:cNvSpPr/>
                <p:nvPr/>
              </p:nvSpPr>
              <p:spPr>
                <a:xfrm>
                  <a:off x="3328439" y="3845372"/>
                  <a:ext cx="991" cy="13510"/>
                </a:xfrm>
                <a:custGeom>
                  <a:avLst/>
                  <a:gdLst/>
                  <a:ahLst/>
                  <a:cxnLst/>
                  <a:rect l="l" t="t" r="r" b="b"/>
                  <a:pathLst>
                    <a:path w="49" h="668" extrusionOk="0">
                      <a:moveTo>
                        <a:pt x="36" y="0"/>
                      </a:moveTo>
                      <a:lnTo>
                        <a:pt x="1" y="667"/>
                      </a:lnTo>
                      <a:lnTo>
                        <a:pt x="12" y="667"/>
                      </a:lnTo>
                      <a:lnTo>
                        <a:pt x="48"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95" name="Google Shape;3395;p71"/>
                <p:cNvSpPr/>
                <p:nvPr/>
              </p:nvSpPr>
              <p:spPr>
                <a:xfrm>
                  <a:off x="3558175" y="4042101"/>
                  <a:ext cx="971" cy="12054"/>
                </a:xfrm>
                <a:custGeom>
                  <a:avLst/>
                  <a:gdLst/>
                  <a:ahLst/>
                  <a:cxnLst/>
                  <a:rect l="l" t="t" r="r" b="b"/>
                  <a:pathLst>
                    <a:path w="48" h="596" extrusionOk="0">
                      <a:moveTo>
                        <a:pt x="0" y="1"/>
                      </a:moveTo>
                      <a:lnTo>
                        <a:pt x="0" y="1"/>
                      </a:lnTo>
                      <a:cubicBezTo>
                        <a:pt x="12" y="203"/>
                        <a:pt x="24" y="394"/>
                        <a:pt x="48" y="596"/>
                      </a:cubicBezTo>
                      <a:cubicBezTo>
                        <a:pt x="24" y="394"/>
                        <a:pt x="12" y="203"/>
                        <a:pt x="0"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96" name="Google Shape;3396;p71"/>
                <p:cNvSpPr/>
                <p:nvPr/>
              </p:nvSpPr>
              <p:spPr>
                <a:xfrm>
                  <a:off x="3340230" y="3501021"/>
                  <a:ext cx="65772" cy="13510"/>
                </a:xfrm>
                <a:custGeom>
                  <a:avLst/>
                  <a:gdLst/>
                  <a:ahLst/>
                  <a:cxnLst/>
                  <a:rect l="l" t="t" r="r" b="b"/>
                  <a:pathLst>
                    <a:path w="3252" h="668" extrusionOk="0">
                      <a:moveTo>
                        <a:pt x="13" y="0"/>
                      </a:moveTo>
                      <a:cubicBezTo>
                        <a:pt x="13" y="227"/>
                        <a:pt x="1" y="441"/>
                        <a:pt x="1" y="667"/>
                      </a:cubicBezTo>
                      <a:lnTo>
                        <a:pt x="3251" y="667"/>
                      </a:lnTo>
                      <a:lnTo>
                        <a:pt x="3251"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97" name="Google Shape;3397;p71"/>
                <p:cNvSpPr/>
                <p:nvPr/>
              </p:nvSpPr>
              <p:spPr>
                <a:xfrm>
                  <a:off x="3554555" y="3992974"/>
                  <a:ext cx="991" cy="13510"/>
                </a:xfrm>
                <a:custGeom>
                  <a:avLst/>
                  <a:gdLst/>
                  <a:ahLst/>
                  <a:cxnLst/>
                  <a:rect l="l" t="t" r="r" b="b"/>
                  <a:pathLst>
                    <a:path w="49" h="668" extrusionOk="0">
                      <a:moveTo>
                        <a:pt x="48" y="668"/>
                      </a:moveTo>
                      <a:cubicBezTo>
                        <a:pt x="36" y="453"/>
                        <a:pt x="12" y="227"/>
                        <a:pt x="0" y="1"/>
                      </a:cubicBezTo>
                      <a:lnTo>
                        <a:pt x="0" y="1"/>
                      </a:lnTo>
                      <a:cubicBezTo>
                        <a:pt x="12" y="227"/>
                        <a:pt x="36" y="453"/>
                        <a:pt x="48" y="668"/>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98" name="Google Shape;3398;p71"/>
                <p:cNvSpPr/>
                <p:nvPr/>
              </p:nvSpPr>
              <p:spPr>
                <a:xfrm>
                  <a:off x="3552876" y="3968421"/>
                  <a:ext cx="971" cy="13510"/>
                </a:xfrm>
                <a:custGeom>
                  <a:avLst/>
                  <a:gdLst/>
                  <a:ahLst/>
                  <a:cxnLst/>
                  <a:rect l="l" t="t" r="r" b="b"/>
                  <a:pathLst>
                    <a:path w="48" h="668" extrusionOk="0">
                      <a:moveTo>
                        <a:pt x="0" y="1"/>
                      </a:moveTo>
                      <a:lnTo>
                        <a:pt x="0" y="1"/>
                      </a:lnTo>
                      <a:cubicBezTo>
                        <a:pt x="12" y="227"/>
                        <a:pt x="24" y="441"/>
                        <a:pt x="48" y="667"/>
                      </a:cubicBezTo>
                      <a:cubicBezTo>
                        <a:pt x="36" y="441"/>
                        <a:pt x="12" y="227"/>
                        <a:pt x="0"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399" name="Google Shape;3399;p71"/>
                <p:cNvSpPr/>
                <p:nvPr/>
              </p:nvSpPr>
              <p:spPr>
                <a:xfrm>
                  <a:off x="3339765" y="3525574"/>
                  <a:ext cx="66237" cy="13510"/>
                </a:xfrm>
                <a:custGeom>
                  <a:avLst/>
                  <a:gdLst/>
                  <a:ahLst/>
                  <a:cxnLst/>
                  <a:rect l="l" t="t" r="r" b="b"/>
                  <a:pathLst>
                    <a:path w="3275" h="668" extrusionOk="0">
                      <a:moveTo>
                        <a:pt x="12" y="1"/>
                      </a:moveTo>
                      <a:cubicBezTo>
                        <a:pt x="12" y="227"/>
                        <a:pt x="12" y="441"/>
                        <a:pt x="0" y="668"/>
                      </a:cubicBezTo>
                      <a:lnTo>
                        <a:pt x="3274" y="668"/>
                      </a:lnTo>
                      <a:lnTo>
                        <a:pt x="3274"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00" name="Google Shape;3400;p71"/>
                <p:cNvSpPr/>
                <p:nvPr/>
              </p:nvSpPr>
              <p:spPr>
                <a:xfrm>
                  <a:off x="3556233" y="4017548"/>
                  <a:ext cx="1234" cy="13490"/>
                </a:xfrm>
                <a:custGeom>
                  <a:avLst/>
                  <a:gdLst/>
                  <a:ahLst/>
                  <a:cxnLst/>
                  <a:rect l="l" t="t" r="r" b="b"/>
                  <a:pathLst>
                    <a:path w="61" h="667" extrusionOk="0">
                      <a:moveTo>
                        <a:pt x="1" y="0"/>
                      </a:moveTo>
                      <a:lnTo>
                        <a:pt x="48" y="667"/>
                      </a:lnTo>
                      <a:lnTo>
                        <a:pt x="60" y="667"/>
                      </a:lnTo>
                      <a:cubicBezTo>
                        <a:pt x="37" y="453"/>
                        <a:pt x="25" y="226"/>
                        <a:pt x="1"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01" name="Google Shape;3401;p71"/>
                <p:cNvSpPr/>
                <p:nvPr/>
              </p:nvSpPr>
              <p:spPr>
                <a:xfrm>
                  <a:off x="3340958" y="3451895"/>
                  <a:ext cx="65044" cy="13510"/>
                </a:xfrm>
                <a:custGeom>
                  <a:avLst/>
                  <a:gdLst/>
                  <a:ahLst/>
                  <a:cxnLst/>
                  <a:rect l="l" t="t" r="r" b="b"/>
                  <a:pathLst>
                    <a:path w="3216" h="668" extrusionOk="0">
                      <a:moveTo>
                        <a:pt x="1" y="1"/>
                      </a:moveTo>
                      <a:cubicBezTo>
                        <a:pt x="1" y="215"/>
                        <a:pt x="1" y="441"/>
                        <a:pt x="1" y="667"/>
                      </a:cubicBezTo>
                      <a:lnTo>
                        <a:pt x="3215" y="667"/>
                      </a:lnTo>
                      <a:lnTo>
                        <a:pt x="3215"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02" name="Google Shape;3402;p71"/>
                <p:cNvSpPr/>
                <p:nvPr/>
              </p:nvSpPr>
              <p:spPr>
                <a:xfrm>
                  <a:off x="3324111" y="3919295"/>
                  <a:ext cx="1214" cy="13510"/>
                </a:xfrm>
                <a:custGeom>
                  <a:avLst/>
                  <a:gdLst/>
                  <a:ahLst/>
                  <a:cxnLst/>
                  <a:rect l="l" t="t" r="r" b="b"/>
                  <a:pathLst>
                    <a:path w="60" h="668" extrusionOk="0">
                      <a:moveTo>
                        <a:pt x="48" y="0"/>
                      </a:moveTo>
                      <a:cubicBezTo>
                        <a:pt x="36" y="215"/>
                        <a:pt x="12" y="441"/>
                        <a:pt x="0" y="667"/>
                      </a:cubicBezTo>
                      <a:lnTo>
                        <a:pt x="12" y="667"/>
                      </a:lnTo>
                      <a:cubicBezTo>
                        <a:pt x="24" y="441"/>
                        <a:pt x="36" y="227"/>
                        <a:pt x="60"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03" name="Google Shape;3403;p71"/>
                <p:cNvSpPr/>
                <p:nvPr/>
              </p:nvSpPr>
              <p:spPr>
                <a:xfrm>
                  <a:off x="3325790" y="3894499"/>
                  <a:ext cx="991" cy="13733"/>
                </a:xfrm>
                <a:custGeom>
                  <a:avLst/>
                  <a:gdLst/>
                  <a:ahLst/>
                  <a:cxnLst/>
                  <a:rect l="l" t="t" r="r" b="b"/>
                  <a:pathLst>
                    <a:path w="49" h="679" extrusionOk="0">
                      <a:moveTo>
                        <a:pt x="36" y="0"/>
                      </a:moveTo>
                      <a:cubicBezTo>
                        <a:pt x="24" y="226"/>
                        <a:pt x="12" y="453"/>
                        <a:pt x="1" y="679"/>
                      </a:cubicBezTo>
                      <a:lnTo>
                        <a:pt x="48"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04" name="Google Shape;3404;p71"/>
                <p:cNvSpPr/>
                <p:nvPr/>
              </p:nvSpPr>
              <p:spPr>
                <a:xfrm>
                  <a:off x="3327226" y="3869925"/>
                  <a:ext cx="991" cy="13510"/>
                </a:xfrm>
                <a:custGeom>
                  <a:avLst/>
                  <a:gdLst/>
                  <a:ahLst/>
                  <a:cxnLst/>
                  <a:rect l="l" t="t" r="r" b="b"/>
                  <a:pathLst>
                    <a:path w="49" h="668" extrusionOk="0">
                      <a:moveTo>
                        <a:pt x="37" y="1"/>
                      </a:moveTo>
                      <a:lnTo>
                        <a:pt x="1" y="667"/>
                      </a:lnTo>
                      <a:cubicBezTo>
                        <a:pt x="25" y="453"/>
                        <a:pt x="37" y="227"/>
                        <a:pt x="49"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05" name="Google Shape;3405;p71"/>
                <p:cNvSpPr/>
                <p:nvPr/>
              </p:nvSpPr>
              <p:spPr>
                <a:xfrm>
                  <a:off x="3560096" y="4066917"/>
                  <a:ext cx="1214" cy="13490"/>
                </a:xfrm>
                <a:custGeom>
                  <a:avLst/>
                  <a:gdLst/>
                  <a:ahLst/>
                  <a:cxnLst/>
                  <a:rect l="l" t="t" r="r" b="b"/>
                  <a:pathLst>
                    <a:path w="60" h="667" extrusionOk="0">
                      <a:moveTo>
                        <a:pt x="0" y="0"/>
                      </a:moveTo>
                      <a:lnTo>
                        <a:pt x="0" y="0"/>
                      </a:lnTo>
                      <a:cubicBezTo>
                        <a:pt x="5" y="87"/>
                        <a:pt x="11" y="173"/>
                        <a:pt x="19" y="258"/>
                      </a:cubicBezTo>
                      <a:lnTo>
                        <a:pt x="19" y="258"/>
                      </a:lnTo>
                      <a:lnTo>
                        <a:pt x="0" y="0"/>
                      </a:lnTo>
                      <a:close/>
                      <a:moveTo>
                        <a:pt x="19" y="258"/>
                      </a:moveTo>
                      <a:lnTo>
                        <a:pt x="48" y="667"/>
                      </a:lnTo>
                      <a:lnTo>
                        <a:pt x="60" y="667"/>
                      </a:lnTo>
                      <a:cubicBezTo>
                        <a:pt x="45" y="528"/>
                        <a:pt x="31" y="394"/>
                        <a:pt x="19" y="258"/>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06" name="Google Shape;3406;p71"/>
                <p:cNvSpPr/>
                <p:nvPr/>
              </p:nvSpPr>
              <p:spPr>
                <a:xfrm>
                  <a:off x="3559125" y="4054863"/>
                  <a:ext cx="20" cy="991"/>
                </a:xfrm>
                <a:custGeom>
                  <a:avLst/>
                  <a:gdLst/>
                  <a:ahLst/>
                  <a:cxnLst/>
                  <a:rect l="l" t="t" r="r" b="b"/>
                  <a:pathLst>
                    <a:path w="1" h="49" extrusionOk="0">
                      <a:moveTo>
                        <a:pt x="1" y="48"/>
                      </a:moveTo>
                      <a:cubicBezTo>
                        <a:pt x="1" y="25"/>
                        <a:pt x="1" y="13"/>
                        <a:pt x="1"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07" name="Google Shape;3407;p71"/>
                <p:cNvSpPr/>
                <p:nvPr/>
              </p:nvSpPr>
              <p:spPr>
                <a:xfrm>
                  <a:off x="3340473" y="3476448"/>
                  <a:ext cx="65529" cy="13510"/>
                </a:xfrm>
                <a:custGeom>
                  <a:avLst/>
                  <a:gdLst/>
                  <a:ahLst/>
                  <a:cxnLst/>
                  <a:rect l="l" t="t" r="r" b="b"/>
                  <a:pathLst>
                    <a:path w="3240" h="668" extrusionOk="0">
                      <a:moveTo>
                        <a:pt x="13" y="1"/>
                      </a:moveTo>
                      <a:lnTo>
                        <a:pt x="1" y="668"/>
                      </a:lnTo>
                      <a:lnTo>
                        <a:pt x="3239" y="668"/>
                      </a:lnTo>
                      <a:lnTo>
                        <a:pt x="3239"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08" name="Google Shape;3408;p71"/>
                <p:cNvSpPr/>
                <p:nvPr/>
              </p:nvSpPr>
              <p:spPr>
                <a:xfrm>
                  <a:off x="3313513" y="4066917"/>
                  <a:ext cx="1214" cy="13490"/>
                </a:xfrm>
                <a:custGeom>
                  <a:avLst/>
                  <a:gdLst/>
                  <a:ahLst/>
                  <a:cxnLst/>
                  <a:rect l="l" t="t" r="r" b="b"/>
                  <a:pathLst>
                    <a:path w="60" h="667" extrusionOk="0">
                      <a:moveTo>
                        <a:pt x="60" y="0"/>
                      </a:moveTo>
                      <a:lnTo>
                        <a:pt x="60" y="0"/>
                      </a:lnTo>
                      <a:lnTo>
                        <a:pt x="0" y="667"/>
                      </a:lnTo>
                      <a:lnTo>
                        <a:pt x="0" y="667"/>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09" name="Google Shape;3409;p71"/>
                <p:cNvSpPr/>
                <p:nvPr/>
              </p:nvSpPr>
              <p:spPr>
                <a:xfrm>
                  <a:off x="3340958" y="3279719"/>
                  <a:ext cx="65044" cy="13510"/>
                </a:xfrm>
                <a:custGeom>
                  <a:avLst/>
                  <a:gdLst/>
                  <a:ahLst/>
                  <a:cxnLst/>
                  <a:rect l="l" t="t" r="r" b="b"/>
                  <a:pathLst>
                    <a:path w="3216" h="668" extrusionOk="0">
                      <a:moveTo>
                        <a:pt x="1" y="1"/>
                      </a:moveTo>
                      <a:lnTo>
                        <a:pt x="13" y="667"/>
                      </a:lnTo>
                      <a:lnTo>
                        <a:pt x="3215" y="667"/>
                      </a:lnTo>
                      <a:lnTo>
                        <a:pt x="3215"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10" name="Google Shape;3410;p71"/>
                <p:cNvSpPr/>
                <p:nvPr/>
              </p:nvSpPr>
              <p:spPr>
                <a:xfrm>
                  <a:off x="3341201" y="3304273"/>
                  <a:ext cx="64801" cy="13510"/>
                </a:xfrm>
                <a:custGeom>
                  <a:avLst/>
                  <a:gdLst/>
                  <a:ahLst/>
                  <a:cxnLst/>
                  <a:rect l="l" t="t" r="r" b="b"/>
                  <a:pathLst>
                    <a:path w="3204" h="668" extrusionOk="0">
                      <a:moveTo>
                        <a:pt x="1" y="1"/>
                      </a:moveTo>
                      <a:cubicBezTo>
                        <a:pt x="1" y="215"/>
                        <a:pt x="1" y="442"/>
                        <a:pt x="1" y="668"/>
                      </a:cubicBezTo>
                      <a:lnTo>
                        <a:pt x="3203" y="668"/>
                      </a:lnTo>
                      <a:lnTo>
                        <a:pt x="3203"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11" name="Google Shape;3411;p71"/>
                <p:cNvSpPr/>
                <p:nvPr/>
              </p:nvSpPr>
              <p:spPr>
                <a:xfrm>
                  <a:off x="3315677" y="4054377"/>
                  <a:ext cx="20" cy="1476"/>
                </a:xfrm>
                <a:custGeom>
                  <a:avLst/>
                  <a:gdLst/>
                  <a:ahLst/>
                  <a:cxnLst/>
                  <a:rect l="l" t="t" r="r" b="b"/>
                  <a:pathLst>
                    <a:path w="1" h="73" extrusionOk="0">
                      <a:moveTo>
                        <a:pt x="0" y="1"/>
                      </a:moveTo>
                      <a:lnTo>
                        <a:pt x="0" y="72"/>
                      </a:lnTo>
                      <a:lnTo>
                        <a:pt x="0" y="72"/>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12" name="Google Shape;3412;p71"/>
                <p:cNvSpPr/>
                <p:nvPr/>
              </p:nvSpPr>
              <p:spPr>
                <a:xfrm>
                  <a:off x="3340716" y="3254924"/>
                  <a:ext cx="65286" cy="13733"/>
                </a:xfrm>
                <a:custGeom>
                  <a:avLst/>
                  <a:gdLst/>
                  <a:ahLst/>
                  <a:cxnLst/>
                  <a:rect l="l" t="t" r="r" b="b"/>
                  <a:pathLst>
                    <a:path w="3228" h="679" extrusionOk="0">
                      <a:moveTo>
                        <a:pt x="1" y="0"/>
                      </a:moveTo>
                      <a:cubicBezTo>
                        <a:pt x="1" y="226"/>
                        <a:pt x="13" y="453"/>
                        <a:pt x="13" y="679"/>
                      </a:cubicBezTo>
                      <a:lnTo>
                        <a:pt x="3227" y="679"/>
                      </a:lnTo>
                      <a:lnTo>
                        <a:pt x="3227"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13" name="Google Shape;3413;p71"/>
                <p:cNvSpPr/>
                <p:nvPr/>
              </p:nvSpPr>
              <p:spPr>
                <a:xfrm>
                  <a:off x="3468578" y="3402526"/>
                  <a:ext cx="64801" cy="13510"/>
                </a:xfrm>
                <a:custGeom>
                  <a:avLst/>
                  <a:gdLst/>
                  <a:ahLst/>
                  <a:cxnLst/>
                  <a:rect l="l" t="t" r="r" b="b"/>
                  <a:pathLst>
                    <a:path w="3204" h="668" extrusionOk="0">
                      <a:moveTo>
                        <a:pt x="1" y="1"/>
                      </a:moveTo>
                      <a:lnTo>
                        <a:pt x="1" y="667"/>
                      </a:lnTo>
                      <a:lnTo>
                        <a:pt x="3204" y="667"/>
                      </a:lnTo>
                      <a:cubicBezTo>
                        <a:pt x="3204" y="453"/>
                        <a:pt x="3204" y="227"/>
                        <a:pt x="3204"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14" name="Google Shape;3414;p71"/>
                <p:cNvSpPr/>
                <p:nvPr/>
              </p:nvSpPr>
              <p:spPr>
                <a:xfrm>
                  <a:off x="3468578" y="3427342"/>
                  <a:ext cx="65044" cy="13490"/>
                </a:xfrm>
                <a:custGeom>
                  <a:avLst/>
                  <a:gdLst/>
                  <a:ahLst/>
                  <a:cxnLst/>
                  <a:rect l="l" t="t" r="r" b="b"/>
                  <a:pathLst>
                    <a:path w="3216" h="667" extrusionOk="0">
                      <a:moveTo>
                        <a:pt x="1" y="0"/>
                      </a:moveTo>
                      <a:lnTo>
                        <a:pt x="1" y="667"/>
                      </a:lnTo>
                      <a:lnTo>
                        <a:pt x="3216" y="667"/>
                      </a:lnTo>
                      <a:lnTo>
                        <a:pt x="3216"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15" name="Google Shape;3415;p71"/>
                <p:cNvSpPr/>
                <p:nvPr/>
              </p:nvSpPr>
              <p:spPr>
                <a:xfrm>
                  <a:off x="3468578" y="3353399"/>
                  <a:ext cx="64801" cy="13753"/>
                </a:xfrm>
                <a:custGeom>
                  <a:avLst/>
                  <a:gdLst/>
                  <a:ahLst/>
                  <a:cxnLst/>
                  <a:rect l="l" t="t" r="r" b="b"/>
                  <a:pathLst>
                    <a:path w="3204" h="680" extrusionOk="0">
                      <a:moveTo>
                        <a:pt x="1" y="1"/>
                      </a:moveTo>
                      <a:lnTo>
                        <a:pt x="1" y="680"/>
                      </a:lnTo>
                      <a:lnTo>
                        <a:pt x="3204" y="680"/>
                      </a:lnTo>
                      <a:lnTo>
                        <a:pt x="3204" y="620"/>
                      </a:lnTo>
                      <a:lnTo>
                        <a:pt x="3204"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16" name="Google Shape;3416;p71"/>
                <p:cNvSpPr/>
                <p:nvPr/>
              </p:nvSpPr>
              <p:spPr>
                <a:xfrm>
                  <a:off x="3468578" y="3377972"/>
                  <a:ext cx="64801" cy="13510"/>
                </a:xfrm>
                <a:custGeom>
                  <a:avLst/>
                  <a:gdLst/>
                  <a:ahLst/>
                  <a:cxnLst/>
                  <a:rect l="l" t="t" r="r" b="b"/>
                  <a:pathLst>
                    <a:path w="3204" h="668" extrusionOk="0">
                      <a:moveTo>
                        <a:pt x="1" y="0"/>
                      </a:moveTo>
                      <a:lnTo>
                        <a:pt x="1" y="667"/>
                      </a:lnTo>
                      <a:lnTo>
                        <a:pt x="3204" y="667"/>
                      </a:lnTo>
                      <a:cubicBezTo>
                        <a:pt x="3204" y="453"/>
                        <a:pt x="3204" y="227"/>
                        <a:pt x="3204"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17" name="Google Shape;3417;p71"/>
                <p:cNvSpPr/>
                <p:nvPr/>
              </p:nvSpPr>
              <p:spPr>
                <a:xfrm>
                  <a:off x="3551177" y="3943848"/>
                  <a:ext cx="991" cy="13510"/>
                </a:xfrm>
                <a:custGeom>
                  <a:avLst/>
                  <a:gdLst/>
                  <a:ahLst/>
                  <a:cxnLst/>
                  <a:rect l="l" t="t" r="r" b="b"/>
                  <a:pathLst>
                    <a:path w="49" h="668" extrusionOk="0">
                      <a:moveTo>
                        <a:pt x="1" y="1"/>
                      </a:moveTo>
                      <a:lnTo>
                        <a:pt x="37" y="668"/>
                      </a:lnTo>
                      <a:lnTo>
                        <a:pt x="48" y="668"/>
                      </a:lnTo>
                      <a:cubicBezTo>
                        <a:pt x="37" y="441"/>
                        <a:pt x="25" y="215"/>
                        <a:pt x="1"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18" name="Google Shape;3418;p71"/>
                <p:cNvSpPr/>
                <p:nvPr/>
              </p:nvSpPr>
              <p:spPr>
                <a:xfrm>
                  <a:off x="3468578" y="3550148"/>
                  <a:ext cx="66722" cy="13490"/>
                </a:xfrm>
                <a:custGeom>
                  <a:avLst/>
                  <a:gdLst/>
                  <a:ahLst/>
                  <a:cxnLst/>
                  <a:rect l="l" t="t" r="r" b="b"/>
                  <a:pathLst>
                    <a:path w="3299" h="667" extrusionOk="0">
                      <a:moveTo>
                        <a:pt x="1" y="0"/>
                      </a:moveTo>
                      <a:lnTo>
                        <a:pt x="1" y="667"/>
                      </a:lnTo>
                      <a:lnTo>
                        <a:pt x="3299" y="667"/>
                      </a:lnTo>
                      <a:lnTo>
                        <a:pt x="3287"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19" name="Google Shape;3419;p71"/>
                <p:cNvSpPr/>
                <p:nvPr/>
              </p:nvSpPr>
              <p:spPr>
                <a:xfrm>
                  <a:off x="3468578" y="3525574"/>
                  <a:ext cx="66257" cy="13510"/>
                </a:xfrm>
                <a:custGeom>
                  <a:avLst/>
                  <a:gdLst/>
                  <a:ahLst/>
                  <a:cxnLst/>
                  <a:rect l="l" t="t" r="r" b="b"/>
                  <a:pathLst>
                    <a:path w="3276" h="668" extrusionOk="0">
                      <a:moveTo>
                        <a:pt x="1" y="1"/>
                      </a:moveTo>
                      <a:lnTo>
                        <a:pt x="1" y="668"/>
                      </a:lnTo>
                      <a:lnTo>
                        <a:pt x="3275" y="668"/>
                      </a:lnTo>
                      <a:cubicBezTo>
                        <a:pt x="3275" y="441"/>
                        <a:pt x="3275" y="227"/>
                        <a:pt x="3263"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20" name="Google Shape;3420;p71"/>
                <p:cNvSpPr/>
                <p:nvPr/>
              </p:nvSpPr>
              <p:spPr>
                <a:xfrm>
                  <a:off x="3468578" y="3328846"/>
                  <a:ext cx="64801" cy="13510"/>
                </a:xfrm>
                <a:custGeom>
                  <a:avLst/>
                  <a:gdLst/>
                  <a:ahLst/>
                  <a:cxnLst/>
                  <a:rect l="l" t="t" r="r" b="b"/>
                  <a:pathLst>
                    <a:path w="3204" h="668" extrusionOk="0">
                      <a:moveTo>
                        <a:pt x="1" y="0"/>
                      </a:moveTo>
                      <a:lnTo>
                        <a:pt x="1" y="667"/>
                      </a:lnTo>
                      <a:lnTo>
                        <a:pt x="3192" y="667"/>
                      </a:lnTo>
                      <a:cubicBezTo>
                        <a:pt x="3204" y="441"/>
                        <a:pt x="3204" y="215"/>
                        <a:pt x="3204"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21" name="Google Shape;3421;p71"/>
                <p:cNvSpPr/>
                <p:nvPr/>
              </p:nvSpPr>
              <p:spPr>
                <a:xfrm>
                  <a:off x="3468578" y="3501021"/>
                  <a:ext cx="65772" cy="13510"/>
                </a:xfrm>
                <a:custGeom>
                  <a:avLst/>
                  <a:gdLst/>
                  <a:ahLst/>
                  <a:cxnLst/>
                  <a:rect l="l" t="t" r="r" b="b"/>
                  <a:pathLst>
                    <a:path w="3252" h="668" extrusionOk="0">
                      <a:moveTo>
                        <a:pt x="1" y="0"/>
                      </a:moveTo>
                      <a:lnTo>
                        <a:pt x="1" y="667"/>
                      </a:lnTo>
                      <a:lnTo>
                        <a:pt x="3251" y="667"/>
                      </a:lnTo>
                      <a:lnTo>
                        <a:pt x="3251"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22" name="Google Shape;3422;p71"/>
                <p:cNvSpPr/>
                <p:nvPr/>
              </p:nvSpPr>
              <p:spPr>
                <a:xfrm>
                  <a:off x="3340473" y="3230350"/>
                  <a:ext cx="65529" cy="13510"/>
                </a:xfrm>
                <a:custGeom>
                  <a:avLst/>
                  <a:gdLst/>
                  <a:ahLst/>
                  <a:cxnLst/>
                  <a:rect l="l" t="t" r="r" b="b"/>
                  <a:pathLst>
                    <a:path w="3240" h="668" extrusionOk="0">
                      <a:moveTo>
                        <a:pt x="1" y="1"/>
                      </a:moveTo>
                      <a:lnTo>
                        <a:pt x="13" y="668"/>
                      </a:lnTo>
                      <a:lnTo>
                        <a:pt x="3239" y="668"/>
                      </a:lnTo>
                      <a:lnTo>
                        <a:pt x="3239"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23" name="Google Shape;3423;p71"/>
                <p:cNvSpPr/>
                <p:nvPr/>
              </p:nvSpPr>
              <p:spPr>
                <a:xfrm>
                  <a:off x="3468578" y="3476448"/>
                  <a:ext cx="65529" cy="13510"/>
                </a:xfrm>
                <a:custGeom>
                  <a:avLst/>
                  <a:gdLst/>
                  <a:ahLst/>
                  <a:cxnLst/>
                  <a:rect l="l" t="t" r="r" b="b"/>
                  <a:pathLst>
                    <a:path w="3240" h="668" extrusionOk="0">
                      <a:moveTo>
                        <a:pt x="1" y="1"/>
                      </a:moveTo>
                      <a:lnTo>
                        <a:pt x="1" y="668"/>
                      </a:lnTo>
                      <a:lnTo>
                        <a:pt x="3239" y="668"/>
                      </a:lnTo>
                      <a:lnTo>
                        <a:pt x="3228"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24" name="Google Shape;3424;p71"/>
                <p:cNvSpPr/>
                <p:nvPr/>
              </p:nvSpPr>
              <p:spPr>
                <a:xfrm>
                  <a:off x="3468578" y="3451895"/>
                  <a:ext cx="65286" cy="13510"/>
                </a:xfrm>
                <a:custGeom>
                  <a:avLst/>
                  <a:gdLst/>
                  <a:ahLst/>
                  <a:cxnLst/>
                  <a:rect l="l" t="t" r="r" b="b"/>
                  <a:pathLst>
                    <a:path w="3228" h="668" extrusionOk="0">
                      <a:moveTo>
                        <a:pt x="1" y="1"/>
                      </a:moveTo>
                      <a:lnTo>
                        <a:pt x="1" y="667"/>
                      </a:lnTo>
                      <a:lnTo>
                        <a:pt x="3216" y="667"/>
                      </a:lnTo>
                      <a:cubicBezTo>
                        <a:pt x="3228" y="441"/>
                        <a:pt x="3228" y="215"/>
                        <a:pt x="3216"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25" name="Google Shape;3425;p71"/>
                <p:cNvSpPr/>
                <p:nvPr/>
              </p:nvSpPr>
              <p:spPr>
                <a:xfrm>
                  <a:off x="3468578" y="3304273"/>
                  <a:ext cx="65044" cy="13510"/>
                </a:xfrm>
                <a:custGeom>
                  <a:avLst/>
                  <a:gdLst/>
                  <a:ahLst/>
                  <a:cxnLst/>
                  <a:rect l="l" t="t" r="r" b="b"/>
                  <a:pathLst>
                    <a:path w="3216" h="668" extrusionOk="0">
                      <a:moveTo>
                        <a:pt x="1" y="1"/>
                      </a:moveTo>
                      <a:lnTo>
                        <a:pt x="1" y="668"/>
                      </a:lnTo>
                      <a:lnTo>
                        <a:pt x="3204" y="668"/>
                      </a:lnTo>
                      <a:lnTo>
                        <a:pt x="3216"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26" name="Google Shape;3426;p71"/>
                <p:cNvSpPr/>
                <p:nvPr/>
              </p:nvSpPr>
              <p:spPr>
                <a:xfrm>
                  <a:off x="3336145" y="3673197"/>
                  <a:ext cx="69857" cy="13510"/>
                </a:xfrm>
                <a:custGeom>
                  <a:avLst/>
                  <a:gdLst/>
                  <a:ahLst/>
                  <a:cxnLst/>
                  <a:rect l="l" t="t" r="r" b="b"/>
                  <a:pathLst>
                    <a:path w="3454" h="668" extrusionOk="0">
                      <a:moveTo>
                        <a:pt x="12" y="0"/>
                      </a:moveTo>
                      <a:cubicBezTo>
                        <a:pt x="12" y="227"/>
                        <a:pt x="1" y="453"/>
                        <a:pt x="1" y="667"/>
                      </a:cubicBezTo>
                      <a:lnTo>
                        <a:pt x="3453" y="667"/>
                      </a:lnTo>
                      <a:lnTo>
                        <a:pt x="3453"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27" name="Google Shape;3427;p71"/>
                <p:cNvSpPr/>
                <p:nvPr/>
              </p:nvSpPr>
              <p:spPr>
                <a:xfrm>
                  <a:off x="3468578" y="3205797"/>
                  <a:ext cx="66257" cy="13510"/>
                </a:xfrm>
                <a:custGeom>
                  <a:avLst/>
                  <a:gdLst/>
                  <a:ahLst/>
                  <a:cxnLst/>
                  <a:rect l="l" t="t" r="r" b="b"/>
                  <a:pathLst>
                    <a:path w="3276" h="668" extrusionOk="0">
                      <a:moveTo>
                        <a:pt x="1" y="0"/>
                      </a:moveTo>
                      <a:lnTo>
                        <a:pt x="1" y="667"/>
                      </a:lnTo>
                      <a:lnTo>
                        <a:pt x="3251" y="667"/>
                      </a:lnTo>
                      <a:cubicBezTo>
                        <a:pt x="3263" y="441"/>
                        <a:pt x="3263" y="227"/>
                        <a:pt x="3275"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28" name="Google Shape;3428;p71"/>
                <p:cNvSpPr/>
                <p:nvPr/>
              </p:nvSpPr>
              <p:spPr>
                <a:xfrm>
                  <a:off x="3333253" y="3747119"/>
                  <a:ext cx="748" cy="13510"/>
                </a:xfrm>
                <a:custGeom>
                  <a:avLst/>
                  <a:gdLst/>
                  <a:ahLst/>
                  <a:cxnLst/>
                  <a:rect l="l" t="t" r="r" b="b"/>
                  <a:pathLst>
                    <a:path w="37" h="668" extrusionOk="0">
                      <a:moveTo>
                        <a:pt x="24" y="1"/>
                      </a:moveTo>
                      <a:cubicBezTo>
                        <a:pt x="13" y="215"/>
                        <a:pt x="1" y="441"/>
                        <a:pt x="1" y="667"/>
                      </a:cubicBezTo>
                      <a:lnTo>
                        <a:pt x="13" y="667"/>
                      </a:lnTo>
                      <a:lnTo>
                        <a:pt x="36" y="1"/>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29" name="Google Shape;3429;p71"/>
                <p:cNvSpPr/>
                <p:nvPr/>
              </p:nvSpPr>
              <p:spPr>
                <a:xfrm>
                  <a:off x="3337581" y="3624070"/>
                  <a:ext cx="68421" cy="13510"/>
                </a:xfrm>
                <a:custGeom>
                  <a:avLst/>
                  <a:gdLst/>
                  <a:ahLst/>
                  <a:cxnLst/>
                  <a:rect l="l" t="t" r="r" b="b"/>
                  <a:pathLst>
                    <a:path w="3383" h="668" extrusionOk="0">
                      <a:moveTo>
                        <a:pt x="13" y="0"/>
                      </a:moveTo>
                      <a:lnTo>
                        <a:pt x="1" y="667"/>
                      </a:lnTo>
                      <a:lnTo>
                        <a:pt x="3382" y="667"/>
                      </a:lnTo>
                      <a:lnTo>
                        <a:pt x="3382"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30" name="Google Shape;3430;p71"/>
                <p:cNvSpPr/>
                <p:nvPr/>
              </p:nvSpPr>
              <p:spPr>
                <a:xfrm>
                  <a:off x="3334223" y="3722323"/>
                  <a:ext cx="728" cy="13490"/>
                </a:xfrm>
                <a:custGeom>
                  <a:avLst/>
                  <a:gdLst/>
                  <a:ahLst/>
                  <a:cxnLst/>
                  <a:rect l="l" t="t" r="r" b="b"/>
                  <a:pathLst>
                    <a:path w="36" h="667" extrusionOk="0">
                      <a:moveTo>
                        <a:pt x="24" y="0"/>
                      </a:moveTo>
                      <a:cubicBezTo>
                        <a:pt x="12" y="226"/>
                        <a:pt x="12" y="453"/>
                        <a:pt x="0" y="667"/>
                      </a:cubicBezTo>
                      <a:lnTo>
                        <a:pt x="12" y="667"/>
                      </a:lnTo>
                      <a:cubicBezTo>
                        <a:pt x="24" y="453"/>
                        <a:pt x="24" y="226"/>
                        <a:pt x="36"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31" name="Google Shape;3431;p71"/>
                <p:cNvSpPr/>
                <p:nvPr/>
              </p:nvSpPr>
              <p:spPr>
                <a:xfrm>
                  <a:off x="3335174" y="3697750"/>
                  <a:ext cx="70828" cy="13510"/>
                </a:xfrm>
                <a:custGeom>
                  <a:avLst/>
                  <a:gdLst/>
                  <a:ahLst/>
                  <a:cxnLst/>
                  <a:rect l="l" t="t" r="r" b="b"/>
                  <a:pathLst>
                    <a:path w="3502" h="668" extrusionOk="0">
                      <a:moveTo>
                        <a:pt x="25" y="1"/>
                      </a:moveTo>
                      <a:cubicBezTo>
                        <a:pt x="13" y="227"/>
                        <a:pt x="1" y="453"/>
                        <a:pt x="1" y="668"/>
                      </a:cubicBezTo>
                      <a:lnTo>
                        <a:pt x="3501" y="668"/>
                      </a:lnTo>
                      <a:lnTo>
                        <a:pt x="3501"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32" name="Google Shape;3432;p71"/>
                <p:cNvSpPr/>
                <p:nvPr/>
              </p:nvSpPr>
              <p:spPr>
                <a:xfrm>
                  <a:off x="3336873" y="3648381"/>
                  <a:ext cx="69129" cy="13753"/>
                </a:xfrm>
                <a:custGeom>
                  <a:avLst/>
                  <a:gdLst/>
                  <a:ahLst/>
                  <a:cxnLst/>
                  <a:rect l="l" t="t" r="r" b="b"/>
                  <a:pathLst>
                    <a:path w="3418" h="680" extrusionOk="0">
                      <a:moveTo>
                        <a:pt x="24" y="1"/>
                      </a:moveTo>
                      <a:lnTo>
                        <a:pt x="0" y="680"/>
                      </a:lnTo>
                      <a:lnTo>
                        <a:pt x="3417" y="680"/>
                      </a:lnTo>
                      <a:lnTo>
                        <a:pt x="3417"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33" name="Google Shape;3433;p71"/>
                <p:cNvSpPr/>
                <p:nvPr/>
              </p:nvSpPr>
              <p:spPr>
                <a:xfrm>
                  <a:off x="3468578" y="3279719"/>
                  <a:ext cx="65044" cy="13510"/>
                </a:xfrm>
                <a:custGeom>
                  <a:avLst/>
                  <a:gdLst/>
                  <a:ahLst/>
                  <a:cxnLst/>
                  <a:rect l="l" t="t" r="r" b="b"/>
                  <a:pathLst>
                    <a:path w="3216" h="668" extrusionOk="0">
                      <a:moveTo>
                        <a:pt x="1" y="1"/>
                      </a:moveTo>
                      <a:lnTo>
                        <a:pt x="1" y="667"/>
                      </a:lnTo>
                      <a:lnTo>
                        <a:pt x="3216" y="667"/>
                      </a:lnTo>
                      <a:lnTo>
                        <a:pt x="3216"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34" name="Google Shape;3434;p71"/>
                <p:cNvSpPr/>
                <p:nvPr/>
              </p:nvSpPr>
              <p:spPr>
                <a:xfrm>
                  <a:off x="3340008" y="3205797"/>
                  <a:ext cx="65994" cy="13510"/>
                </a:xfrm>
                <a:custGeom>
                  <a:avLst/>
                  <a:gdLst/>
                  <a:ahLst/>
                  <a:cxnLst/>
                  <a:rect l="l" t="t" r="r" b="b"/>
                  <a:pathLst>
                    <a:path w="3263" h="668" extrusionOk="0">
                      <a:moveTo>
                        <a:pt x="0" y="0"/>
                      </a:moveTo>
                      <a:cubicBezTo>
                        <a:pt x="12" y="227"/>
                        <a:pt x="12" y="441"/>
                        <a:pt x="12" y="667"/>
                      </a:cubicBezTo>
                      <a:lnTo>
                        <a:pt x="3262" y="667"/>
                      </a:lnTo>
                      <a:lnTo>
                        <a:pt x="3262"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35" name="Google Shape;3435;p71"/>
                <p:cNvSpPr/>
                <p:nvPr/>
              </p:nvSpPr>
              <p:spPr>
                <a:xfrm>
                  <a:off x="3468578" y="3230350"/>
                  <a:ext cx="65772" cy="13510"/>
                </a:xfrm>
                <a:custGeom>
                  <a:avLst/>
                  <a:gdLst/>
                  <a:ahLst/>
                  <a:cxnLst/>
                  <a:rect l="l" t="t" r="r" b="b"/>
                  <a:pathLst>
                    <a:path w="3252" h="668" extrusionOk="0">
                      <a:moveTo>
                        <a:pt x="1" y="1"/>
                      </a:moveTo>
                      <a:lnTo>
                        <a:pt x="1" y="668"/>
                      </a:lnTo>
                      <a:lnTo>
                        <a:pt x="3239" y="668"/>
                      </a:lnTo>
                      <a:cubicBezTo>
                        <a:pt x="3239" y="453"/>
                        <a:pt x="3251" y="227"/>
                        <a:pt x="3251"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36" name="Google Shape;3436;p71"/>
                <p:cNvSpPr/>
                <p:nvPr/>
              </p:nvSpPr>
              <p:spPr>
                <a:xfrm>
                  <a:off x="3468578" y="3254924"/>
                  <a:ext cx="65529" cy="13733"/>
                </a:xfrm>
                <a:custGeom>
                  <a:avLst/>
                  <a:gdLst/>
                  <a:ahLst/>
                  <a:cxnLst/>
                  <a:rect l="l" t="t" r="r" b="b"/>
                  <a:pathLst>
                    <a:path w="3240" h="679" extrusionOk="0">
                      <a:moveTo>
                        <a:pt x="1" y="0"/>
                      </a:moveTo>
                      <a:lnTo>
                        <a:pt x="1" y="679"/>
                      </a:lnTo>
                      <a:lnTo>
                        <a:pt x="3216" y="679"/>
                      </a:lnTo>
                      <a:cubicBezTo>
                        <a:pt x="3228" y="453"/>
                        <a:pt x="3228" y="226"/>
                        <a:pt x="3239"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37" name="Google Shape;3437;p71"/>
                <p:cNvSpPr/>
                <p:nvPr/>
              </p:nvSpPr>
              <p:spPr>
                <a:xfrm>
                  <a:off x="3542986" y="3796246"/>
                  <a:ext cx="991" cy="13510"/>
                </a:xfrm>
                <a:custGeom>
                  <a:avLst/>
                  <a:gdLst/>
                  <a:ahLst/>
                  <a:cxnLst/>
                  <a:rect l="l" t="t" r="r" b="b"/>
                  <a:pathLst>
                    <a:path w="49" h="668" extrusionOk="0">
                      <a:moveTo>
                        <a:pt x="1" y="0"/>
                      </a:moveTo>
                      <a:cubicBezTo>
                        <a:pt x="13" y="227"/>
                        <a:pt x="13" y="441"/>
                        <a:pt x="25" y="667"/>
                      </a:cubicBezTo>
                      <a:lnTo>
                        <a:pt x="49" y="667"/>
                      </a:lnTo>
                      <a:lnTo>
                        <a:pt x="13"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38" name="Google Shape;3438;p71"/>
                <p:cNvSpPr/>
                <p:nvPr/>
              </p:nvSpPr>
              <p:spPr>
                <a:xfrm>
                  <a:off x="3338309" y="3599517"/>
                  <a:ext cx="67693" cy="13490"/>
                </a:xfrm>
                <a:custGeom>
                  <a:avLst/>
                  <a:gdLst/>
                  <a:ahLst/>
                  <a:cxnLst/>
                  <a:rect l="l" t="t" r="r" b="b"/>
                  <a:pathLst>
                    <a:path w="3347" h="667" extrusionOk="0">
                      <a:moveTo>
                        <a:pt x="13" y="0"/>
                      </a:moveTo>
                      <a:lnTo>
                        <a:pt x="1" y="667"/>
                      </a:lnTo>
                      <a:lnTo>
                        <a:pt x="3346" y="667"/>
                      </a:lnTo>
                      <a:lnTo>
                        <a:pt x="3346"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39" name="Google Shape;3439;p71"/>
                <p:cNvSpPr/>
                <p:nvPr/>
              </p:nvSpPr>
              <p:spPr>
                <a:xfrm>
                  <a:off x="3543957" y="3820799"/>
                  <a:ext cx="991" cy="13510"/>
                </a:xfrm>
                <a:custGeom>
                  <a:avLst/>
                  <a:gdLst/>
                  <a:ahLst/>
                  <a:cxnLst/>
                  <a:rect l="l" t="t" r="r" b="b"/>
                  <a:pathLst>
                    <a:path w="49" h="668" extrusionOk="0">
                      <a:moveTo>
                        <a:pt x="1" y="1"/>
                      </a:moveTo>
                      <a:cubicBezTo>
                        <a:pt x="13" y="227"/>
                        <a:pt x="24" y="441"/>
                        <a:pt x="36" y="668"/>
                      </a:cubicBezTo>
                      <a:lnTo>
                        <a:pt x="48" y="668"/>
                      </a:lnTo>
                      <a:cubicBezTo>
                        <a:pt x="36" y="453"/>
                        <a:pt x="24" y="227"/>
                        <a:pt x="13"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40" name="Google Shape;3440;p71"/>
                <p:cNvSpPr/>
                <p:nvPr/>
              </p:nvSpPr>
              <p:spPr>
                <a:xfrm>
                  <a:off x="3540822" y="3747119"/>
                  <a:ext cx="748" cy="13510"/>
                </a:xfrm>
                <a:custGeom>
                  <a:avLst/>
                  <a:gdLst/>
                  <a:ahLst/>
                  <a:cxnLst/>
                  <a:rect l="l" t="t" r="r" b="b"/>
                  <a:pathLst>
                    <a:path w="37" h="668" extrusionOk="0">
                      <a:moveTo>
                        <a:pt x="1" y="1"/>
                      </a:moveTo>
                      <a:lnTo>
                        <a:pt x="25" y="667"/>
                      </a:lnTo>
                      <a:lnTo>
                        <a:pt x="37" y="667"/>
                      </a:lnTo>
                      <a:cubicBezTo>
                        <a:pt x="25" y="441"/>
                        <a:pt x="13" y="215"/>
                        <a:pt x="13"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41" name="Google Shape;3441;p71"/>
                <p:cNvSpPr/>
                <p:nvPr/>
              </p:nvSpPr>
              <p:spPr>
                <a:xfrm>
                  <a:off x="3545170" y="3845372"/>
                  <a:ext cx="1214" cy="13510"/>
                </a:xfrm>
                <a:custGeom>
                  <a:avLst/>
                  <a:gdLst/>
                  <a:ahLst/>
                  <a:cxnLst/>
                  <a:rect l="l" t="t" r="r" b="b"/>
                  <a:pathLst>
                    <a:path w="60" h="668" extrusionOk="0">
                      <a:moveTo>
                        <a:pt x="0" y="0"/>
                      </a:moveTo>
                      <a:lnTo>
                        <a:pt x="36" y="667"/>
                      </a:lnTo>
                      <a:lnTo>
                        <a:pt x="60" y="667"/>
                      </a:lnTo>
                      <a:lnTo>
                        <a:pt x="24"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42" name="Google Shape;3442;p71"/>
                <p:cNvSpPr/>
                <p:nvPr/>
              </p:nvSpPr>
              <p:spPr>
                <a:xfrm>
                  <a:off x="3541793" y="3771672"/>
                  <a:ext cx="748" cy="13510"/>
                </a:xfrm>
                <a:custGeom>
                  <a:avLst/>
                  <a:gdLst/>
                  <a:ahLst/>
                  <a:cxnLst/>
                  <a:rect l="l" t="t" r="r" b="b"/>
                  <a:pathLst>
                    <a:path w="37" h="668" extrusionOk="0">
                      <a:moveTo>
                        <a:pt x="0" y="1"/>
                      </a:moveTo>
                      <a:cubicBezTo>
                        <a:pt x="0" y="215"/>
                        <a:pt x="12" y="442"/>
                        <a:pt x="24" y="668"/>
                      </a:cubicBezTo>
                      <a:lnTo>
                        <a:pt x="36" y="668"/>
                      </a:lnTo>
                      <a:cubicBezTo>
                        <a:pt x="36" y="442"/>
                        <a:pt x="24" y="215"/>
                        <a:pt x="12"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43" name="Google Shape;3443;p71"/>
                <p:cNvSpPr/>
                <p:nvPr/>
              </p:nvSpPr>
              <p:spPr>
                <a:xfrm>
                  <a:off x="3330846" y="3796246"/>
                  <a:ext cx="991" cy="13510"/>
                </a:xfrm>
                <a:custGeom>
                  <a:avLst/>
                  <a:gdLst/>
                  <a:ahLst/>
                  <a:cxnLst/>
                  <a:rect l="l" t="t" r="r" b="b"/>
                  <a:pathLst>
                    <a:path w="49" h="668" extrusionOk="0">
                      <a:moveTo>
                        <a:pt x="36" y="0"/>
                      </a:moveTo>
                      <a:cubicBezTo>
                        <a:pt x="24" y="227"/>
                        <a:pt x="12" y="441"/>
                        <a:pt x="1" y="667"/>
                      </a:cubicBezTo>
                      <a:lnTo>
                        <a:pt x="24" y="667"/>
                      </a:lnTo>
                      <a:lnTo>
                        <a:pt x="48"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44" name="Google Shape;3444;p71"/>
                <p:cNvSpPr/>
                <p:nvPr/>
              </p:nvSpPr>
              <p:spPr>
                <a:xfrm>
                  <a:off x="3549498" y="3919295"/>
                  <a:ext cx="991" cy="13510"/>
                </a:xfrm>
                <a:custGeom>
                  <a:avLst/>
                  <a:gdLst/>
                  <a:ahLst/>
                  <a:cxnLst/>
                  <a:rect l="l" t="t" r="r" b="b"/>
                  <a:pathLst>
                    <a:path w="49" h="668" extrusionOk="0">
                      <a:moveTo>
                        <a:pt x="0" y="0"/>
                      </a:moveTo>
                      <a:cubicBezTo>
                        <a:pt x="12" y="215"/>
                        <a:pt x="24" y="441"/>
                        <a:pt x="48" y="667"/>
                      </a:cubicBezTo>
                      <a:lnTo>
                        <a:pt x="12"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45" name="Google Shape;3445;p71"/>
                <p:cNvSpPr/>
                <p:nvPr/>
              </p:nvSpPr>
              <p:spPr>
                <a:xfrm>
                  <a:off x="3332302" y="3771672"/>
                  <a:ext cx="971" cy="13510"/>
                </a:xfrm>
                <a:custGeom>
                  <a:avLst/>
                  <a:gdLst/>
                  <a:ahLst/>
                  <a:cxnLst/>
                  <a:rect l="l" t="t" r="r" b="b"/>
                  <a:pathLst>
                    <a:path w="48" h="668" extrusionOk="0">
                      <a:moveTo>
                        <a:pt x="24" y="1"/>
                      </a:moveTo>
                      <a:cubicBezTo>
                        <a:pt x="24" y="215"/>
                        <a:pt x="12" y="442"/>
                        <a:pt x="0" y="668"/>
                      </a:cubicBezTo>
                      <a:lnTo>
                        <a:pt x="12" y="668"/>
                      </a:lnTo>
                      <a:cubicBezTo>
                        <a:pt x="12" y="442"/>
                        <a:pt x="24" y="215"/>
                        <a:pt x="48"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46" name="Google Shape;3446;p71"/>
                <p:cNvSpPr/>
                <p:nvPr/>
              </p:nvSpPr>
              <p:spPr>
                <a:xfrm>
                  <a:off x="3339280" y="3550148"/>
                  <a:ext cx="66722" cy="13490"/>
                </a:xfrm>
                <a:custGeom>
                  <a:avLst/>
                  <a:gdLst/>
                  <a:ahLst/>
                  <a:cxnLst/>
                  <a:rect l="l" t="t" r="r" b="b"/>
                  <a:pathLst>
                    <a:path w="3299" h="667" extrusionOk="0">
                      <a:moveTo>
                        <a:pt x="24" y="0"/>
                      </a:moveTo>
                      <a:lnTo>
                        <a:pt x="0" y="667"/>
                      </a:lnTo>
                      <a:lnTo>
                        <a:pt x="3298" y="667"/>
                      </a:lnTo>
                      <a:lnTo>
                        <a:pt x="3298"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47" name="Google Shape;3447;p71"/>
                <p:cNvSpPr/>
                <p:nvPr/>
              </p:nvSpPr>
              <p:spPr>
                <a:xfrm>
                  <a:off x="3539871" y="3722323"/>
                  <a:ext cx="728" cy="13490"/>
                </a:xfrm>
                <a:custGeom>
                  <a:avLst/>
                  <a:gdLst/>
                  <a:ahLst/>
                  <a:cxnLst/>
                  <a:rect l="l" t="t" r="r" b="b"/>
                  <a:pathLst>
                    <a:path w="36" h="667" extrusionOk="0">
                      <a:moveTo>
                        <a:pt x="0" y="0"/>
                      </a:moveTo>
                      <a:cubicBezTo>
                        <a:pt x="0" y="226"/>
                        <a:pt x="12" y="453"/>
                        <a:pt x="24" y="667"/>
                      </a:cubicBezTo>
                      <a:lnTo>
                        <a:pt x="36" y="667"/>
                      </a:lnTo>
                      <a:cubicBezTo>
                        <a:pt x="24" y="453"/>
                        <a:pt x="12" y="226"/>
                        <a:pt x="12"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48" name="Google Shape;3448;p71"/>
                <p:cNvSpPr/>
                <p:nvPr/>
              </p:nvSpPr>
              <p:spPr>
                <a:xfrm>
                  <a:off x="3546606" y="3869925"/>
                  <a:ext cx="991" cy="13510"/>
                </a:xfrm>
                <a:custGeom>
                  <a:avLst/>
                  <a:gdLst/>
                  <a:ahLst/>
                  <a:cxnLst/>
                  <a:rect l="l" t="t" r="r" b="b"/>
                  <a:pathLst>
                    <a:path w="49" h="668" extrusionOk="0">
                      <a:moveTo>
                        <a:pt x="1" y="1"/>
                      </a:moveTo>
                      <a:cubicBezTo>
                        <a:pt x="12" y="227"/>
                        <a:pt x="24" y="453"/>
                        <a:pt x="36" y="667"/>
                      </a:cubicBezTo>
                      <a:lnTo>
                        <a:pt x="48" y="667"/>
                      </a:lnTo>
                      <a:cubicBezTo>
                        <a:pt x="36" y="453"/>
                        <a:pt x="24" y="227"/>
                        <a:pt x="12"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49" name="Google Shape;3449;p71"/>
                <p:cNvSpPr/>
                <p:nvPr/>
              </p:nvSpPr>
              <p:spPr>
                <a:xfrm>
                  <a:off x="3548062" y="3894499"/>
                  <a:ext cx="971" cy="13733"/>
                </a:xfrm>
                <a:custGeom>
                  <a:avLst/>
                  <a:gdLst/>
                  <a:ahLst/>
                  <a:cxnLst/>
                  <a:rect l="l" t="t" r="r" b="b"/>
                  <a:pathLst>
                    <a:path w="48" h="679" extrusionOk="0">
                      <a:moveTo>
                        <a:pt x="0" y="0"/>
                      </a:moveTo>
                      <a:cubicBezTo>
                        <a:pt x="12" y="226"/>
                        <a:pt x="24" y="453"/>
                        <a:pt x="36" y="679"/>
                      </a:cubicBezTo>
                      <a:lnTo>
                        <a:pt x="48" y="679"/>
                      </a:lnTo>
                      <a:lnTo>
                        <a:pt x="12"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50" name="Google Shape;3450;p71"/>
                <p:cNvSpPr/>
                <p:nvPr/>
              </p:nvSpPr>
              <p:spPr>
                <a:xfrm>
                  <a:off x="3338794" y="3574701"/>
                  <a:ext cx="67208" cy="13753"/>
                </a:xfrm>
                <a:custGeom>
                  <a:avLst/>
                  <a:gdLst/>
                  <a:ahLst/>
                  <a:cxnLst/>
                  <a:rect l="l" t="t" r="r" b="b"/>
                  <a:pathLst>
                    <a:path w="3323" h="680" extrusionOk="0">
                      <a:moveTo>
                        <a:pt x="24" y="1"/>
                      </a:moveTo>
                      <a:cubicBezTo>
                        <a:pt x="24" y="227"/>
                        <a:pt x="12" y="453"/>
                        <a:pt x="0" y="679"/>
                      </a:cubicBezTo>
                      <a:lnTo>
                        <a:pt x="3322" y="679"/>
                      </a:lnTo>
                      <a:lnTo>
                        <a:pt x="3322"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51" name="Google Shape;3451;p71"/>
                <p:cNvSpPr/>
                <p:nvPr/>
              </p:nvSpPr>
              <p:spPr>
                <a:xfrm>
                  <a:off x="3468578" y="3648623"/>
                  <a:ext cx="69372" cy="13510"/>
                </a:xfrm>
                <a:custGeom>
                  <a:avLst/>
                  <a:gdLst/>
                  <a:ahLst/>
                  <a:cxnLst/>
                  <a:rect l="l" t="t" r="r" b="b"/>
                  <a:pathLst>
                    <a:path w="3430" h="668" extrusionOk="0">
                      <a:moveTo>
                        <a:pt x="1" y="1"/>
                      </a:moveTo>
                      <a:lnTo>
                        <a:pt x="1" y="668"/>
                      </a:lnTo>
                      <a:lnTo>
                        <a:pt x="3430" y="668"/>
                      </a:lnTo>
                      <a:cubicBezTo>
                        <a:pt x="3430" y="441"/>
                        <a:pt x="3418" y="227"/>
                        <a:pt x="3406"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52" name="Google Shape;3452;p71"/>
                <p:cNvSpPr/>
                <p:nvPr/>
              </p:nvSpPr>
              <p:spPr>
                <a:xfrm>
                  <a:off x="3468578" y="3574701"/>
                  <a:ext cx="67208" cy="13510"/>
                </a:xfrm>
                <a:custGeom>
                  <a:avLst/>
                  <a:gdLst/>
                  <a:ahLst/>
                  <a:cxnLst/>
                  <a:rect l="l" t="t" r="r" b="b"/>
                  <a:pathLst>
                    <a:path w="3323" h="668" extrusionOk="0">
                      <a:moveTo>
                        <a:pt x="1" y="1"/>
                      </a:moveTo>
                      <a:lnTo>
                        <a:pt x="1" y="667"/>
                      </a:lnTo>
                      <a:lnTo>
                        <a:pt x="3323" y="667"/>
                      </a:lnTo>
                      <a:cubicBezTo>
                        <a:pt x="3323" y="453"/>
                        <a:pt x="3323" y="227"/>
                        <a:pt x="3311"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53" name="Google Shape;3453;p71"/>
                <p:cNvSpPr/>
                <p:nvPr/>
              </p:nvSpPr>
              <p:spPr>
                <a:xfrm>
                  <a:off x="3468578" y="3697750"/>
                  <a:ext cx="70828" cy="13510"/>
                </a:xfrm>
                <a:custGeom>
                  <a:avLst/>
                  <a:gdLst/>
                  <a:ahLst/>
                  <a:cxnLst/>
                  <a:rect l="l" t="t" r="r" b="b"/>
                  <a:pathLst>
                    <a:path w="3502" h="668" extrusionOk="0">
                      <a:moveTo>
                        <a:pt x="1" y="1"/>
                      </a:moveTo>
                      <a:lnTo>
                        <a:pt x="1" y="668"/>
                      </a:lnTo>
                      <a:lnTo>
                        <a:pt x="3501" y="668"/>
                      </a:lnTo>
                      <a:cubicBezTo>
                        <a:pt x="3501" y="453"/>
                        <a:pt x="3489" y="227"/>
                        <a:pt x="3489"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54" name="Google Shape;3454;p71"/>
                <p:cNvSpPr/>
                <p:nvPr/>
              </p:nvSpPr>
              <p:spPr>
                <a:xfrm>
                  <a:off x="3468578" y="3624070"/>
                  <a:ext cx="68421" cy="13510"/>
                </a:xfrm>
                <a:custGeom>
                  <a:avLst/>
                  <a:gdLst/>
                  <a:ahLst/>
                  <a:cxnLst/>
                  <a:rect l="l" t="t" r="r" b="b"/>
                  <a:pathLst>
                    <a:path w="3383" h="668" extrusionOk="0">
                      <a:moveTo>
                        <a:pt x="1" y="0"/>
                      </a:moveTo>
                      <a:lnTo>
                        <a:pt x="1" y="667"/>
                      </a:lnTo>
                      <a:lnTo>
                        <a:pt x="3382" y="667"/>
                      </a:lnTo>
                      <a:cubicBezTo>
                        <a:pt x="3382" y="441"/>
                        <a:pt x="3382" y="215"/>
                        <a:pt x="3370"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nvGrpSpPr>
                <p:cNvPr id="3455" name="Google Shape;3455;p71"/>
                <p:cNvGrpSpPr/>
                <p:nvPr/>
              </p:nvGrpSpPr>
              <p:grpSpPr>
                <a:xfrm>
                  <a:off x="3232593" y="4116023"/>
                  <a:ext cx="409394" cy="579406"/>
                  <a:chOff x="3232593" y="4116023"/>
                  <a:chExt cx="409394" cy="579406"/>
                </a:xfrm>
              </p:grpSpPr>
              <p:sp>
                <p:nvSpPr>
                  <p:cNvPr id="3456" name="Google Shape;3456;p71"/>
                  <p:cNvSpPr/>
                  <p:nvPr/>
                </p:nvSpPr>
                <p:spPr>
                  <a:xfrm>
                    <a:off x="3468578" y="4165150"/>
                    <a:ext cx="101165" cy="13510"/>
                  </a:xfrm>
                  <a:custGeom>
                    <a:avLst/>
                    <a:gdLst/>
                    <a:ahLst/>
                    <a:cxnLst/>
                    <a:rect l="l" t="t" r="r" b="b"/>
                    <a:pathLst>
                      <a:path w="5002" h="668" extrusionOk="0">
                        <a:moveTo>
                          <a:pt x="1" y="1"/>
                        </a:moveTo>
                        <a:lnTo>
                          <a:pt x="1" y="668"/>
                        </a:lnTo>
                        <a:lnTo>
                          <a:pt x="5002" y="668"/>
                        </a:lnTo>
                        <a:cubicBezTo>
                          <a:pt x="4990" y="453"/>
                          <a:pt x="4966" y="227"/>
                          <a:pt x="4942"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57" name="Google Shape;3457;p71"/>
                  <p:cNvSpPr/>
                  <p:nvPr/>
                </p:nvSpPr>
                <p:spPr>
                  <a:xfrm>
                    <a:off x="3468578" y="4140596"/>
                    <a:ext cx="98759" cy="13510"/>
                  </a:xfrm>
                  <a:custGeom>
                    <a:avLst/>
                    <a:gdLst/>
                    <a:ahLst/>
                    <a:cxnLst/>
                    <a:rect l="l" t="t" r="r" b="b"/>
                    <a:pathLst>
                      <a:path w="4883" h="668" extrusionOk="0">
                        <a:moveTo>
                          <a:pt x="1" y="0"/>
                        </a:moveTo>
                        <a:lnTo>
                          <a:pt x="1" y="667"/>
                        </a:lnTo>
                        <a:lnTo>
                          <a:pt x="4883" y="667"/>
                        </a:lnTo>
                        <a:cubicBezTo>
                          <a:pt x="4871" y="453"/>
                          <a:pt x="4847" y="227"/>
                          <a:pt x="4835"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58" name="Google Shape;3458;p71"/>
                  <p:cNvSpPr/>
                  <p:nvPr/>
                </p:nvSpPr>
                <p:spPr>
                  <a:xfrm>
                    <a:off x="3468578" y="4116023"/>
                    <a:ext cx="96595" cy="13510"/>
                  </a:xfrm>
                  <a:custGeom>
                    <a:avLst/>
                    <a:gdLst/>
                    <a:ahLst/>
                    <a:cxnLst/>
                    <a:rect l="l" t="t" r="r" b="b"/>
                    <a:pathLst>
                      <a:path w="4776" h="668" extrusionOk="0">
                        <a:moveTo>
                          <a:pt x="1" y="1"/>
                        </a:moveTo>
                        <a:lnTo>
                          <a:pt x="1" y="668"/>
                        </a:lnTo>
                        <a:lnTo>
                          <a:pt x="4775" y="668"/>
                        </a:lnTo>
                        <a:lnTo>
                          <a:pt x="4728"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59" name="Google Shape;3459;p71"/>
                  <p:cNvSpPr/>
                  <p:nvPr/>
                </p:nvSpPr>
                <p:spPr>
                  <a:xfrm>
                    <a:off x="3468578" y="4189723"/>
                    <a:ext cx="103572" cy="13733"/>
                  </a:xfrm>
                  <a:custGeom>
                    <a:avLst/>
                    <a:gdLst/>
                    <a:ahLst/>
                    <a:cxnLst/>
                    <a:rect l="l" t="t" r="r" b="b"/>
                    <a:pathLst>
                      <a:path w="5121" h="679" extrusionOk="0">
                        <a:moveTo>
                          <a:pt x="1" y="0"/>
                        </a:moveTo>
                        <a:lnTo>
                          <a:pt x="1" y="679"/>
                        </a:lnTo>
                        <a:lnTo>
                          <a:pt x="5121" y="679"/>
                        </a:lnTo>
                        <a:cubicBezTo>
                          <a:pt x="5097" y="453"/>
                          <a:pt x="5085" y="226"/>
                          <a:pt x="5061"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60" name="Google Shape;3460;p71"/>
                  <p:cNvSpPr/>
                  <p:nvPr/>
                </p:nvSpPr>
                <p:spPr>
                  <a:xfrm>
                    <a:off x="3468578" y="4263645"/>
                    <a:ext cx="111521" cy="13510"/>
                  </a:xfrm>
                  <a:custGeom>
                    <a:avLst/>
                    <a:gdLst/>
                    <a:ahLst/>
                    <a:cxnLst/>
                    <a:rect l="l" t="t" r="r" b="b"/>
                    <a:pathLst>
                      <a:path w="5514" h="668" extrusionOk="0">
                        <a:moveTo>
                          <a:pt x="1" y="0"/>
                        </a:moveTo>
                        <a:lnTo>
                          <a:pt x="1" y="667"/>
                        </a:lnTo>
                        <a:lnTo>
                          <a:pt x="5514" y="667"/>
                        </a:lnTo>
                        <a:cubicBezTo>
                          <a:pt x="5478" y="441"/>
                          <a:pt x="5454" y="227"/>
                          <a:pt x="5430"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61" name="Google Shape;3461;p71"/>
                  <p:cNvSpPr/>
                  <p:nvPr/>
                </p:nvSpPr>
                <p:spPr>
                  <a:xfrm>
                    <a:off x="3468578" y="4288199"/>
                    <a:ext cx="113927" cy="13510"/>
                  </a:xfrm>
                  <a:custGeom>
                    <a:avLst/>
                    <a:gdLst/>
                    <a:ahLst/>
                    <a:cxnLst/>
                    <a:rect l="l" t="t" r="r" b="b"/>
                    <a:pathLst>
                      <a:path w="5633" h="668" extrusionOk="0">
                        <a:moveTo>
                          <a:pt x="1" y="1"/>
                        </a:moveTo>
                        <a:lnTo>
                          <a:pt x="1" y="668"/>
                        </a:lnTo>
                        <a:lnTo>
                          <a:pt x="5633" y="668"/>
                        </a:lnTo>
                        <a:cubicBezTo>
                          <a:pt x="5609" y="441"/>
                          <a:pt x="5585" y="227"/>
                          <a:pt x="5561"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62" name="Google Shape;3462;p71"/>
                  <p:cNvSpPr/>
                  <p:nvPr/>
                </p:nvSpPr>
                <p:spPr>
                  <a:xfrm>
                    <a:off x="3468578" y="4214519"/>
                    <a:ext cx="105979" cy="13510"/>
                  </a:xfrm>
                  <a:custGeom>
                    <a:avLst/>
                    <a:gdLst/>
                    <a:ahLst/>
                    <a:cxnLst/>
                    <a:rect l="l" t="t" r="r" b="b"/>
                    <a:pathLst>
                      <a:path w="5240" h="668" extrusionOk="0">
                        <a:moveTo>
                          <a:pt x="1" y="1"/>
                        </a:moveTo>
                        <a:lnTo>
                          <a:pt x="1" y="667"/>
                        </a:lnTo>
                        <a:lnTo>
                          <a:pt x="5240" y="667"/>
                        </a:lnTo>
                        <a:cubicBezTo>
                          <a:pt x="5228" y="441"/>
                          <a:pt x="5204" y="215"/>
                          <a:pt x="5180"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63" name="Google Shape;3463;p71"/>
                  <p:cNvSpPr/>
                  <p:nvPr/>
                </p:nvSpPr>
                <p:spPr>
                  <a:xfrm>
                    <a:off x="3468578" y="4239072"/>
                    <a:ext cx="108628" cy="13510"/>
                  </a:xfrm>
                  <a:custGeom>
                    <a:avLst/>
                    <a:gdLst/>
                    <a:ahLst/>
                    <a:cxnLst/>
                    <a:rect l="l" t="t" r="r" b="b"/>
                    <a:pathLst>
                      <a:path w="5371" h="668" extrusionOk="0">
                        <a:moveTo>
                          <a:pt x="1" y="1"/>
                        </a:moveTo>
                        <a:lnTo>
                          <a:pt x="1" y="668"/>
                        </a:lnTo>
                        <a:lnTo>
                          <a:pt x="5371" y="668"/>
                        </a:lnTo>
                        <a:cubicBezTo>
                          <a:pt x="5347" y="441"/>
                          <a:pt x="5323" y="215"/>
                          <a:pt x="5299"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64" name="Google Shape;3464;p71"/>
                  <p:cNvSpPr/>
                  <p:nvPr/>
                </p:nvSpPr>
                <p:spPr>
                  <a:xfrm>
                    <a:off x="3468578" y="4632549"/>
                    <a:ext cx="164025" cy="13753"/>
                  </a:xfrm>
                  <a:custGeom>
                    <a:avLst/>
                    <a:gdLst/>
                    <a:ahLst/>
                    <a:cxnLst/>
                    <a:rect l="l" t="t" r="r" b="b"/>
                    <a:pathLst>
                      <a:path w="8110" h="680" extrusionOk="0">
                        <a:moveTo>
                          <a:pt x="1" y="1"/>
                        </a:moveTo>
                        <a:lnTo>
                          <a:pt x="1" y="679"/>
                        </a:lnTo>
                        <a:lnTo>
                          <a:pt x="8109" y="679"/>
                        </a:lnTo>
                        <a:cubicBezTo>
                          <a:pt x="8085" y="453"/>
                          <a:pt x="8038" y="239"/>
                          <a:pt x="8002"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65" name="Google Shape;3465;p71"/>
                  <p:cNvSpPr/>
                  <p:nvPr/>
                </p:nvSpPr>
                <p:spPr>
                  <a:xfrm>
                    <a:off x="3468578" y="4607996"/>
                    <a:ext cx="159676" cy="13510"/>
                  </a:xfrm>
                  <a:custGeom>
                    <a:avLst/>
                    <a:gdLst/>
                    <a:ahLst/>
                    <a:cxnLst/>
                    <a:rect l="l" t="t" r="r" b="b"/>
                    <a:pathLst>
                      <a:path w="7895" h="668" extrusionOk="0">
                        <a:moveTo>
                          <a:pt x="1" y="0"/>
                        </a:moveTo>
                        <a:lnTo>
                          <a:pt x="1" y="667"/>
                        </a:lnTo>
                        <a:lnTo>
                          <a:pt x="7895" y="667"/>
                        </a:lnTo>
                        <a:cubicBezTo>
                          <a:pt x="7859" y="453"/>
                          <a:pt x="7823" y="227"/>
                          <a:pt x="7788"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66" name="Google Shape;3466;p71"/>
                  <p:cNvSpPr/>
                  <p:nvPr/>
                </p:nvSpPr>
                <p:spPr>
                  <a:xfrm>
                    <a:off x="3266308" y="4484947"/>
                    <a:ext cx="139694" cy="13490"/>
                  </a:xfrm>
                  <a:custGeom>
                    <a:avLst/>
                    <a:gdLst/>
                    <a:ahLst/>
                    <a:cxnLst/>
                    <a:rect l="l" t="t" r="r" b="b"/>
                    <a:pathLst>
                      <a:path w="6907" h="667" extrusionOk="0">
                        <a:moveTo>
                          <a:pt x="108" y="0"/>
                        </a:moveTo>
                        <a:cubicBezTo>
                          <a:pt x="72" y="226"/>
                          <a:pt x="36" y="453"/>
                          <a:pt x="1" y="667"/>
                        </a:cubicBezTo>
                        <a:lnTo>
                          <a:pt x="6906" y="667"/>
                        </a:lnTo>
                        <a:lnTo>
                          <a:pt x="6906"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67" name="Google Shape;3467;p71"/>
                  <p:cNvSpPr/>
                  <p:nvPr/>
                </p:nvSpPr>
                <p:spPr>
                  <a:xfrm>
                    <a:off x="3468578" y="4681919"/>
                    <a:ext cx="173409" cy="13510"/>
                  </a:xfrm>
                  <a:custGeom>
                    <a:avLst/>
                    <a:gdLst/>
                    <a:ahLst/>
                    <a:cxnLst/>
                    <a:rect l="l" t="t" r="r" b="b"/>
                    <a:pathLst>
                      <a:path w="8574" h="668" extrusionOk="0">
                        <a:moveTo>
                          <a:pt x="1" y="1"/>
                        </a:moveTo>
                        <a:lnTo>
                          <a:pt x="1" y="667"/>
                        </a:lnTo>
                        <a:lnTo>
                          <a:pt x="8573" y="667"/>
                        </a:lnTo>
                        <a:cubicBezTo>
                          <a:pt x="8538" y="441"/>
                          <a:pt x="8490" y="215"/>
                          <a:pt x="8454"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68" name="Google Shape;3468;p71"/>
                  <p:cNvSpPr/>
                  <p:nvPr/>
                </p:nvSpPr>
                <p:spPr>
                  <a:xfrm>
                    <a:off x="3468578" y="4657123"/>
                    <a:ext cx="168596" cy="13733"/>
                  </a:xfrm>
                  <a:custGeom>
                    <a:avLst/>
                    <a:gdLst/>
                    <a:ahLst/>
                    <a:cxnLst/>
                    <a:rect l="l" t="t" r="r" b="b"/>
                    <a:pathLst>
                      <a:path w="8336" h="679" extrusionOk="0">
                        <a:moveTo>
                          <a:pt x="1" y="0"/>
                        </a:moveTo>
                        <a:lnTo>
                          <a:pt x="1" y="679"/>
                        </a:lnTo>
                        <a:lnTo>
                          <a:pt x="8335" y="679"/>
                        </a:lnTo>
                        <a:cubicBezTo>
                          <a:pt x="8300" y="453"/>
                          <a:pt x="8264" y="226"/>
                          <a:pt x="8216"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69" name="Google Shape;3469;p71"/>
                  <p:cNvSpPr/>
                  <p:nvPr/>
                </p:nvSpPr>
                <p:spPr>
                  <a:xfrm>
                    <a:off x="3269928" y="4460374"/>
                    <a:ext cx="136074" cy="13510"/>
                  </a:xfrm>
                  <a:custGeom>
                    <a:avLst/>
                    <a:gdLst/>
                    <a:ahLst/>
                    <a:cxnLst/>
                    <a:rect l="l" t="t" r="r" b="b"/>
                    <a:pathLst>
                      <a:path w="6728" h="668" extrusionOk="0">
                        <a:moveTo>
                          <a:pt x="96" y="1"/>
                        </a:moveTo>
                        <a:cubicBezTo>
                          <a:pt x="72" y="227"/>
                          <a:pt x="36" y="453"/>
                          <a:pt x="0" y="668"/>
                        </a:cubicBezTo>
                        <a:lnTo>
                          <a:pt x="6727" y="668"/>
                        </a:lnTo>
                        <a:lnTo>
                          <a:pt x="6727"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70" name="Google Shape;3470;p71"/>
                  <p:cNvSpPr/>
                  <p:nvPr/>
                </p:nvSpPr>
                <p:spPr>
                  <a:xfrm>
                    <a:off x="3241997" y="4632792"/>
                    <a:ext cx="164005" cy="13510"/>
                  </a:xfrm>
                  <a:custGeom>
                    <a:avLst/>
                    <a:gdLst/>
                    <a:ahLst/>
                    <a:cxnLst/>
                    <a:rect l="l" t="t" r="r" b="b"/>
                    <a:pathLst>
                      <a:path w="8109" h="668" extrusionOk="0">
                        <a:moveTo>
                          <a:pt x="119" y="1"/>
                        </a:moveTo>
                        <a:cubicBezTo>
                          <a:pt x="84" y="227"/>
                          <a:pt x="48" y="441"/>
                          <a:pt x="0" y="667"/>
                        </a:cubicBezTo>
                        <a:lnTo>
                          <a:pt x="8108" y="667"/>
                        </a:lnTo>
                        <a:lnTo>
                          <a:pt x="8108"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71" name="Google Shape;3471;p71"/>
                  <p:cNvSpPr/>
                  <p:nvPr/>
                </p:nvSpPr>
                <p:spPr>
                  <a:xfrm>
                    <a:off x="3468578" y="4583423"/>
                    <a:ext cx="155348" cy="13510"/>
                  </a:xfrm>
                  <a:custGeom>
                    <a:avLst/>
                    <a:gdLst/>
                    <a:ahLst/>
                    <a:cxnLst/>
                    <a:rect l="l" t="t" r="r" b="b"/>
                    <a:pathLst>
                      <a:path w="7681" h="668" extrusionOk="0">
                        <a:moveTo>
                          <a:pt x="1" y="1"/>
                        </a:moveTo>
                        <a:lnTo>
                          <a:pt x="1" y="668"/>
                        </a:lnTo>
                        <a:lnTo>
                          <a:pt x="7680" y="668"/>
                        </a:lnTo>
                        <a:cubicBezTo>
                          <a:pt x="7645" y="453"/>
                          <a:pt x="7609" y="227"/>
                          <a:pt x="7573"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72" name="Google Shape;3472;p71"/>
                  <p:cNvSpPr/>
                  <p:nvPr/>
                </p:nvSpPr>
                <p:spPr>
                  <a:xfrm>
                    <a:off x="3237406" y="4657123"/>
                    <a:ext cx="168596" cy="13733"/>
                  </a:xfrm>
                  <a:custGeom>
                    <a:avLst/>
                    <a:gdLst/>
                    <a:ahLst/>
                    <a:cxnLst/>
                    <a:rect l="l" t="t" r="r" b="b"/>
                    <a:pathLst>
                      <a:path w="8336" h="679" extrusionOk="0">
                        <a:moveTo>
                          <a:pt x="120" y="0"/>
                        </a:moveTo>
                        <a:cubicBezTo>
                          <a:pt x="84" y="226"/>
                          <a:pt x="37" y="453"/>
                          <a:pt x="1" y="679"/>
                        </a:cubicBezTo>
                        <a:lnTo>
                          <a:pt x="8335" y="679"/>
                        </a:lnTo>
                        <a:lnTo>
                          <a:pt x="8335"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73" name="Google Shape;3473;p71"/>
                  <p:cNvSpPr/>
                  <p:nvPr/>
                </p:nvSpPr>
                <p:spPr>
                  <a:xfrm>
                    <a:off x="3250654" y="4583423"/>
                    <a:ext cx="155348" cy="13510"/>
                  </a:xfrm>
                  <a:custGeom>
                    <a:avLst/>
                    <a:gdLst/>
                    <a:ahLst/>
                    <a:cxnLst/>
                    <a:rect l="l" t="t" r="r" b="b"/>
                    <a:pathLst>
                      <a:path w="7681" h="668" extrusionOk="0">
                        <a:moveTo>
                          <a:pt x="108" y="1"/>
                        </a:moveTo>
                        <a:cubicBezTo>
                          <a:pt x="72" y="227"/>
                          <a:pt x="37" y="453"/>
                          <a:pt x="1" y="668"/>
                        </a:cubicBezTo>
                        <a:lnTo>
                          <a:pt x="7680" y="668"/>
                        </a:lnTo>
                        <a:lnTo>
                          <a:pt x="7680"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74" name="Google Shape;3474;p71"/>
                  <p:cNvSpPr/>
                  <p:nvPr/>
                </p:nvSpPr>
                <p:spPr>
                  <a:xfrm>
                    <a:off x="3262708" y="4509500"/>
                    <a:ext cx="143294" cy="13753"/>
                  </a:xfrm>
                  <a:custGeom>
                    <a:avLst/>
                    <a:gdLst/>
                    <a:ahLst/>
                    <a:cxnLst/>
                    <a:rect l="l" t="t" r="r" b="b"/>
                    <a:pathLst>
                      <a:path w="7085" h="680" extrusionOk="0">
                        <a:moveTo>
                          <a:pt x="95" y="1"/>
                        </a:moveTo>
                        <a:cubicBezTo>
                          <a:pt x="60" y="227"/>
                          <a:pt x="36" y="453"/>
                          <a:pt x="0" y="679"/>
                        </a:cubicBezTo>
                        <a:lnTo>
                          <a:pt x="7084" y="679"/>
                        </a:lnTo>
                        <a:lnTo>
                          <a:pt x="7084"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75" name="Google Shape;3475;p71"/>
                  <p:cNvSpPr/>
                  <p:nvPr/>
                </p:nvSpPr>
                <p:spPr>
                  <a:xfrm>
                    <a:off x="3246326" y="4607996"/>
                    <a:ext cx="159676" cy="13510"/>
                  </a:xfrm>
                  <a:custGeom>
                    <a:avLst/>
                    <a:gdLst/>
                    <a:ahLst/>
                    <a:cxnLst/>
                    <a:rect l="l" t="t" r="r" b="b"/>
                    <a:pathLst>
                      <a:path w="7895" h="668" extrusionOk="0">
                        <a:moveTo>
                          <a:pt x="131" y="0"/>
                        </a:moveTo>
                        <a:cubicBezTo>
                          <a:pt x="84" y="227"/>
                          <a:pt x="36" y="453"/>
                          <a:pt x="0" y="667"/>
                        </a:cubicBezTo>
                        <a:lnTo>
                          <a:pt x="7894" y="667"/>
                        </a:lnTo>
                        <a:lnTo>
                          <a:pt x="7894"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76" name="Google Shape;3476;p71"/>
                  <p:cNvSpPr/>
                  <p:nvPr/>
                </p:nvSpPr>
                <p:spPr>
                  <a:xfrm>
                    <a:off x="3273528" y="4435821"/>
                    <a:ext cx="132474" cy="13510"/>
                  </a:xfrm>
                  <a:custGeom>
                    <a:avLst/>
                    <a:gdLst/>
                    <a:ahLst/>
                    <a:cxnLst/>
                    <a:rect l="l" t="t" r="r" b="b"/>
                    <a:pathLst>
                      <a:path w="6550" h="668" extrusionOk="0">
                        <a:moveTo>
                          <a:pt x="84" y="0"/>
                        </a:moveTo>
                        <a:cubicBezTo>
                          <a:pt x="60" y="227"/>
                          <a:pt x="25" y="453"/>
                          <a:pt x="1" y="667"/>
                        </a:cubicBezTo>
                        <a:lnTo>
                          <a:pt x="6549" y="667"/>
                        </a:lnTo>
                        <a:lnTo>
                          <a:pt x="6549"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77" name="Google Shape;3477;p71"/>
                  <p:cNvSpPr/>
                  <p:nvPr/>
                </p:nvSpPr>
                <p:spPr>
                  <a:xfrm>
                    <a:off x="3258845" y="4534296"/>
                    <a:ext cx="147157" cy="13510"/>
                  </a:xfrm>
                  <a:custGeom>
                    <a:avLst/>
                    <a:gdLst/>
                    <a:ahLst/>
                    <a:cxnLst/>
                    <a:rect l="l" t="t" r="r" b="b"/>
                    <a:pathLst>
                      <a:path w="7276" h="668" extrusionOk="0">
                        <a:moveTo>
                          <a:pt x="108" y="1"/>
                        </a:moveTo>
                        <a:cubicBezTo>
                          <a:pt x="72" y="215"/>
                          <a:pt x="36" y="442"/>
                          <a:pt x="1" y="668"/>
                        </a:cubicBezTo>
                        <a:lnTo>
                          <a:pt x="7275" y="668"/>
                        </a:lnTo>
                        <a:lnTo>
                          <a:pt x="7275"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78" name="Google Shape;3478;p71"/>
                  <p:cNvSpPr/>
                  <p:nvPr/>
                </p:nvSpPr>
                <p:spPr>
                  <a:xfrm>
                    <a:off x="3255002" y="4558870"/>
                    <a:ext cx="151000" cy="13510"/>
                  </a:xfrm>
                  <a:custGeom>
                    <a:avLst/>
                    <a:gdLst/>
                    <a:ahLst/>
                    <a:cxnLst/>
                    <a:rect l="l" t="t" r="r" b="b"/>
                    <a:pathLst>
                      <a:path w="7466" h="668" extrusionOk="0">
                        <a:moveTo>
                          <a:pt x="95" y="0"/>
                        </a:moveTo>
                        <a:cubicBezTo>
                          <a:pt x="60" y="227"/>
                          <a:pt x="24" y="441"/>
                          <a:pt x="0" y="667"/>
                        </a:cubicBezTo>
                        <a:lnTo>
                          <a:pt x="7465" y="667"/>
                        </a:lnTo>
                        <a:lnTo>
                          <a:pt x="7465"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79" name="Google Shape;3479;p71"/>
                  <p:cNvSpPr/>
                  <p:nvPr/>
                </p:nvSpPr>
                <p:spPr>
                  <a:xfrm>
                    <a:off x="3232593" y="4681919"/>
                    <a:ext cx="173409" cy="13510"/>
                  </a:xfrm>
                  <a:custGeom>
                    <a:avLst/>
                    <a:gdLst/>
                    <a:ahLst/>
                    <a:cxnLst/>
                    <a:rect l="l" t="t" r="r" b="b"/>
                    <a:pathLst>
                      <a:path w="8574" h="668" extrusionOk="0">
                        <a:moveTo>
                          <a:pt x="132" y="1"/>
                        </a:moveTo>
                        <a:cubicBezTo>
                          <a:pt x="84" y="215"/>
                          <a:pt x="48" y="441"/>
                          <a:pt x="1" y="667"/>
                        </a:cubicBezTo>
                        <a:lnTo>
                          <a:pt x="8573" y="667"/>
                        </a:lnTo>
                        <a:lnTo>
                          <a:pt x="8573"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80" name="Google Shape;3480;p71"/>
                  <p:cNvSpPr/>
                  <p:nvPr/>
                </p:nvSpPr>
                <p:spPr>
                  <a:xfrm>
                    <a:off x="3468578" y="4534296"/>
                    <a:ext cx="147643" cy="13510"/>
                  </a:xfrm>
                  <a:custGeom>
                    <a:avLst/>
                    <a:gdLst/>
                    <a:ahLst/>
                    <a:cxnLst/>
                    <a:rect l="l" t="t" r="r" b="b"/>
                    <a:pathLst>
                      <a:path w="7300" h="668" extrusionOk="0">
                        <a:moveTo>
                          <a:pt x="1" y="1"/>
                        </a:moveTo>
                        <a:lnTo>
                          <a:pt x="1" y="668"/>
                        </a:lnTo>
                        <a:lnTo>
                          <a:pt x="7299" y="668"/>
                        </a:lnTo>
                        <a:lnTo>
                          <a:pt x="7180"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81" name="Google Shape;3481;p71"/>
                  <p:cNvSpPr/>
                  <p:nvPr/>
                </p:nvSpPr>
                <p:spPr>
                  <a:xfrm>
                    <a:off x="3468578" y="4411247"/>
                    <a:ext cx="129582" cy="13510"/>
                  </a:xfrm>
                  <a:custGeom>
                    <a:avLst/>
                    <a:gdLst/>
                    <a:ahLst/>
                    <a:cxnLst/>
                    <a:rect l="l" t="t" r="r" b="b"/>
                    <a:pathLst>
                      <a:path w="6407" h="668" extrusionOk="0">
                        <a:moveTo>
                          <a:pt x="1" y="1"/>
                        </a:moveTo>
                        <a:lnTo>
                          <a:pt x="1" y="668"/>
                        </a:lnTo>
                        <a:lnTo>
                          <a:pt x="6407" y="668"/>
                        </a:lnTo>
                        <a:lnTo>
                          <a:pt x="6299"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82" name="Google Shape;3482;p71"/>
                  <p:cNvSpPr/>
                  <p:nvPr/>
                </p:nvSpPr>
                <p:spPr>
                  <a:xfrm>
                    <a:off x="3468578" y="4386694"/>
                    <a:ext cx="125961" cy="13510"/>
                  </a:xfrm>
                  <a:custGeom>
                    <a:avLst/>
                    <a:gdLst/>
                    <a:ahLst/>
                    <a:cxnLst/>
                    <a:rect l="l" t="t" r="r" b="b"/>
                    <a:pathLst>
                      <a:path w="6228" h="668" extrusionOk="0">
                        <a:moveTo>
                          <a:pt x="1" y="0"/>
                        </a:moveTo>
                        <a:lnTo>
                          <a:pt x="1" y="667"/>
                        </a:lnTo>
                        <a:lnTo>
                          <a:pt x="6228" y="667"/>
                        </a:lnTo>
                        <a:cubicBezTo>
                          <a:pt x="6204" y="441"/>
                          <a:pt x="6180" y="215"/>
                          <a:pt x="6145"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83" name="Google Shape;3483;p71"/>
                  <p:cNvSpPr/>
                  <p:nvPr/>
                </p:nvSpPr>
                <p:spPr>
                  <a:xfrm>
                    <a:off x="3468578" y="4312772"/>
                    <a:ext cx="116820" cy="13510"/>
                  </a:xfrm>
                  <a:custGeom>
                    <a:avLst/>
                    <a:gdLst/>
                    <a:ahLst/>
                    <a:cxnLst/>
                    <a:rect l="l" t="t" r="r" b="b"/>
                    <a:pathLst>
                      <a:path w="5776" h="668" extrusionOk="0">
                        <a:moveTo>
                          <a:pt x="1" y="0"/>
                        </a:moveTo>
                        <a:lnTo>
                          <a:pt x="1" y="667"/>
                        </a:lnTo>
                        <a:lnTo>
                          <a:pt x="5775" y="667"/>
                        </a:lnTo>
                        <a:cubicBezTo>
                          <a:pt x="5752" y="453"/>
                          <a:pt x="5728" y="226"/>
                          <a:pt x="5704"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84" name="Google Shape;3484;p71"/>
                  <p:cNvSpPr/>
                  <p:nvPr/>
                </p:nvSpPr>
                <p:spPr>
                  <a:xfrm>
                    <a:off x="3468578" y="4337325"/>
                    <a:ext cx="119712" cy="13753"/>
                  </a:xfrm>
                  <a:custGeom>
                    <a:avLst/>
                    <a:gdLst/>
                    <a:ahLst/>
                    <a:cxnLst/>
                    <a:rect l="l" t="t" r="r" b="b"/>
                    <a:pathLst>
                      <a:path w="5919" h="680" extrusionOk="0">
                        <a:moveTo>
                          <a:pt x="1" y="1"/>
                        </a:moveTo>
                        <a:lnTo>
                          <a:pt x="1" y="679"/>
                        </a:lnTo>
                        <a:lnTo>
                          <a:pt x="5918" y="679"/>
                        </a:lnTo>
                        <a:cubicBezTo>
                          <a:pt x="5895" y="453"/>
                          <a:pt x="5871" y="227"/>
                          <a:pt x="5847"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85" name="Google Shape;3485;p71"/>
                  <p:cNvSpPr/>
                  <p:nvPr/>
                </p:nvSpPr>
                <p:spPr>
                  <a:xfrm>
                    <a:off x="3468578" y="4361898"/>
                    <a:ext cx="122847" cy="13733"/>
                  </a:xfrm>
                  <a:custGeom>
                    <a:avLst/>
                    <a:gdLst/>
                    <a:ahLst/>
                    <a:cxnLst/>
                    <a:rect l="l" t="t" r="r" b="b"/>
                    <a:pathLst>
                      <a:path w="6074" h="679" extrusionOk="0">
                        <a:moveTo>
                          <a:pt x="1" y="0"/>
                        </a:moveTo>
                        <a:lnTo>
                          <a:pt x="1" y="679"/>
                        </a:lnTo>
                        <a:lnTo>
                          <a:pt x="6073" y="679"/>
                        </a:lnTo>
                        <a:cubicBezTo>
                          <a:pt x="6049" y="453"/>
                          <a:pt x="6026" y="226"/>
                          <a:pt x="5990"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86" name="Google Shape;3486;p71"/>
                  <p:cNvSpPr/>
                  <p:nvPr/>
                </p:nvSpPr>
                <p:spPr>
                  <a:xfrm>
                    <a:off x="3276906" y="4411247"/>
                    <a:ext cx="129096" cy="13510"/>
                  </a:xfrm>
                  <a:custGeom>
                    <a:avLst/>
                    <a:gdLst/>
                    <a:ahLst/>
                    <a:cxnLst/>
                    <a:rect l="l" t="t" r="r" b="b"/>
                    <a:pathLst>
                      <a:path w="6383" h="668" extrusionOk="0">
                        <a:moveTo>
                          <a:pt x="84" y="1"/>
                        </a:moveTo>
                        <a:cubicBezTo>
                          <a:pt x="60" y="227"/>
                          <a:pt x="24" y="441"/>
                          <a:pt x="1" y="668"/>
                        </a:cubicBezTo>
                        <a:lnTo>
                          <a:pt x="6382" y="668"/>
                        </a:lnTo>
                        <a:lnTo>
                          <a:pt x="6382"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87" name="Google Shape;3487;p71"/>
                  <p:cNvSpPr/>
                  <p:nvPr/>
                </p:nvSpPr>
                <p:spPr>
                  <a:xfrm>
                    <a:off x="3468578" y="4509500"/>
                    <a:ext cx="143314" cy="13753"/>
                  </a:xfrm>
                  <a:custGeom>
                    <a:avLst/>
                    <a:gdLst/>
                    <a:ahLst/>
                    <a:cxnLst/>
                    <a:rect l="l" t="t" r="r" b="b"/>
                    <a:pathLst>
                      <a:path w="7086" h="680" extrusionOk="0">
                        <a:moveTo>
                          <a:pt x="1" y="1"/>
                        </a:moveTo>
                        <a:lnTo>
                          <a:pt x="1" y="679"/>
                        </a:lnTo>
                        <a:lnTo>
                          <a:pt x="7085" y="679"/>
                        </a:lnTo>
                        <a:cubicBezTo>
                          <a:pt x="7061" y="453"/>
                          <a:pt x="7026" y="227"/>
                          <a:pt x="7002"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88" name="Google Shape;3488;p71"/>
                  <p:cNvSpPr/>
                  <p:nvPr/>
                </p:nvSpPr>
                <p:spPr>
                  <a:xfrm>
                    <a:off x="3468578" y="4484947"/>
                    <a:ext cx="139694" cy="13490"/>
                  </a:xfrm>
                  <a:custGeom>
                    <a:avLst/>
                    <a:gdLst/>
                    <a:ahLst/>
                    <a:cxnLst/>
                    <a:rect l="l" t="t" r="r" b="b"/>
                    <a:pathLst>
                      <a:path w="6907" h="667" extrusionOk="0">
                        <a:moveTo>
                          <a:pt x="1" y="0"/>
                        </a:moveTo>
                        <a:lnTo>
                          <a:pt x="1" y="667"/>
                        </a:lnTo>
                        <a:lnTo>
                          <a:pt x="6907" y="667"/>
                        </a:lnTo>
                        <a:lnTo>
                          <a:pt x="6811"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89" name="Google Shape;3489;p71"/>
                  <p:cNvSpPr/>
                  <p:nvPr/>
                </p:nvSpPr>
                <p:spPr>
                  <a:xfrm>
                    <a:off x="3468578" y="4435821"/>
                    <a:ext cx="132474" cy="13510"/>
                  </a:xfrm>
                  <a:custGeom>
                    <a:avLst/>
                    <a:gdLst/>
                    <a:ahLst/>
                    <a:cxnLst/>
                    <a:rect l="l" t="t" r="r" b="b"/>
                    <a:pathLst>
                      <a:path w="6550" h="668" extrusionOk="0">
                        <a:moveTo>
                          <a:pt x="1" y="0"/>
                        </a:moveTo>
                        <a:lnTo>
                          <a:pt x="1" y="667"/>
                        </a:lnTo>
                        <a:lnTo>
                          <a:pt x="6549" y="667"/>
                        </a:lnTo>
                        <a:cubicBezTo>
                          <a:pt x="6526" y="453"/>
                          <a:pt x="6502" y="227"/>
                          <a:pt x="6466"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90" name="Google Shape;3490;p71"/>
                  <p:cNvSpPr/>
                  <p:nvPr/>
                </p:nvSpPr>
                <p:spPr>
                  <a:xfrm>
                    <a:off x="3468578" y="4460374"/>
                    <a:ext cx="136074" cy="13510"/>
                  </a:xfrm>
                  <a:custGeom>
                    <a:avLst/>
                    <a:gdLst/>
                    <a:ahLst/>
                    <a:cxnLst/>
                    <a:rect l="l" t="t" r="r" b="b"/>
                    <a:pathLst>
                      <a:path w="6728" h="668" extrusionOk="0">
                        <a:moveTo>
                          <a:pt x="1" y="1"/>
                        </a:moveTo>
                        <a:lnTo>
                          <a:pt x="1" y="668"/>
                        </a:lnTo>
                        <a:lnTo>
                          <a:pt x="6728" y="668"/>
                        </a:lnTo>
                        <a:cubicBezTo>
                          <a:pt x="6704" y="453"/>
                          <a:pt x="6668" y="227"/>
                          <a:pt x="6633"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91" name="Google Shape;3491;p71"/>
                  <p:cNvSpPr/>
                  <p:nvPr/>
                </p:nvSpPr>
                <p:spPr>
                  <a:xfrm>
                    <a:off x="3280041" y="4386694"/>
                    <a:ext cx="125961" cy="13510"/>
                  </a:xfrm>
                  <a:custGeom>
                    <a:avLst/>
                    <a:gdLst/>
                    <a:ahLst/>
                    <a:cxnLst/>
                    <a:rect l="l" t="t" r="r" b="b"/>
                    <a:pathLst>
                      <a:path w="6228" h="668" extrusionOk="0">
                        <a:moveTo>
                          <a:pt x="96" y="0"/>
                        </a:moveTo>
                        <a:cubicBezTo>
                          <a:pt x="60" y="215"/>
                          <a:pt x="36" y="441"/>
                          <a:pt x="0" y="667"/>
                        </a:cubicBezTo>
                        <a:lnTo>
                          <a:pt x="6227" y="667"/>
                        </a:lnTo>
                        <a:lnTo>
                          <a:pt x="6227"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92" name="Google Shape;3492;p71"/>
                  <p:cNvSpPr/>
                  <p:nvPr/>
                </p:nvSpPr>
                <p:spPr>
                  <a:xfrm>
                    <a:off x="3468578" y="4558870"/>
                    <a:ext cx="151263" cy="13510"/>
                  </a:xfrm>
                  <a:custGeom>
                    <a:avLst/>
                    <a:gdLst/>
                    <a:ahLst/>
                    <a:cxnLst/>
                    <a:rect l="l" t="t" r="r" b="b"/>
                    <a:pathLst>
                      <a:path w="7479" h="668" extrusionOk="0">
                        <a:moveTo>
                          <a:pt x="1" y="0"/>
                        </a:moveTo>
                        <a:lnTo>
                          <a:pt x="1" y="667"/>
                        </a:lnTo>
                        <a:lnTo>
                          <a:pt x="7478" y="667"/>
                        </a:lnTo>
                        <a:cubicBezTo>
                          <a:pt x="7442" y="441"/>
                          <a:pt x="7407" y="227"/>
                          <a:pt x="7371"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93" name="Google Shape;3493;p71"/>
                  <p:cNvSpPr/>
                  <p:nvPr/>
                </p:nvSpPr>
                <p:spPr>
                  <a:xfrm>
                    <a:off x="3302430" y="4189723"/>
                    <a:ext cx="103572" cy="13733"/>
                  </a:xfrm>
                  <a:custGeom>
                    <a:avLst/>
                    <a:gdLst/>
                    <a:ahLst/>
                    <a:cxnLst/>
                    <a:rect l="l" t="t" r="r" b="b"/>
                    <a:pathLst>
                      <a:path w="5121" h="679" extrusionOk="0">
                        <a:moveTo>
                          <a:pt x="72" y="0"/>
                        </a:moveTo>
                        <a:cubicBezTo>
                          <a:pt x="48" y="226"/>
                          <a:pt x="36" y="453"/>
                          <a:pt x="1" y="679"/>
                        </a:cubicBezTo>
                        <a:lnTo>
                          <a:pt x="5120" y="679"/>
                        </a:lnTo>
                        <a:lnTo>
                          <a:pt x="5120"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94" name="Google Shape;3494;p71"/>
                  <p:cNvSpPr/>
                  <p:nvPr/>
                </p:nvSpPr>
                <p:spPr>
                  <a:xfrm>
                    <a:off x="3304837" y="4165150"/>
                    <a:ext cx="101165" cy="13510"/>
                  </a:xfrm>
                  <a:custGeom>
                    <a:avLst/>
                    <a:gdLst/>
                    <a:ahLst/>
                    <a:cxnLst/>
                    <a:rect l="l" t="t" r="r" b="b"/>
                    <a:pathLst>
                      <a:path w="5002" h="668" extrusionOk="0">
                        <a:moveTo>
                          <a:pt x="60" y="1"/>
                        </a:moveTo>
                        <a:lnTo>
                          <a:pt x="1" y="668"/>
                        </a:lnTo>
                        <a:lnTo>
                          <a:pt x="5001" y="668"/>
                        </a:lnTo>
                        <a:lnTo>
                          <a:pt x="5001"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95" name="Google Shape;3495;p71"/>
                  <p:cNvSpPr/>
                  <p:nvPr/>
                </p:nvSpPr>
                <p:spPr>
                  <a:xfrm>
                    <a:off x="3297374" y="4239072"/>
                    <a:ext cx="108628" cy="13510"/>
                  </a:xfrm>
                  <a:custGeom>
                    <a:avLst/>
                    <a:gdLst/>
                    <a:ahLst/>
                    <a:cxnLst/>
                    <a:rect l="l" t="t" r="r" b="b"/>
                    <a:pathLst>
                      <a:path w="5371" h="668" extrusionOk="0">
                        <a:moveTo>
                          <a:pt x="72" y="1"/>
                        </a:moveTo>
                        <a:cubicBezTo>
                          <a:pt x="48" y="215"/>
                          <a:pt x="24" y="441"/>
                          <a:pt x="1" y="668"/>
                        </a:cubicBezTo>
                        <a:lnTo>
                          <a:pt x="5370" y="668"/>
                        </a:lnTo>
                        <a:lnTo>
                          <a:pt x="5370"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96" name="Google Shape;3496;p71"/>
                  <p:cNvSpPr/>
                  <p:nvPr/>
                </p:nvSpPr>
                <p:spPr>
                  <a:xfrm>
                    <a:off x="3294724" y="4263645"/>
                    <a:ext cx="111278" cy="13510"/>
                  </a:xfrm>
                  <a:custGeom>
                    <a:avLst/>
                    <a:gdLst/>
                    <a:ahLst/>
                    <a:cxnLst/>
                    <a:rect l="l" t="t" r="r" b="b"/>
                    <a:pathLst>
                      <a:path w="5502" h="668" extrusionOk="0">
                        <a:moveTo>
                          <a:pt x="84" y="0"/>
                        </a:moveTo>
                        <a:cubicBezTo>
                          <a:pt x="60" y="227"/>
                          <a:pt x="36" y="441"/>
                          <a:pt x="1" y="667"/>
                        </a:cubicBezTo>
                        <a:lnTo>
                          <a:pt x="5501" y="667"/>
                        </a:lnTo>
                        <a:lnTo>
                          <a:pt x="5501"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97" name="Google Shape;3497;p71"/>
                  <p:cNvSpPr/>
                  <p:nvPr/>
                </p:nvSpPr>
                <p:spPr>
                  <a:xfrm>
                    <a:off x="3307243" y="4140596"/>
                    <a:ext cx="98759" cy="13510"/>
                  </a:xfrm>
                  <a:custGeom>
                    <a:avLst/>
                    <a:gdLst/>
                    <a:ahLst/>
                    <a:cxnLst/>
                    <a:rect l="l" t="t" r="r" b="b"/>
                    <a:pathLst>
                      <a:path w="4883" h="668" extrusionOk="0">
                        <a:moveTo>
                          <a:pt x="60" y="0"/>
                        </a:moveTo>
                        <a:cubicBezTo>
                          <a:pt x="36" y="227"/>
                          <a:pt x="13" y="453"/>
                          <a:pt x="1" y="667"/>
                        </a:cubicBezTo>
                        <a:lnTo>
                          <a:pt x="4882" y="667"/>
                        </a:lnTo>
                        <a:lnTo>
                          <a:pt x="4882"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98" name="Google Shape;3498;p71"/>
                  <p:cNvSpPr/>
                  <p:nvPr/>
                </p:nvSpPr>
                <p:spPr>
                  <a:xfrm>
                    <a:off x="3309407" y="4116023"/>
                    <a:ext cx="96595" cy="13510"/>
                  </a:xfrm>
                  <a:custGeom>
                    <a:avLst/>
                    <a:gdLst/>
                    <a:ahLst/>
                    <a:cxnLst/>
                    <a:rect l="l" t="t" r="r" b="b"/>
                    <a:pathLst>
                      <a:path w="4776" h="668" extrusionOk="0">
                        <a:moveTo>
                          <a:pt x="60" y="1"/>
                        </a:moveTo>
                        <a:lnTo>
                          <a:pt x="1" y="668"/>
                        </a:lnTo>
                        <a:lnTo>
                          <a:pt x="4775" y="668"/>
                        </a:lnTo>
                        <a:lnTo>
                          <a:pt x="4775"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499" name="Google Shape;3499;p71"/>
                  <p:cNvSpPr/>
                  <p:nvPr/>
                </p:nvSpPr>
                <p:spPr>
                  <a:xfrm>
                    <a:off x="3300023" y="4214276"/>
                    <a:ext cx="105979" cy="13753"/>
                  </a:xfrm>
                  <a:custGeom>
                    <a:avLst/>
                    <a:gdLst/>
                    <a:ahLst/>
                    <a:cxnLst/>
                    <a:rect l="l" t="t" r="r" b="b"/>
                    <a:pathLst>
                      <a:path w="5240" h="680" extrusionOk="0">
                        <a:moveTo>
                          <a:pt x="72" y="1"/>
                        </a:moveTo>
                        <a:lnTo>
                          <a:pt x="1" y="679"/>
                        </a:lnTo>
                        <a:lnTo>
                          <a:pt x="5239" y="679"/>
                        </a:lnTo>
                        <a:lnTo>
                          <a:pt x="5239"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00" name="Google Shape;3500;p71"/>
                  <p:cNvSpPr/>
                  <p:nvPr/>
                </p:nvSpPr>
                <p:spPr>
                  <a:xfrm>
                    <a:off x="3283176" y="4361898"/>
                    <a:ext cx="122826" cy="13733"/>
                  </a:xfrm>
                  <a:custGeom>
                    <a:avLst/>
                    <a:gdLst/>
                    <a:ahLst/>
                    <a:cxnLst/>
                    <a:rect l="l" t="t" r="r" b="b"/>
                    <a:pathLst>
                      <a:path w="6073" h="679" extrusionOk="0">
                        <a:moveTo>
                          <a:pt x="95" y="0"/>
                        </a:moveTo>
                        <a:cubicBezTo>
                          <a:pt x="60" y="226"/>
                          <a:pt x="36" y="453"/>
                          <a:pt x="0" y="679"/>
                        </a:cubicBezTo>
                        <a:lnTo>
                          <a:pt x="6072" y="679"/>
                        </a:lnTo>
                        <a:lnTo>
                          <a:pt x="6072"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01" name="Google Shape;3501;p71"/>
                  <p:cNvSpPr/>
                  <p:nvPr/>
                </p:nvSpPr>
                <p:spPr>
                  <a:xfrm>
                    <a:off x="3289182" y="4312772"/>
                    <a:ext cx="116820" cy="13510"/>
                  </a:xfrm>
                  <a:custGeom>
                    <a:avLst/>
                    <a:gdLst/>
                    <a:ahLst/>
                    <a:cxnLst/>
                    <a:rect l="l" t="t" r="r" b="b"/>
                    <a:pathLst>
                      <a:path w="5776" h="668" extrusionOk="0">
                        <a:moveTo>
                          <a:pt x="84" y="0"/>
                        </a:moveTo>
                        <a:cubicBezTo>
                          <a:pt x="60" y="226"/>
                          <a:pt x="25" y="453"/>
                          <a:pt x="1" y="667"/>
                        </a:cubicBezTo>
                        <a:lnTo>
                          <a:pt x="5775" y="667"/>
                        </a:lnTo>
                        <a:lnTo>
                          <a:pt x="5775"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02" name="Google Shape;3502;p71"/>
                  <p:cNvSpPr/>
                  <p:nvPr/>
                </p:nvSpPr>
                <p:spPr>
                  <a:xfrm>
                    <a:off x="3292075" y="4288199"/>
                    <a:ext cx="113927" cy="13510"/>
                  </a:xfrm>
                  <a:custGeom>
                    <a:avLst/>
                    <a:gdLst/>
                    <a:ahLst/>
                    <a:cxnLst/>
                    <a:rect l="l" t="t" r="r" b="b"/>
                    <a:pathLst>
                      <a:path w="5633" h="668" extrusionOk="0">
                        <a:moveTo>
                          <a:pt x="72" y="1"/>
                        </a:moveTo>
                        <a:cubicBezTo>
                          <a:pt x="48" y="227"/>
                          <a:pt x="24" y="441"/>
                          <a:pt x="1" y="668"/>
                        </a:cubicBezTo>
                        <a:lnTo>
                          <a:pt x="5632" y="668"/>
                        </a:lnTo>
                        <a:lnTo>
                          <a:pt x="5632"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03" name="Google Shape;3503;p71"/>
                  <p:cNvSpPr/>
                  <p:nvPr/>
                </p:nvSpPr>
                <p:spPr>
                  <a:xfrm>
                    <a:off x="3286290" y="4337325"/>
                    <a:ext cx="119712" cy="13753"/>
                  </a:xfrm>
                  <a:custGeom>
                    <a:avLst/>
                    <a:gdLst/>
                    <a:ahLst/>
                    <a:cxnLst/>
                    <a:rect l="l" t="t" r="r" b="b"/>
                    <a:pathLst>
                      <a:path w="5919" h="680" extrusionOk="0">
                        <a:moveTo>
                          <a:pt x="84" y="1"/>
                        </a:moveTo>
                        <a:lnTo>
                          <a:pt x="1" y="679"/>
                        </a:lnTo>
                        <a:lnTo>
                          <a:pt x="5918" y="679"/>
                        </a:lnTo>
                        <a:lnTo>
                          <a:pt x="5918"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sp>
              <p:nvSpPr>
                <p:cNvPr id="3504" name="Google Shape;3504;p71"/>
                <p:cNvSpPr/>
                <p:nvPr/>
              </p:nvSpPr>
              <p:spPr>
                <a:xfrm>
                  <a:off x="3468578" y="3673197"/>
                  <a:ext cx="70100" cy="13510"/>
                </a:xfrm>
                <a:custGeom>
                  <a:avLst/>
                  <a:gdLst/>
                  <a:ahLst/>
                  <a:cxnLst/>
                  <a:rect l="l" t="t" r="r" b="b"/>
                  <a:pathLst>
                    <a:path w="3466" h="668" extrusionOk="0">
                      <a:moveTo>
                        <a:pt x="1" y="0"/>
                      </a:moveTo>
                      <a:lnTo>
                        <a:pt x="1" y="667"/>
                      </a:lnTo>
                      <a:lnTo>
                        <a:pt x="3466" y="667"/>
                      </a:lnTo>
                      <a:lnTo>
                        <a:pt x="3442"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05" name="Google Shape;3505;p71"/>
                <p:cNvSpPr/>
                <p:nvPr/>
              </p:nvSpPr>
              <p:spPr>
                <a:xfrm>
                  <a:off x="3468578" y="3599517"/>
                  <a:ext cx="67936" cy="13490"/>
                </a:xfrm>
                <a:custGeom>
                  <a:avLst/>
                  <a:gdLst/>
                  <a:ahLst/>
                  <a:cxnLst/>
                  <a:rect l="l" t="t" r="r" b="b"/>
                  <a:pathLst>
                    <a:path w="3359" h="667" extrusionOk="0">
                      <a:moveTo>
                        <a:pt x="1" y="0"/>
                      </a:moveTo>
                      <a:lnTo>
                        <a:pt x="1" y="667"/>
                      </a:lnTo>
                      <a:lnTo>
                        <a:pt x="3359" y="667"/>
                      </a:lnTo>
                      <a:cubicBezTo>
                        <a:pt x="3359" y="441"/>
                        <a:pt x="3347" y="214"/>
                        <a:pt x="3347"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06" name="Google Shape;3506;p71"/>
                <p:cNvSpPr/>
                <p:nvPr/>
              </p:nvSpPr>
              <p:spPr>
                <a:xfrm>
                  <a:off x="3311349" y="4086656"/>
                  <a:ext cx="252125" cy="21924"/>
                </a:xfrm>
                <a:custGeom>
                  <a:avLst/>
                  <a:gdLst/>
                  <a:ahLst/>
                  <a:cxnLst/>
                  <a:rect l="l" t="t" r="r" b="b"/>
                  <a:pathLst>
                    <a:path w="12466" h="1084" extrusionOk="0">
                      <a:moveTo>
                        <a:pt x="84" y="24"/>
                      </a:moveTo>
                      <a:cubicBezTo>
                        <a:pt x="75" y="77"/>
                        <a:pt x="72" y="130"/>
                        <a:pt x="72" y="183"/>
                      </a:cubicBezTo>
                      <a:lnTo>
                        <a:pt x="72" y="183"/>
                      </a:lnTo>
                      <a:cubicBezTo>
                        <a:pt x="76" y="130"/>
                        <a:pt x="80" y="77"/>
                        <a:pt x="84" y="24"/>
                      </a:cubicBezTo>
                      <a:close/>
                      <a:moveTo>
                        <a:pt x="12383" y="0"/>
                      </a:moveTo>
                      <a:cubicBezTo>
                        <a:pt x="12383" y="84"/>
                        <a:pt x="12395" y="155"/>
                        <a:pt x="12395" y="238"/>
                      </a:cubicBezTo>
                      <a:lnTo>
                        <a:pt x="72" y="238"/>
                      </a:lnTo>
                      <a:cubicBezTo>
                        <a:pt x="72" y="220"/>
                        <a:pt x="72" y="201"/>
                        <a:pt x="72" y="183"/>
                      </a:cubicBezTo>
                      <a:lnTo>
                        <a:pt x="72" y="183"/>
                      </a:lnTo>
                      <a:cubicBezTo>
                        <a:pt x="53" y="421"/>
                        <a:pt x="31" y="661"/>
                        <a:pt x="12" y="905"/>
                      </a:cubicBezTo>
                      <a:lnTo>
                        <a:pt x="12453" y="905"/>
                      </a:lnTo>
                      <a:cubicBezTo>
                        <a:pt x="12431" y="605"/>
                        <a:pt x="12403" y="298"/>
                        <a:pt x="12383" y="0"/>
                      </a:cubicBezTo>
                      <a:close/>
                      <a:moveTo>
                        <a:pt x="12453" y="905"/>
                      </a:moveTo>
                      <a:lnTo>
                        <a:pt x="12453" y="905"/>
                      </a:lnTo>
                      <a:cubicBezTo>
                        <a:pt x="12454" y="910"/>
                        <a:pt x="12454" y="914"/>
                        <a:pt x="12454" y="919"/>
                      </a:cubicBezTo>
                      <a:lnTo>
                        <a:pt x="12454" y="919"/>
                      </a:lnTo>
                      <a:cubicBezTo>
                        <a:pt x="12454" y="914"/>
                        <a:pt x="12454" y="910"/>
                        <a:pt x="12454" y="905"/>
                      </a:cubicBezTo>
                      <a:close/>
                      <a:moveTo>
                        <a:pt x="12454" y="919"/>
                      </a:moveTo>
                      <a:lnTo>
                        <a:pt x="12454" y="919"/>
                      </a:lnTo>
                      <a:cubicBezTo>
                        <a:pt x="12455" y="941"/>
                        <a:pt x="12457" y="964"/>
                        <a:pt x="12459" y="987"/>
                      </a:cubicBezTo>
                      <a:lnTo>
                        <a:pt x="12459" y="987"/>
                      </a:lnTo>
                      <a:cubicBezTo>
                        <a:pt x="12458" y="964"/>
                        <a:pt x="12456" y="941"/>
                        <a:pt x="12454" y="919"/>
                      </a:cubicBezTo>
                      <a:close/>
                      <a:moveTo>
                        <a:pt x="12" y="905"/>
                      </a:moveTo>
                      <a:cubicBezTo>
                        <a:pt x="0" y="953"/>
                        <a:pt x="0" y="1012"/>
                        <a:pt x="0" y="1072"/>
                      </a:cubicBezTo>
                      <a:cubicBezTo>
                        <a:pt x="4" y="1016"/>
                        <a:pt x="8" y="961"/>
                        <a:pt x="12" y="905"/>
                      </a:cubicBezTo>
                      <a:close/>
                      <a:moveTo>
                        <a:pt x="12459" y="987"/>
                      </a:moveTo>
                      <a:cubicBezTo>
                        <a:pt x="12462" y="1019"/>
                        <a:pt x="12464" y="1052"/>
                        <a:pt x="12466" y="1084"/>
                      </a:cubicBezTo>
                      <a:cubicBezTo>
                        <a:pt x="12466" y="1051"/>
                        <a:pt x="12462" y="1019"/>
                        <a:pt x="12459" y="987"/>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07" name="Google Shape;3507;p71"/>
                <p:cNvSpPr/>
                <p:nvPr/>
              </p:nvSpPr>
              <p:spPr>
                <a:xfrm>
                  <a:off x="3322655" y="3943848"/>
                  <a:ext cx="229271" cy="13510"/>
                </a:xfrm>
                <a:custGeom>
                  <a:avLst/>
                  <a:gdLst/>
                  <a:ahLst/>
                  <a:cxnLst/>
                  <a:rect l="l" t="t" r="r" b="b"/>
                  <a:pathLst>
                    <a:path w="11336" h="668" extrusionOk="0">
                      <a:moveTo>
                        <a:pt x="48" y="1"/>
                      </a:moveTo>
                      <a:cubicBezTo>
                        <a:pt x="36" y="227"/>
                        <a:pt x="25" y="441"/>
                        <a:pt x="1" y="668"/>
                      </a:cubicBezTo>
                      <a:lnTo>
                        <a:pt x="11336" y="668"/>
                      </a:lnTo>
                      <a:lnTo>
                        <a:pt x="11300" y="1"/>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08" name="Google Shape;3508;p71"/>
                <p:cNvSpPr/>
                <p:nvPr/>
              </p:nvSpPr>
              <p:spPr>
                <a:xfrm>
                  <a:off x="3327226" y="3869925"/>
                  <a:ext cx="220129" cy="13510"/>
                </a:xfrm>
                <a:custGeom>
                  <a:avLst/>
                  <a:gdLst/>
                  <a:ahLst/>
                  <a:cxnLst/>
                  <a:rect l="l" t="t" r="r" b="b"/>
                  <a:pathLst>
                    <a:path w="10884" h="668" extrusionOk="0">
                      <a:moveTo>
                        <a:pt x="49" y="1"/>
                      </a:moveTo>
                      <a:cubicBezTo>
                        <a:pt x="37" y="227"/>
                        <a:pt x="25" y="453"/>
                        <a:pt x="1" y="667"/>
                      </a:cubicBezTo>
                      <a:lnTo>
                        <a:pt x="10883" y="667"/>
                      </a:lnTo>
                      <a:cubicBezTo>
                        <a:pt x="10871" y="453"/>
                        <a:pt x="10859" y="227"/>
                        <a:pt x="10848"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09" name="Google Shape;3509;p71"/>
                <p:cNvSpPr/>
                <p:nvPr/>
              </p:nvSpPr>
              <p:spPr>
                <a:xfrm>
                  <a:off x="3334466" y="3722323"/>
                  <a:ext cx="205668" cy="13490"/>
                </a:xfrm>
                <a:custGeom>
                  <a:avLst/>
                  <a:gdLst/>
                  <a:ahLst/>
                  <a:cxnLst/>
                  <a:rect l="l" t="t" r="r" b="b"/>
                  <a:pathLst>
                    <a:path w="10169" h="667" extrusionOk="0">
                      <a:moveTo>
                        <a:pt x="24" y="0"/>
                      </a:moveTo>
                      <a:cubicBezTo>
                        <a:pt x="12" y="226"/>
                        <a:pt x="12" y="453"/>
                        <a:pt x="0" y="667"/>
                      </a:cubicBezTo>
                      <a:lnTo>
                        <a:pt x="10168" y="667"/>
                      </a:lnTo>
                      <a:cubicBezTo>
                        <a:pt x="10156" y="453"/>
                        <a:pt x="10156" y="226"/>
                        <a:pt x="10144"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10" name="Google Shape;3510;p71"/>
                <p:cNvSpPr/>
                <p:nvPr/>
              </p:nvSpPr>
              <p:spPr>
                <a:xfrm>
                  <a:off x="3324354" y="3919295"/>
                  <a:ext cx="225893" cy="13510"/>
                </a:xfrm>
                <a:custGeom>
                  <a:avLst/>
                  <a:gdLst/>
                  <a:ahLst/>
                  <a:cxnLst/>
                  <a:rect l="l" t="t" r="r" b="b"/>
                  <a:pathLst>
                    <a:path w="11169" h="668" extrusionOk="0">
                      <a:moveTo>
                        <a:pt x="48" y="0"/>
                      </a:moveTo>
                      <a:cubicBezTo>
                        <a:pt x="24" y="215"/>
                        <a:pt x="12" y="441"/>
                        <a:pt x="0" y="667"/>
                      </a:cubicBezTo>
                      <a:lnTo>
                        <a:pt x="11168" y="667"/>
                      </a:lnTo>
                      <a:cubicBezTo>
                        <a:pt x="11156" y="441"/>
                        <a:pt x="11144" y="215"/>
                        <a:pt x="11132"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11" name="Google Shape;3511;p71"/>
                <p:cNvSpPr/>
                <p:nvPr/>
              </p:nvSpPr>
              <p:spPr>
                <a:xfrm>
                  <a:off x="3325790" y="3894499"/>
                  <a:ext cx="223001" cy="13733"/>
                </a:xfrm>
                <a:custGeom>
                  <a:avLst/>
                  <a:gdLst/>
                  <a:ahLst/>
                  <a:cxnLst/>
                  <a:rect l="l" t="t" r="r" b="b"/>
                  <a:pathLst>
                    <a:path w="11026" h="679" extrusionOk="0">
                      <a:moveTo>
                        <a:pt x="48" y="0"/>
                      </a:moveTo>
                      <a:lnTo>
                        <a:pt x="1" y="679"/>
                      </a:lnTo>
                      <a:lnTo>
                        <a:pt x="11026" y="679"/>
                      </a:lnTo>
                      <a:cubicBezTo>
                        <a:pt x="11014" y="453"/>
                        <a:pt x="10990" y="226"/>
                        <a:pt x="10978"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12" name="Google Shape;3512;p71"/>
                <p:cNvSpPr/>
                <p:nvPr/>
              </p:nvSpPr>
              <p:spPr>
                <a:xfrm>
                  <a:off x="3328682" y="3845372"/>
                  <a:ext cx="217217" cy="13510"/>
                </a:xfrm>
                <a:custGeom>
                  <a:avLst/>
                  <a:gdLst/>
                  <a:ahLst/>
                  <a:cxnLst/>
                  <a:rect l="l" t="t" r="r" b="b"/>
                  <a:pathLst>
                    <a:path w="10740" h="668" extrusionOk="0">
                      <a:moveTo>
                        <a:pt x="36" y="0"/>
                      </a:moveTo>
                      <a:lnTo>
                        <a:pt x="0" y="667"/>
                      </a:lnTo>
                      <a:lnTo>
                        <a:pt x="10740" y="667"/>
                      </a:lnTo>
                      <a:lnTo>
                        <a:pt x="10704"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13" name="Google Shape;3513;p71"/>
                <p:cNvSpPr/>
                <p:nvPr/>
              </p:nvSpPr>
              <p:spPr>
                <a:xfrm>
                  <a:off x="3333495" y="3747119"/>
                  <a:ext cx="207589" cy="13510"/>
                </a:xfrm>
                <a:custGeom>
                  <a:avLst/>
                  <a:gdLst/>
                  <a:ahLst/>
                  <a:cxnLst/>
                  <a:rect l="l" t="t" r="r" b="b"/>
                  <a:pathLst>
                    <a:path w="10264" h="668" extrusionOk="0">
                      <a:moveTo>
                        <a:pt x="24" y="1"/>
                      </a:moveTo>
                      <a:lnTo>
                        <a:pt x="1" y="667"/>
                      </a:lnTo>
                      <a:lnTo>
                        <a:pt x="10264" y="667"/>
                      </a:lnTo>
                      <a:lnTo>
                        <a:pt x="10240" y="1"/>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14" name="Google Shape;3514;p71"/>
                <p:cNvSpPr/>
                <p:nvPr/>
              </p:nvSpPr>
              <p:spPr>
                <a:xfrm>
                  <a:off x="3330118" y="3820799"/>
                  <a:ext cx="214587" cy="13510"/>
                </a:xfrm>
                <a:custGeom>
                  <a:avLst/>
                  <a:gdLst/>
                  <a:ahLst/>
                  <a:cxnLst/>
                  <a:rect l="l" t="t" r="r" b="b"/>
                  <a:pathLst>
                    <a:path w="10610" h="668" extrusionOk="0">
                      <a:moveTo>
                        <a:pt x="25" y="1"/>
                      </a:moveTo>
                      <a:cubicBezTo>
                        <a:pt x="25" y="227"/>
                        <a:pt x="13" y="441"/>
                        <a:pt x="1" y="668"/>
                      </a:cubicBezTo>
                      <a:lnTo>
                        <a:pt x="10609" y="668"/>
                      </a:lnTo>
                      <a:cubicBezTo>
                        <a:pt x="10597" y="441"/>
                        <a:pt x="10586" y="227"/>
                        <a:pt x="10574"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15" name="Google Shape;3515;p71"/>
                <p:cNvSpPr/>
                <p:nvPr/>
              </p:nvSpPr>
              <p:spPr>
                <a:xfrm>
                  <a:off x="3332525" y="3771672"/>
                  <a:ext cx="209774" cy="13510"/>
                </a:xfrm>
                <a:custGeom>
                  <a:avLst/>
                  <a:gdLst/>
                  <a:ahLst/>
                  <a:cxnLst/>
                  <a:rect l="l" t="t" r="r" b="b"/>
                  <a:pathLst>
                    <a:path w="10372" h="668" extrusionOk="0">
                      <a:moveTo>
                        <a:pt x="37" y="1"/>
                      </a:moveTo>
                      <a:cubicBezTo>
                        <a:pt x="25" y="215"/>
                        <a:pt x="13" y="442"/>
                        <a:pt x="1" y="668"/>
                      </a:cubicBezTo>
                      <a:lnTo>
                        <a:pt x="10371" y="668"/>
                      </a:lnTo>
                      <a:cubicBezTo>
                        <a:pt x="10359" y="442"/>
                        <a:pt x="10347" y="215"/>
                        <a:pt x="10336"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16" name="Google Shape;3516;p71"/>
                <p:cNvSpPr/>
                <p:nvPr/>
              </p:nvSpPr>
              <p:spPr>
                <a:xfrm>
                  <a:off x="3331331" y="3796246"/>
                  <a:ext cx="212160" cy="13510"/>
                </a:xfrm>
                <a:custGeom>
                  <a:avLst/>
                  <a:gdLst/>
                  <a:ahLst/>
                  <a:cxnLst/>
                  <a:rect l="l" t="t" r="r" b="b"/>
                  <a:pathLst>
                    <a:path w="10490" h="668" extrusionOk="0">
                      <a:moveTo>
                        <a:pt x="24" y="0"/>
                      </a:moveTo>
                      <a:lnTo>
                        <a:pt x="0" y="667"/>
                      </a:lnTo>
                      <a:lnTo>
                        <a:pt x="10490" y="667"/>
                      </a:lnTo>
                      <a:cubicBezTo>
                        <a:pt x="10478" y="441"/>
                        <a:pt x="10466" y="227"/>
                        <a:pt x="10454"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17" name="Google Shape;3517;p71"/>
                <p:cNvSpPr/>
                <p:nvPr/>
              </p:nvSpPr>
              <p:spPr>
                <a:xfrm>
                  <a:off x="3313513" y="4066917"/>
                  <a:ext cx="247554" cy="13490"/>
                </a:xfrm>
                <a:custGeom>
                  <a:avLst/>
                  <a:gdLst/>
                  <a:ahLst/>
                  <a:cxnLst/>
                  <a:rect l="l" t="t" r="r" b="b"/>
                  <a:pathLst>
                    <a:path w="12240" h="667" extrusionOk="0">
                      <a:moveTo>
                        <a:pt x="60" y="0"/>
                      </a:moveTo>
                      <a:lnTo>
                        <a:pt x="0" y="667"/>
                      </a:lnTo>
                      <a:lnTo>
                        <a:pt x="12240" y="667"/>
                      </a:lnTo>
                      <a:cubicBezTo>
                        <a:pt x="12216" y="441"/>
                        <a:pt x="12204" y="226"/>
                        <a:pt x="12180"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18" name="Google Shape;3518;p71"/>
                <p:cNvSpPr/>
                <p:nvPr/>
              </p:nvSpPr>
              <p:spPr>
                <a:xfrm>
                  <a:off x="3315677" y="4042101"/>
                  <a:ext cx="243469" cy="13753"/>
                </a:xfrm>
                <a:custGeom>
                  <a:avLst/>
                  <a:gdLst/>
                  <a:ahLst/>
                  <a:cxnLst/>
                  <a:rect l="l" t="t" r="r" b="b"/>
                  <a:pathLst>
                    <a:path w="12038" h="680" extrusionOk="0">
                      <a:moveTo>
                        <a:pt x="48" y="1"/>
                      </a:moveTo>
                      <a:cubicBezTo>
                        <a:pt x="36" y="203"/>
                        <a:pt x="12" y="405"/>
                        <a:pt x="0" y="596"/>
                      </a:cubicBezTo>
                      <a:lnTo>
                        <a:pt x="0" y="656"/>
                      </a:lnTo>
                      <a:lnTo>
                        <a:pt x="7561" y="656"/>
                      </a:lnTo>
                      <a:lnTo>
                        <a:pt x="7561" y="679"/>
                      </a:lnTo>
                      <a:lnTo>
                        <a:pt x="12038" y="679"/>
                      </a:lnTo>
                      <a:lnTo>
                        <a:pt x="12038" y="632"/>
                      </a:lnTo>
                      <a:cubicBezTo>
                        <a:pt x="12038" y="620"/>
                        <a:pt x="12038" y="608"/>
                        <a:pt x="12038" y="596"/>
                      </a:cubicBezTo>
                      <a:cubicBezTo>
                        <a:pt x="12014" y="394"/>
                        <a:pt x="12002" y="203"/>
                        <a:pt x="11990"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19" name="Google Shape;3519;p71"/>
                <p:cNvSpPr/>
                <p:nvPr/>
              </p:nvSpPr>
              <p:spPr>
                <a:xfrm>
                  <a:off x="3319297" y="3992974"/>
                  <a:ext cx="236006" cy="13510"/>
                </a:xfrm>
                <a:custGeom>
                  <a:avLst/>
                  <a:gdLst/>
                  <a:ahLst/>
                  <a:cxnLst/>
                  <a:rect l="l" t="t" r="r" b="b"/>
                  <a:pathLst>
                    <a:path w="11669" h="668" extrusionOk="0">
                      <a:moveTo>
                        <a:pt x="48" y="1"/>
                      </a:moveTo>
                      <a:lnTo>
                        <a:pt x="0" y="668"/>
                      </a:lnTo>
                      <a:lnTo>
                        <a:pt x="11668" y="668"/>
                      </a:lnTo>
                      <a:cubicBezTo>
                        <a:pt x="11656" y="453"/>
                        <a:pt x="11632" y="227"/>
                        <a:pt x="11621"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20" name="Google Shape;3520;p71"/>
                <p:cNvSpPr/>
                <p:nvPr/>
              </p:nvSpPr>
              <p:spPr>
                <a:xfrm>
                  <a:off x="3320976" y="3968421"/>
                  <a:ext cx="232628" cy="13510"/>
                </a:xfrm>
                <a:custGeom>
                  <a:avLst/>
                  <a:gdLst/>
                  <a:ahLst/>
                  <a:cxnLst/>
                  <a:rect l="l" t="t" r="r" b="b"/>
                  <a:pathLst>
                    <a:path w="11502" h="668" extrusionOk="0">
                      <a:moveTo>
                        <a:pt x="48" y="0"/>
                      </a:moveTo>
                      <a:cubicBezTo>
                        <a:pt x="36" y="227"/>
                        <a:pt x="24" y="441"/>
                        <a:pt x="0" y="667"/>
                      </a:cubicBezTo>
                      <a:lnTo>
                        <a:pt x="11502" y="667"/>
                      </a:lnTo>
                      <a:cubicBezTo>
                        <a:pt x="11478" y="441"/>
                        <a:pt x="11466" y="227"/>
                        <a:pt x="11454"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21" name="Google Shape;3521;p71"/>
                <p:cNvSpPr/>
                <p:nvPr/>
              </p:nvSpPr>
              <p:spPr>
                <a:xfrm>
                  <a:off x="3317356" y="4017548"/>
                  <a:ext cx="239868" cy="13490"/>
                </a:xfrm>
                <a:custGeom>
                  <a:avLst/>
                  <a:gdLst/>
                  <a:ahLst/>
                  <a:cxnLst/>
                  <a:rect l="l" t="t" r="r" b="b"/>
                  <a:pathLst>
                    <a:path w="11860" h="667" extrusionOk="0">
                      <a:moveTo>
                        <a:pt x="48" y="0"/>
                      </a:moveTo>
                      <a:cubicBezTo>
                        <a:pt x="37" y="226"/>
                        <a:pt x="13" y="453"/>
                        <a:pt x="1" y="667"/>
                      </a:cubicBezTo>
                      <a:lnTo>
                        <a:pt x="11859" y="667"/>
                      </a:lnTo>
                      <a:cubicBezTo>
                        <a:pt x="11836" y="453"/>
                        <a:pt x="11824" y="226"/>
                        <a:pt x="11812"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nvGrpSpPr>
                <p:cNvPr id="3522" name="Google Shape;3522;p71"/>
                <p:cNvGrpSpPr/>
                <p:nvPr/>
              </p:nvGrpSpPr>
              <p:grpSpPr>
                <a:xfrm>
                  <a:off x="3310621" y="3711240"/>
                  <a:ext cx="253581" cy="404803"/>
                  <a:chOff x="3310621" y="3711240"/>
                  <a:chExt cx="253581" cy="404803"/>
                </a:xfrm>
              </p:grpSpPr>
              <p:sp>
                <p:nvSpPr>
                  <p:cNvPr id="3523" name="Google Shape;3523;p71"/>
                  <p:cNvSpPr/>
                  <p:nvPr/>
                </p:nvSpPr>
                <p:spPr>
                  <a:xfrm>
                    <a:off x="3334709" y="3711240"/>
                    <a:ext cx="205425" cy="11104"/>
                  </a:xfrm>
                  <a:custGeom>
                    <a:avLst/>
                    <a:gdLst/>
                    <a:ahLst/>
                    <a:cxnLst/>
                    <a:rect l="l" t="t" r="r" b="b"/>
                    <a:pathLst>
                      <a:path w="10157" h="549" extrusionOk="0">
                        <a:moveTo>
                          <a:pt x="24" y="1"/>
                        </a:moveTo>
                        <a:cubicBezTo>
                          <a:pt x="24" y="191"/>
                          <a:pt x="12" y="370"/>
                          <a:pt x="0" y="548"/>
                        </a:cubicBezTo>
                        <a:lnTo>
                          <a:pt x="10156" y="548"/>
                        </a:lnTo>
                        <a:cubicBezTo>
                          <a:pt x="10144" y="370"/>
                          <a:pt x="10132" y="191"/>
                          <a:pt x="10132"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24" name="Google Shape;3524;p71"/>
                  <p:cNvSpPr/>
                  <p:nvPr/>
                </p:nvSpPr>
                <p:spPr>
                  <a:xfrm>
                    <a:off x="3333738" y="3736036"/>
                    <a:ext cx="207104" cy="11104"/>
                  </a:xfrm>
                  <a:custGeom>
                    <a:avLst/>
                    <a:gdLst/>
                    <a:ahLst/>
                    <a:cxnLst/>
                    <a:rect l="l" t="t" r="r" b="b"/>
                    <a:pathLst>
                      <a:path w="10240" h="549" extrusionOk="0">
                        <a:moveTo>
                          <a:pt x="24" y="1"/>
                        </a:moveTo>
                        <a:lnTo>
                          <a:pt x="0" y="549"/>
                        </a:lnTo>
                        <a:lnTo>
                          <a:pt x="10240" y="549"/>
                        </a:lnTo>
                        <a:cubicBezTo>
                          <a:pt x="10240" y="358"/>
                          <a:pt x="10228" y="179"/>
                          <a:pt x="10216"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25" name="Google Shape;3525;p71"/>
                  <p:cNvSpPr/>
                  <p:nvPr/>
                </p:nvSpPr>
                <p:spPr>
                  <a:xfrm>
                    <a:off x="3312785" y="4080387"/>
                    <a:ext cx="249253" cy="11104"/>
                  </a:xfrm>
                  <a:custGeom>
                    <a:avLst/>
                    <a:gdLst/>
                    <a:ahLst/>
                    <a:cxnLst/>
                    <a:rect l="l" t="t" r="r" b="b"/>
                    <a:pathLst>
                      <a:path w="12324" h="549" extrusionOk="0">
                        <a:moveTo>
                          <a:pt x="36" y="1"/>
                        </a:moveTo>
                        <a:cubicBezTo>
                          <a:pt x="24" y="108"/>
                          <a:pt x="24" y="227"/>
                          <a:pt x="13" y="334"/>
                        </a:cubicBezTo>
                        <a:cubicBezTo>
                          <a:pt x="13" y="406"/>
                          <a:pt x="1" y="477"/>
                          <a:pt x="1" y="548"/>
                        </a:cubicBezTo>
                        <a:lnTo>
                          <a:pt x="12324" y="548"/>
                        </a:lnTo>
                        <a:cubicBezTo>
                          <a:pt x="12324" y="465"/>
                          <a:pt x="12300" y="394"/>
                          <a:pt x="12300" y="310"/>
                        </a:cubicBezTo>
                        <a:cubicBezTo>
                          <a:pt x="12288" y="203"/>
                          <a:pt x="12288" y="108"/>
                          <a:pt x="12276"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26" name="Google Shape;3526;p71"/>
                  <p:cNvSpPr/>
                  <p:nvPr/>
                </p:nvSpPr>
                <p:spPr>
                  <a:xfrm>
                    <a:off x="3310621" y="4104960"/>
                    <a:ext cx="253581" cy="11083"/>
                  </a:xfrm>
                  <a:custGeom>
                    <a:avLst/>
                    <a:gdLst/>
                    <a:ahLst/>
                    <a:cxnLst/>
                    <a:rect l="l" t="t" r="r" b="b"/>
                    <a:pathLst>
                      <a:path w="12538" h="548" extrusionOk="0">
                        <a:moveTo>
                          <a:pt x="48" y="0"/>
                        </a:moveTo>
                        <a:cubicBezTo>
                          <a:pt x="48" y="60"/>
                          <a:pt x="36" y="107"/>
                          <a:pt x="36" y="167"/>
                        </a:cubicBezTo>
                        <a:cubicBezTo>
                          <a:pt x="24" y="298"/>
                          <a:pt x="12" y="417"/>
                          <a:pt x="0" y="548"/>
                        </a:cubicBezTo>
                        <a:lnTo>
                          <a:pt x="12538" y="548"/>
                        </a:lnTo>
                        <a:lnTo>
                          <a:pt x="12502" y="179"/>
                        </a:lnTo>
                        <a:cubicBezTo>
                          <a:pt x="12502" y="119"/>
                          <a:pt x="12490" y="60"/>
                          <a:pt x="12490" y="0"/>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sp>
              <p:nvSpPr>
                <p:cNvPr id="3527" name="Google Shape;3527;p71"/>
                <p:cNvSpPr/>
                <p:nvPr/>
              </p:nvSpPr>
              <p:spPr>
                <a:xfrm>
                  <a:off x="3335902" y="3194956"/>
                  <a:ext cx="203019" cy="516304"/>
                </a:xfrm>
                <a:custGeom>
                  <a:avLst/>
                  <a:gdLst/>
                  <a:ahLst/>
                  <a:cxnLst/>
                  <a:rect l="l" t="t" r="r" b="b"/>
                  <a:pathLst>
                    <a:path w="10038" h="25528" extrusionOk="0">
                      <a:moveTo>
                        <a:pt x="191" y="1"/>
                      </a:moveTo>
                      <a:lnTo>
                        <a:pt x="203" y="536"/>
                      </a:lnTo>
                      <a:lnTo>
                        <a:pt x="3465" y="536"/>
                      </a:lnTo>
                      <a:lnTo>
                        <a:pt x="3465" y="1215"/>
                      </a:lnTo>
                      <a:lnTo>
                        <a:pt x="215" y="1215"/>
                      </a:lnTo>
                      <a:lnTo>
                        <a:pt x="227" y="1763"/>
                      </a:lnTo>
                      <a:lnTo>
                        <a:pt x="3465" y="1763"/>
                      </a:lnTo>
                      <a:lnTo>
                        <a:pt x="3465" y="2429"/>
                      </a:lnTo>
                      <a:lnTo>
                        <a:pt x="239" y="2429"/>
                      </a:lnTo>
                      <a:lnTo>
                        <a:pt x="239" y="2977"/>
                      </a:lnTo>
                      <a:lnTo>
                        <a:pt x="3465" y="2977"/>
                      </a:lnTo>
                      <a:lnTo>
                        <a:pt x="3465" y="3644"/>
                      </a:lnTo>
                      <a:lnTo>
                        <a:pt x="251" y="3644"/>
                      </a:lnTo>
                      <a:lnTo>
                        <a:pt x="251" y="4192"/>
                      </a:lnTo>
                      <a:lnTo>
                        <a:pt x="3465" y="4192"/>
                      </a:lnTo>
                      <a:lnTo>
                        <a:pt x="3465" y="4858"/>
                      </a:lnTo>
                      <a:lnTo>
                        <a:pt x="263" y="4858"/>
                      </a:lnTo>
                      <a:lnTo>
                        <a:pt x="263" y="5406"/>
                      </a:lnTo>
                      <a:lnTo>
                        <a:pt x="3465" y="5406"/>
                      </a:lnTo>
                      <a:lnTo>
                        <a:pt x="3465" y="6073"/>
                      </a:lnTo>
                      <a:lnTo>
                        <a:pt x="263" y="6073"/>
                      </a:lnTo>
                      <a:lnTo>
                        <a:pt x="263" y="6620"/>
                      </a:lnTo>
                      <a:lnTo>
                        <a:pt x="3465" y="6620"/>
                      </a:lnTo>
                      <a:lnTo>
                        <a:pt x="3465" y="7287"/>
                      </a:lnTo>
                      <a:lnTo>
                        <a:pt x="274" y="7287"/>
                      </a:lnTo>
                      <a:lnTo>
                        <a:pt x="274" y="7835"/>
                      </a:lnTo>
                      <a:lnTo>
                        <a:pt x="3465" y="7835"/>
                      </a:lnTo>
                      <a:lnTo>
                        <a:pt x="3465" y="8514"/>
                      </a:lnTo>
                      <a:lnTo>
                        <a:pt x="274" y="8514"/>
                      </a:lnTo>
                      <a:lnTo>
                        <a:pt x="274" y="9049"/>
                      </a:lnTo>
                      <a:lnTo>
                        <a:pt x="3465" y="9049"/>
                      </a:lnTo>
                      <a:lnTo>
                        <a:pt x="3465" y="9728"/>
                      </a:lnTo>
                      <a:lnTo>
                        <a:pt x="274" y="9728"/>
                      </a:lnTo>
                      <a:lnTo>
                        <a:pt x="274" y="10276"/>
                      </a:lnTo>
                      <a:lnTo>
                        <a:pt x="3465" y="10276"/>
                      </a:lnTo>
                      <a:lnTo>
                        <a:pt x="3465" y="10942"/>
                      </a:lnTo>
                      <a:lnTo>
                        <a:pt x="263" y="10942"/>
                      </a:lnTo>
                      <a:lnTo>
                        <a:pt x="263" y="11490"/>
                      </a:lnTo>
                      <a:lnTo>
                        <a:pt x="3465" y="11490"/>
                      </a:lnTo>
                      <a:lnTo>
                        <a:pt x="3465" y="12157"/>
                      </a:lnTo>
                      <a:lnTo>
                        <a:pt x="263" y="12157"/>
                      </a:lnTo>
                      <a:lnTo>
                        <a:pt x="263" y="12705"/>
                      </a:lnTo>
                      <a:lnTo>
                        <a:pt x="3465" y="12705"/>
                      </a:lnTo>
                      <a:lnTo>
                        <a:pt x="3465" y="13371"/>
                      </a:lnTo>
                      <a:lnTo>
                        <a:pt x="251" y="13371"/>
                      </a:lnTo>
                      <a:cubicBezTo>
                        <a:pt x="251" y="13550"/>
                        <a:pt x="251" y="13740"/>
                        <a:pt x="239" y="13919"/>
                      </a:cubicBezTo>
                      <a:lnTo>
                        <a:pt x="3465" y="13919"/>
                      </a:lnTo>
                      <a:lnTo>
                        <a:pt x="3465" y="14586"/>
                      </a:lnTo>
                      <a:lnTo>
                        <a:pt x="227" y="14586"/>
                      </a:lnTo>
                      <a:lnTo>
                        <a:pt x="227" y="15133"/>
                      </a:lnTo>
                      <a:lnTo>
                        <a:pt x="3465" y="15133"/>
                      </a:lnTo>
                      <a:lnTo>
                        <a:pt x="3465" y="15800"/>
                      </a:lnTo>
                      <a:lnTo>
                        <a:pt x="215" y="15800"/>
                      </a:lnTo>
                      <a:cubicBezTo>
                        <a:pt x="215" y="15979"/>
                        <a:pt x="215" y="16169"/>
                        <a:pt x="203" y="16348"/>
                      </a:cubicBezTo>
                      <a:lnTo>
                        <a:pt x="3465" y="16348"/>
                      </a:lnTo>
                      <a:lnTo>
                        <a:pt x="3465" y="17015"/>
                      </a:lnTo>
                      <a:lnTo>
                        <a:pt x="191" y="17015"/>
                      </a:lnTo>
                      <a:lnTo>
                        <a:pt x="179" y="17562"/>
                      </a:lnTo>
                      <a:lnTo>
                        <a:pt x="3453" y="17562"/>
                      </a:lnTo>
                      <a:lnTo>
                        <a:pt x="3453" y="18229"/>
                      </a:lnTo>
                      <a:lnTo>
                        <a:pt x="167" y="18229"/>
                      </a:lnTo>
                      <a:lnTo>
                        <a:pt x="167" y="18777"/>
                      </a:lnTo>
                      <a:lnTo>
                        <a:pt x="3465" y="18777"/>
                      </a:lnTo>
                      <a:lnTo>
                        <a:pt x="3465" y="19443"/>
                      </a:lnTo>
                      <a:lnTo>
                        <a:pt x="143" y="19443"/>
                      </a:lnTo>
                      <a:cubicBezTo>
                        <a:pt x="143" y="19634"/>
                        <a:pt x="143" y="19813"/>
                        <a:pt x="132" y="19991"/>
                      </a:cubicBezTo>
                      <a:lnTo>
                        <a:pt x="3465" y="19991"/>
                      </a:lnTo>
                      <a:lnTo>
                        <a:pt x="3465" y="20658"/>
                      </a:lnTo>
                      <a:lnTo>
                        <a:pt x="120" y="20658"/>
                      </a:lnTo>
                      <a:cubicBezTo>
                        <a:pt x="120" y="20848"/>
                        <a:pt x="108" y="21027"/>
                        <a:pt x="96" y="21206"/>
                      </a:cubicBezTo>
                      <a:lnTo>
                        <a:pt x="3465" y="21206"/>
                      </a:lnTo>
                      <a:lnTo>
                        <a:pt x="3465" y="21872"/>
                      </a:lnTo>
                      <a:lnTo>
                        <a:pt x="84" y="21872"/>
                      </a:lnTo>
                      <a:cubicBezTo>
                        <a:pt x="84" y="22063"/>
                        <a:pt x="72" y="22241"/>
                        <a:pt x="72" y="22420"/>
                      </a:cubicBezTo>
                      <a:lnTo>
                        <a:pt x="3465" y="22420"/>
                      </a:lnTo>
                      <a:lnTo>
                        <a:pt x="3465" y="23099"/>
                      </a:lnTo>
                      <a:lnTo>
                        <a:pt x="48" y="23099"/>
                      </a:lnTo>
                      <a:cubicBezTo>
                        <a:pt x="48" y="23277"/>
                        <a:pt x="36" y="23456"/>
                        <a:pt x="24" y="23634"/>
                      </a:cubicBezTo>
                      <a:lnTo>
                        <a:pt x="3465" y="23634"/>
                      </a:lnTo>
                      <a:lnTo>
                        <a:pt x="3465" y="24313"/>
                      </a:lnTo>
                      <a:lnTo>
                        <a:pt x="13" y="24313"/>
                      </a:lnTo>
                      <a:lnTo>
                        <a:pt x="1" y="24861"/>
                      </a:lnTo>
                      <a:lnTo>
                        <a:pt x="3465" y="24861"/>
                      </a:lnTo>
                      <a:lnTo>
                        <a:pt x="3465" y="25528"/>
                      </a:lnTo>
                      <a:lnTo>
                        <a:pt x="6561" y="25528"/>
                      </a:lnTo>
                      <a:lnTo>
                        <a:pt x="6561" y="24861"/>
                      </a:lnTo>
                      <a:lnTo>
                        <a:pt x="10038" y="24861"/>
                      </a:lnTo>
                      <a:lnTo>
                        <a:pt x="10026" y="24313"/>
                      </a:lnTo>
                      <a:lnTo>
                        <a:pt x="6561" y="24313"/>
                      </a:lnTo>
                      <a:lnTo>
                        <a:pt x="6561" y="23646"/>
                      </a:lnTo>
                      <a:lnTo>
                        <a:pt x="10002" y="23646"/>
                      </a:lnTo>
                      <a:lnTo>
                        <a:pt x="9990" y="23099"/>
                      </a:lnTo>
                      <a:lnTo>
                        <a:pt x="6561" y="23099"/>
                      </a:lnTo>
                      <a:lnTo>
                        <a:pt x="6561" y="22420"/>
                      </a:lnTo>
                      <a:lnTo>
                        <a:pt x="9966" y="22420"/>
                      </a:lnTo>
                      <a:cubicBezTo>
                        <a:pt x="9966" y="22241"/>
                        <a:pt x="9954" y="22063"/>
                        <a:pt x="9942" y="21872"/>
                      </a:cubicBezTo>
                      <a:lnTo>
                        <a:pt x="6561" y="21872"/>
                      </a:lnTo>
                      <a:lnTo>
                        <a:pt x="6561" y="21206"/>
                      </a:lnTo>
                      <a:lnTo>
                        <a:pt x="9930" y="21206"/>
                      </a:lnTo>
                      <a:cubicBezTo>
                        <a:pt x="9930" y="21027"/>
                        <a:pt x="9919" y="20848"/>
                        <a:pt x="9919" y="20658"/>
                      </a:cubicBezTo>
                      <a:lnTo>
                        <a:pt x="6561" y="20658"/>
                      </a:lnTo>
                      <a:lnTo>
                        <a:pt x="6561" y="20003"/>
                      </a:lnTo>
                      <a:lnTo>
                        <a:pt x="9895" y="20003"/>
                      </a:lnTo>
                      <a:lnTo>
                        <a:pt x="9883" y="19455"/>
                      </a:lnTo>
                      <a:lnTo>
                        <a:pt x="6561" y="19455"/>
                      </a:lnTo>
                      <a:lnTo>
                        <a:pt x="6561" y="18777"/>
                      </a:lnTo>
                      <a:lnTo>
                        <a:pt x="9871" y="18777"/>
                      </a:lnTo>
                      <a:cubicBezTo>
                        <a:pt x="9871" y="18598"/>
                        <a:pt x="9859" y="18408"/>
                        <a:pt x="9859" y="18229"/>
                      </a:cubicBezTo>
                      <a:lnTo>
                        <a:pt x="6561" y="18229"/>
                      </a:lnTo>
                      <a:lnTo>
                        <a:pt x="6561" y="17562"/>
                      </a:lnTo>
                      <a:lnTo>
                        <a:pt x="9847" y="17562"/>
                      </a:lnTo>
                      <a:cubicBezTo>
                        <a:pt x="9847" y="17384"/>
                        <a:pt x="9847" y="17193"/>
                        <a:pt x="9835" y="17015"/>
                      </a:cubicBezTo>
                      <a:lnTo>
                        <a:pt x="6561" y="17015"/>
                      </a:lnTo>
                      <a:lnTo>
                        <a:pt x="6561" y="16348"/>
                      </a:lnTo>
                      <a:lnTo>
                        <a:pt x="9823" y="16348"/>
                      </a:lnTo>
                      <a:lnTo>
                        <a:pt x="9811" y="15800"/>
                      </a:lnTo>
                      <a:lnTo>
                        <a:pt x="6561" y="15800"/>
                      </a:lnTo>
                      <a:lnTo>
                        <a:pt x="6561" y="15133"/>
                      </a:lnTo>
                      <a:lnTo>
                        <a:pt x="9799" y="15133"/>
                      </a:lnTo>
                      <a:cubicBezTo>
                        <a:pt x="9799" y="14943"/>
                        <a:pt x="9799" y="14764"/>
                        <a:pt x="9799" y="14586"/>
                      </a:cubicBezTo>
                      <a:lnTo>
                        <a:pt x="6561" y="14586"/>
                      </a:lnTo>
                      <a:lnTo>
                        <a:pt x="6561" y="13907"/>
                      </a:lnTo>
                      <a:lnTo>
                        <a:pt x="9788" y="13907"/>
                      </a:lnTo>
                      <a:lnTo>
                        <a:pt x="9788" y="13359"/>
                      </a:lnTo>
                      <a:lnTo>
                        <a:pt x="6561" y="13359"/>
                      </a:lnTo>
                      <a:lnTo>
                        <a:pt x="6561" y="12693"/>
                      </a:lnTo>
                      <a:lnTo>
                        <a:pt x="9776" y="12693"/>
                      </a:lnTo>
                      <a:lnTo>
                        <a:pt x="9776" y="12145"/>
                      </a:lnTo>
                      <a:lnTo>
                        <a:pt x="6561" y="12145"/>
                      </a:lnTo>
                      <a:lnTo>
                        <a:pt x="6561" y="11490"/>
                      </a:lnTo>
                      <a:lnTo>
                        <a:pt x="9764" y="11490"/>
                      </a:lnTo>
                      <a:lnTo>
                        <a:pt x="9764" y="10942"/>
                      </a:lnTo>
                      <a:lnTo>
                        <a:pt x="6561" y="10942"/>
                      </a:lnTo>
                      <a:lnTo>
                        <a:pt x="6561" y="10264"/>
                      </a:lnTo>
                      <a:lnTo>
                        <a:pt x="9764" y="10264"/>
                      </a:lnTo>
                      <a:lnTo>
                        <a:pt x="9764" y="9716"/>
                      </a:lnTo>
                      <a:lnTo>
                        <a:pt x="6561" y="9716"/>
                      </a:lnTo>
                      <a:lnTo>
                        <a:pt x="6561" y="9049"/>
                      </a:lnTo>
                      <a:lnTo>
                        <a:pt x="9752" y="9049"/>
                      </a:lnTo>
                      <a:lnTo>
                        <a:pt x="9752" y="8502"/>
                      </a:lnTo>
                      <a:lnTo>
                        <a:pt x="6561" y="8502"/>
                      </a:lnTo>
                      <a:lnTo>
                        <a:pt x="6561" y="7835"/>
                      </a:lnTo>
                      <a:lnTo>
                        <a:pt x="9752" y="7835"/>
                      </a:lnTo>
                      <a:lnTo>
                        <a:pt x="9752" y="7287"/>
                      </a:lnTo>
                      <a:lnTo>
                        <a:pt x="6561" y="7287"/>
                      </a:lnTo>
                      <a:lnTo>
                        <a:pt x="6561" y="6620"/>
                      </a:lnTo>
                      <a:lnTo>
                        <a:pt x="9764" y="6620"/>
                      </a:lnTo>
                      <a:lnTo>
                        <a:pt x="9764" y="6073"/>
                      </a:lnTo>
                      <a:lnTo>
                        <a:pt x="6561" y="6073"/>
                      </a:lnTo>
                      <a:lnTo>
                        <a:pt x="6561" y="5406"/>
                      </a:lnTo>
                      <a:lnTo>
                        <a:pt x="9764" y="5406"/>
                      </a:lnTo>
                      <a:lnTo>
                        <a:pt x="9764" y="4858"/>
                      </a:lnTo>
                      <a:lnTo>
                        <a:pt x="6561" y="4858"/>
                      </a:lnTo>
                      <a:lnTo>
                        <a:pt x="6561" y="4192"/>
                      </a:lnTo>
                      <a:lnTo>
                        <a:pt x="9776" y="4192"/>
                      </a:lnTo>
                      <a:lnTo>
                        <a:pt x="9776" y="3644"/>
                      </a:lnTo>
                      <a:lnTo>
                        <a:pt x="6561" y="3644"/>
                      </a:lnTo>
                      <a:lnTo>
                        <a:pt x="6561" y="2977"/>
                      </a:lnTo>
                      <a:lnTo>
                        <a:pt x="9788" y="2977"/>
                      </a:lnTo>
                      <a:lnTo>
                        <a:pt x="9788" y="2429"/>
                      </a:lnTo>
                      <a:lnTo>
                        <a:pt x="6561" y="2429"/>
                      </a:lnTo>
                      <a:lnTo>
                        <a:pt x="6561" y="1763"/>
                      </a:lnTo>
                      <a:lnTo>
                        <a:pt x="9799" y="1763"/>
                      </a:lnTo>
                      <a:lnTo>
                        <a:pt x="9799" y="1215"/>
                      </a:lnTo>
                      <a:lnTo>
                        <a:pt x="6561" y="1215"/>
                      </a:lnTo>
                      <a:lnTo>
                        <a:pt x="6561" y="536"/>
                      </a:lnTo>
                      <a:lnTo>
                        <a:pt x="9835" y="536"/>
                      </a:lnTo>
                      <a:lnTo>
                        <a:pt x="9835"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nvGrpSpPr>
                <p:cNvPr id="3528" name="Google Shape;3528;p71"/>
                <p:cNvGrpSpPr/>
                <p:nvPr/>
              </p:nvGrpSpPr>
              <p:grpSpPr>
                <a:xfrm>
                  <a:off x="3314706" y="3760609"/>
                  <a:ext cx="245410" cy="306308"/>
                  <a:chOff x="3314706" y="3760609"/>
                  <a:chExt cx="245410" cy="306308"/>
                </a:xfrm>
              </p:grpSpPr>
              <p:sp>
                <p:nvSpPr>
                  <p:cNvPr id="3529" name="Google Shape;3529;p71"/>
                  <p:cNvSpPr/>
                  <p:nvPr/>
                </p:nvSpPr>
                <p:spPr>
                  <a:xfrm>
                    <a:off x="3332767" y="3760609"/>
                    <a:ext cx="209288" cy="11083"/>
                  </a:xfrm>
                  <a:custGeom>
                    <a:avLst/>
                    <a:gdLst/>
                    <a:ahLst/>
                    <a:cxnLst/>
                    <a:rect l="l" t="t" r="r" b="b"/>
                    <a:pathLst>
                      <a:path w="10348" h="548" extrusionOk="0">
                        <a:moveTo>
                          <a:pt x="25" y="0"/>
                        </a:moveTo>
                        <a:cubicBezTo>
                          <a:pt x="25" y="179"/>
                          <a:pt x="1" y="357"/>
                          <a:pt x="1" y="548"/>
                        </a:cubicBezTo>
                        <a:lnTo>
                          <a:pt x="10347" y="548"/>
                        </a:lnTo>
                        <a:lnTo>
                          <a:pt x="10324" y="0"/>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0" name="Google Shape;3530;p71"/>
                  <p:cNvSpPr/>
                  <p:nvPr/>
                </p:nvSpPr>
                <p:spPr>
                  <a:xfrm>
                    <a:off x="3331574" y="3785162"/>
                    <a:ext cx="211675" cy="11104"/>
                  </a:xfrm>
                  <a:custGeom>
                    <a:avLst/>
                    <a:gdLst/>
                    <a:ahLst/>
                    <a:cxnLst/>
                    <a:rect l="l" t="t" r="r" b="b"/>
                    <a:pathLst>
                      <a:path w="10466" h="549" extrusionOk="0">
                        <a:moveTo>
                          <a:pt x="24" y="1"/>
                        </a:moveTo>
                        <a:cubicBezTo>
                          <a:pt x="24" y="179"/>
                          <a:pt x="12" y="370"/>
                          <a:pt x="0" y="548"/>
                        </a:cubicBezTo>
                        <a:lnTo>
                          <a:pt x="10466" y="548"/>
                        </a:lnTo>
                        <a:cubicBezTo>
                          <a:pt x="10454" y="370"/>
                          <a:pt x="10442" y="179"/>
                          <a:pt x="10430"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1" name="Google Shape;3531;p71"/>
                  <p:cNvSpPr/>
                  <p:nvPr/>
                </p:nvSpPr>
                <p:spPr>
                  <a:xfrm>
                    <a:off x="3330360" y="3809736"/>
                    <a:ext cx="213859" cy="11083"/>
                  </a:xfrm>
                  <a:custGeom>
                    <a:avLst/>
                    <a:gdLst/>
                    <a:ahLst/>
                    <a:cxnLst/>
                    <a:rect l="l" t="t" r="r" b="b"/>
                    <a:pathLst>
                      <a:path w="10574" h="548" extrusionOk="0">
                        <a:moveTo>
                          <a:pt x="25" y="0"/>
                        </a:moveTo>
                        <a:lnTo>
                          <a:pt x="1" y="548"/>
                        </a:lnTo>
                        <a:lnTo>
                          <a:pt x="10574" y="548"/>
                        </a:lnTo>
                        <a:lnTo>
                          <a:pt x="10550" y="0"/>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2" name="Google Shape;3532;p71"/>
                  <p:cNvSpPr/>
                  <p:nvPr/>
                </p:nvSpPr>
                <p:spPr>
                  <a:xfrm>
                    <a:off x="3329167" y="3834289"/>
                    <a:ext cx="216488" cy="11104"/>
                  </a:xfrm>
                  <a:custGeom>
                    <a:avLst/>
                    <a:gdLst/>
                    <a:ahLst/>
                    <a:cxnLst/>
                    <a:rect l="l" t="t" r="r" b="b"/>
                    <a:pathLst>
                      <a:path w="10704" h="549" extrusionOk="0">
                        <a:moveTo>
                          <a:pt x="36" y="1"/>
                        </a:moveTo>
                        <a:cubicBezTo>
                          <a:pt x="24" y="191"/>
                          <a:pt x="12" y="370"/>
                          <a:pt x="0" y="548"/>
                        </a:cubicBezTo>
                        <a:lnTo>
                          <a:pt x="10704" y="548"/>
                        </a:lnTo>
                        <a:cubicBezTo>
                          <a:pt x="10692" y="370"/>
                          <a:pt x="10680" y="179"/>
                          <a:pt x="10668"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3" name="Google Shape;3533;p71"/>
                  <p:cNvSpPr/>
                  <p:nvPr/>
                </p:nvSpPr>
                <p:spPr>
                  <a:xfrm>
                    <a:off x="3327954" y="3858862"/>
                    <a:ext cx="218915" cy="11083"/>
                  </a:xfrm>
                  <a:custGeom>
                    <a:avLst/>
                    <a:gdLst/>
                    <a:ahLst/>
                    <a:cxnLst/>
                    <a:rect l="l" t="t" r="r" b="b"/>
                    <a:pathLst>
                      <a:path w="10824" h="548" extrusionOk="0">
                        <a:moveTo>
                          <a:pt x="25" y="0"/>
                        </a:moveTo>
                        <a:cubicBezTo>
                          <a:pt x="13" y="191"/>
                          <a:pt x="1" y="369"/>
                          <a:pt x="1" y="548"/>
                        </a:cubicBezTo>
                        <a:lnTo>
                          <a:pt x="10823" y="548"/>
                        </a:lnTo>
                        <a:cubicBezTo>
                          <a:pt x="10812" y="369"/>
                          <a:pt x="10800" y="191"/>
                          <a:pt x="10800" y="0"/>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4" name="Google Shape;3534;p71"/>
                  <p:cNvSpPr/>
                  <p:nvPr/>
                </p:nvSpPr>
                <p:spPr>
                  <a:xfrm>
                    <a:off x="3326518" y="3883415"/>
                    <a:ext cx="221787" cy="11104"/>
                  </a:xfrm>
                  <a:custGeom>
                    <a:avLst/>
                    <a:gdLst/>
                    <a:ahLst/>
                    <a:cxnLst/>
                    <a:rect l="l" t="t" r="r" b="b"/>
                    <a:pathLst>
                      <a:path w="10966" h="549" extrusionOk="0">
                        <a:moveTo>
                          <a:pt x="36" y="0"/>
                        </a:moveTo>
                        <a:cubicBezTo>
                          <a:pt x="24" y="191"/>
                          <a:pt x="12" y="370"/>
                          <a:pt x="0" y="548"/>
                        </a:cubicBezTo>
                        <a:lnTo>
                          <a:pt x="10966" y="548"/>
                        </a:lnTo>
                        <a:lnTo>
                          <a:pt x="10930" y="0"/>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5" name="Google Shape;3535;p71"/>
                  <p:cNvSpPr/>
                  <p:nvPr/>
                </p:nvSpPr>
                <p:spPr>
                  <a:xfrm>
                    <a:off x="3325062" y="3908211"/>
                    <a:ext cx="224942" cy="11104"/>
                  </a:xfrm>
                  <a:custGeom>
                    <a:avLst/>
                    <a:gdLst/>
                    <a:ahLst/>
                    <a:cxnLst/>
                    <a:rect l="l" t="t" r="r" b="b"/>
                    <a:pathLst>
                      <a:path w="11122" h="549" extrusionOk="0">
                        <a:moveTo>
                          <a:pt x="37" y="1"/>
                        </a:moveTo>
                        <a:cubicBezTo>
                          <a:pt x="25" y="179"/>
                          <a:pt x="13" y="358"/>
                          <a:pt x="1" y="548"/>
                        </a:cubicBezTo>
                        <a:lnTo>
                          <a:pt x="11121" y="548"/>
                        </a:lnTo>
                        <a:cubicBezTo>
                          <a:pt x="11109" y="358"/>
                          <a:pt x="11097" y="179"/>
                          <a:pt x="11086"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6" name="Google Shape;3536;p71"/>
                  <p:cNvSpPr/>
                  <p:nvPr/>
                </p:nvSpPr>
                <p:spPr>
                  <a:xfrm>
                    <a:off x="3323383" y="3932785"/>
                    <a:ext cx="227814" cy="11083"/>
                  </a:xfrm>
                  <a:custGeom>
                    <a:avLst/>
                    <a:gdLst/>
                    <a:ahLst/>
                    <a:cxnLst/>
                    <a:rect l="l" t="t" r="r" b="b"/>
                    <a:pathLst>
                      <a:path w="11264" h="548" extrusionOk="0">
                        <a:moveTo>
                          <a:pt x="36" y="0"/>
                        </a:moveTo>
                        <a:lnTo>
                          <a:pt x="0" y="548"/>
                        </a:lnTo>
                        <a:lnTo>
                          <a:pt x="11264" y="548"/>
                        </a:lnTo>
                        <a:lnTo>
                          <a:pt x="11228" y="0"/>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7" name="Google Shape;3537;p71"/>
                  <p:cNvSpPr/>
                  <p:nvPr/>
                </p:nvSpPr>
                <p:spPr>
                  <a:xfrm>
                    <a:off x="3321947" y="3957338"/>
                    <a:ext cx="230949" cy="11104"/>
                  </a:xfrm>
                  <a:custGeom>
                    <a:avLst/>
                    <a:gdLst/>
                    <a:ahLst/>
                    <a:cxnLst/>
                    <a:rect l="l" t="t" r="r" b="b"/>
                    <a:pathLst>
                      <a:path w="11419" h="549" extrusionOk="0">
                        <a:moveTo>
                          <a:pt x="36" y="1"/>
                        </a:moveTo>
                        <a:lnTo>
                          <a:pt x="0" y="548"/>
                        </a:lnTo>
                        <a:lnTo>
                          <a:pt x="11418" y="548"/>
                        </a:lnTo>
                        <a:cubicBezTo>
                          <a:pt x="11406" y="370"/>
                          <a:pt x="11394" y="179"/>
                          <a:pt x="11382"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8" name="Google Shape;3538;p71"/>
                  <p:cNvSpPr/>
                  <p:nvPr/>
                </p:nvSpPr>
                <p:spPr>
                  <a:xfrm>
                    <a:off x="3320248" y="3982154"/>
                    <a:ext cx="234327" cy="11083"/>
                  </a:xfrm>
                  <a:custGeom>
                    <a:avLst/>
                    <a:gdLst/>
                    <a:ahLst/>
                    <a:cxnLst/>
                    <a:rect l="l" t="t" r="r" b="b"/>
                    <a:pathLst>
                      <a:path w="11586" h="548" extrusionOk="0">
                        <a:moveTo>
                          <a:pt x="48" y="0"/>
                        </a:moveTo>
                        <a:cubicBezTo>
                          <a:pt x="25" y="179"/>
                          <a:pt x="13" y="357"/>
                          <a:pt x="1" y="548"/>
                        </a:cubicBezTo>
                        <a:lnTo>
                          <a:pt x="11585" y="548"/>
                        </a:lnTo>
                        <a:cubicBezTo>
                          <a:pt x="11574" y="357"/>
                          <a:pt x="11562" y="179"/>
                          <a:pt x="11550" y="0"/>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39" name="Google Shape;3539;p71"/>
                  <p:cNvSpPr/>
                  <p:nvPr/>
                </p:nvSpPr>
                <p:spPr>
                  <a:xfrm>
                    <a:off x="3318327" y="4006464"/>
                    <a:ext cx="237927" cy="11104"/>
                  </a:xfrm>
                  <a:custGeom>
                    <a:avLst/>
                    <a:gdLst/>
                    <a:ahLst/>
                    <a:cxnLst/>
                    <a:rect l="l" t="t" r="r" b="b"/>
                    <a:pathLst>
                      <a:path w="11764" h="549" extrusionOk="0">
                        <a:moveTo>
                          <a:pt x="48" y="1"/>
                        </a:moveTo>
                        <a:lnTo>
                          <a:pt x="0" y="548"/>
                        </a:lnTo>
                        <a:lnTo>
                          <a:pt x="11764" y="548"/>
                        </a:lnTo>
                        <a:lnTo>
                          <a:pt x="11728"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40" name="Google Shape;3540;p71"/>
                  <p:cNvSpPr/>
                  <p:nvPr/>
                </p:nvSpPr>
                <p:spPr>
                  <a:xfrm>
                    <a:off x="3316648" y="4031017"/>
                    <a:ext cx="241547" cy="11104"/>
                  </a:xfrm>
                  <a:custGeom>
                    <a:avLst/>
                    <a:gdLst/>
                    <a:ahLst/>
                    <a:cxnLst/>
                    <a:rect l="l" t="t" r="r" b="b"/>
                    <a:pathLst>
                      <a:path w="11943" h="549" extrusionOk="0">
                        <a:moveTo>
                          <a:pt x="36" y="1"/>
                        </a:moveTo>
                        <a:lnTo>
                          <a:pt x="0" y="549"/>
                        </a:lnTo>
                        <a:lnTo>
                          <a:pt x="11942" y="549"/>
                        </a:lnTo>
                        <a:cubicBezTo>
                          <a:pt x="11930" y="370"/>
                          <a:pt x="11918" y="191"/>
                          <a:pt x="11894"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41" name="Google Shape;3541;p71"/>
                  <p:cNvSpPr/>
                  <p:nvPr/>
                </p:nvSpPr>
                <p:spPr>
                  <a:xfrm>
                    <a:off x="3314706" y="4055834"/>
                    <a:ext cx="245410" cy="11083"/>
                  </a:xfrm>
                  <a:custGeom>
                    <a:avLst/>
                    <a:gdLst/>
                    <a:ahLst/>
                    <a:cxnLst/>
                    <a:rect l="l" t="t" r="r" b="b"/>
                    <a:pathLst>
                      <a:path w="12134" h="548" extrusionOk="0">
                        <a:moveTo>
                          <a:pt x="48" y="0"/>
                        </a:moveTo>
                        <a:cubicBezTo>
                          <a:pt x="25" y="179"/>
                          <a:pt x="13" y="358"/>
                          <a:pt x="1" y="548"/>
                        </a:cubicBezTo>
                        <a:lnTo>
                          <a:pt x="12133" y="548"/>
                        </a:lnTo>
                        <a:cubicBezTo>
                          <a:pt x="12121" y="358"/>
                          <a:pt x="12098" y="179"/>
                          <a:pt x="12086" y="0"/>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grpSp>
            <p:nvGrpSpPr>
              <p:cNvPr id="3542" name="Google Shape;3542;p71"/>
              <p:cNvGrpSpPr/>
              <p:nvPr/>
            </p:nvGrpSpPr>
            <p:grpSpPr>
              <a:xfrm>
                <a:off x="890388" y="608998"/>
                <a:ext cx="154800" cy="400545"/>
                <a:chOff x="890388" y="614563"/>
                <a:chExt cx="154800" cy="400545"/>
              </a:xfrm>
            </p:grpSpPr>
            <p:sp>
              <p:nvSpPr>
                <p:cNvPr id="3543" name="Google Shape;3543;p71"/>
                <p:cNvSpPr/>
                <p:nvPr/>
              </p:nvSpPr>
              <p:spPr>
                <a:xfrm>
                  <a:off x="890388" y="904109"/>
                  <a:ext cx="154800" cy="111000"/>
                </a:xfrm>
                <a:prstGeom prst="rect">
                  <a:avLst/>
                </a:pr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44" name="Google Shape;3544;p71"/>
                <p:cNvSpPr/>
                <p:nvPr/>
              </p:nvSpPr>
              <p:spPr>
                <a:xfrm>
                  <a:off x="954375" y="614563"/>
                  <a:ext cx="26700" cy="290100"/>
                </a:xfrm>
                <a:prstGeom prst="rect">
                  <a:avLst/>
                </a:pr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grpSp>
          <p:nvGrpSpPr>
            <p:cNvPr id="3545" name="Google Shape;3545;p71"/>
            <p:cNvGrpSpPr/>
            <p:nvPr/>
          </p:nvGrpSpPr>
          <p:grpSpPr>
            <a:xfrm>
              <a:off x="5721592" y="2709839"/>
              <a:ext cx="1379364" cy="1860249"/>
              <a:chOff x="3500712" y="367419"/>
              <a:chExt cx="3380794" cy="4559433"/>
            </a:xfrm>
          </p:grpSpPr>
          <p:grpSp>
            <p:nvGrpSpPr>
              <p:cNvPr id="3546" name="Google Shape;3546;p71"/>
              <p:cNvGrpSpPr/>
              <p:nvPr/>
            </p:nvGrpSpPr>
            <p:grpSpPr>
              <a:xfrm>
                <a:off x="6113242" y="3419140"/>
                <a:ext cx="768264" cy="1357192"/>
                <a:chOff x="461029" y="2736249"/>
                <a:chExt cx="733917" cy="2078077"/>
              </a:xfrm>
            </p:grpSpPr>
            <p:sp>
              <p:nvSpPr>
                <p:cNvPr id="3547" name="Google Shape;3547;p71"/>
                <p:cNvSpPr/>
                <p:nvPr/>
              </p:nvSpPr>
              <p:spPr>
                <a:xfrm>
                  <a:off x="461029" y="2736249"/>
                  <a:ext cx="43715" cy="2078077"/>
                </a:xfrm>
                <a:custGeom>
                  <a:avLst/>
                  <a:gdLst/>
                  <a:ahLst/>
                  <a:cxnLst/>
                  <a:rect l="l" t="t" r="r" b="b"/>
                  <a:pathLst>
                    <a:path w="1334" h="63414" extrusionOk="0">
                      <a:moveTo>
                        <a:pt x="0" y="1"/>
                      </a:moveTo>
                      <a:lnTo>
                        <a:pt x="0" y="63413"/>
                      </a:lnTo>
                      <a:lnTo>
                        <a:pt x="1334" y="63413"/>
                      </a:lnTo>
                      <a:lnTo>
                        <a:pt x="1334" y="1"/>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48" name="Google Shape;3548;p71"/>
                <p:cNvSpPr/>
                <p:nvPr/>
              </p:nvSpPr>
              <p:spPr>
                <a:xfrm>
                  <a:off x="1151231" y="2736249"/>
                  <a:ext cx="43715" cy="2078077"/>
                </a:xfrm>
                <a:custGeom>
                  <a:avLst/>
                  <a:gdLst/>
                  <a:ahLst/>
                  <a:cxnLst/>
                  <a:rect l="l" t="t" r="r" b="b"/>
                  <a:pathLst>
                    <a:path w="1334" h="63414" extrusionOk="0">
                      <a:moveTo>
                        <a:pt x="0" y="1"/>
                      </a:moveTo>
                      <a:lnTo>
                        <a:pt x="0" y="63413"/>
                      </a:lnTo>
                      <a:lnTo>
                        <a:pt x="1334" y="63413"/>
                      </a:lnTo>
                      <a:lnTo>
                        <a:pt x="1334" y="1"/>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49" name="Google Shape;3549;p71"/>
                <p:cNvSpPr/>
                <p:nvPr/>
              </p:nvSpPr>
              <p:spPr>
                <a:xfrm>
                  <a:off x="504712" y="2736249"/>
                  <a:ext cx="646552" cy="2078077"/>
                </a:xfrm>
                <a:custGeom>
                  <a:avLst/>
                  <a:gdLst/>
                  <a:ahLst/>
                  <a:cxnLst/>
                  <a:rect l="l" t="t" r="r" b="b"/>
                  <a:pathLst>
                    <a:path w="19730" h="63414" extrusionOk="0">
                      <a:moveTo>
                        <a:pt x="1" y="1"/>
                      </a:moveTo>
                      <a:lnTo>
                        <a:pt x="1" y="63413"/>
                      </a:lnTo>
                      <a:lnTo>
                        <a:pt x="19729" y="63413"/>
                      </a:lnTo>
                      <a:lnTo>
                        <a:pt x="19729" y="1"/>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nvGrpSpPr>
                <p:cNvPr id="3550" name="Google Shape;3550;p71"/>
                <p:cNvGrpSpPr/>
                <p:nvPr/>
              </p:nvGrpSpPr>
              <p:grpSpPr>
                <a:xfrm>
                  <a:off x="578444" y="2830266"/>
                  <a:ext cx="499054" cy="1886110"/>
                  <a:chOff x="1248050" y="3252900"/>
                  <a:chExt cx="380725" cy="1438900"/>
                </a:xfrm>
              </p:grpSpPr>
              <p:sp>
                <p:nvSpPr>
                  <p:cNvPr id="3551" name="Google Shape;3551;p71"/>
                  <p:cNvSpPr/>
                  <p:nvPr/>
                </p:nvSpPr>
                <p:spPr>
                  <a:xfrm>
                    <a:off x="1248050" y="3252900"/>
                    <a:ext cx="380725" cy="47075"/>
                  </a:xfrm>
                  <a:custGeom>
                    <a:avLst/>
                    <a:gdLst/>
                    <a:ahLst/>
                    <a:cxnLst/>
                    <a:rect l="l" t="t" r="r" b="b"/>
                    <a:pathLst>
                      <a:path w="15229" h="1883"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2" name="Google Shape;3552;p71"/>
                  <p:cNvSpPr/>
                  <p:nvPr/>
                </p:nvSpPr>
                <p:spPr>
                  <a:xfrm>
                    <a:off x="1248050" y="3345775"/>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3" name="Google Shape;3553;p71"/>
                  <p:cNvSpPr/>
                  <p:nvPr/>
                </p:nvSpPr>
                <p:spPr>
                  <a:xfrm>
                    <a:off x="1248050" y="3438350"/>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4" name="Google Shape;3554;p71"/>
                  <p:cNvSpPr/>
                  <p:nvPr/>
                </p:nvSpPr>
                <p:spPr>
                  <a:xfrm>
                    <a:off x="1248050" y="3531225"/>
                    <a:ext cx="380725" cy="47050"/>
                  </a:xfrm>
                  <a:custGeom>
                    <a:avLst/>
                    <a:gdLst/>
                    <a:ahLst/>
                    <a:cxnLst/>
                    <a:rect l="l" t="t" r="r" b="b"/>
                    <a:pathLst>
                      <a:path w="15229" h="1882" extrusionOk="0">
                        <a:moveTo>
                          <a:pt x="1" y="0"/>
                        </a:moveTo>
                        <a:lnTo>
                          <a:pt x="1" y="1881"/>
                        </a:lnTo>
                        <a:lnTo>
                          <a:pt x="15229" y="1881"/>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5" name="Google Shape;3555;p71"/>
                  <p:cNvSpPr/>
                  <p:nvPr/>
                </p:nvSpPr>
                <p:spPr>
                  <a:xfrm>
                    <a:off x="1248050" y="3624075"/>
                    <a:ext cx="380725" cy="47075"/>
                  </a:xfrm>
                  <a:custGeom>
                    <a:avLst/>
                    <a:gdLst/>
                    <a:ahLst/>
                    <a:cxnLst/>
                    <a:rect l="l" t="t" r="r" b="b"/>
                    <a:pathLst>
                      <a:path w="15229" h="1883"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6" name="Google Shape;3556;p71"/>
                  <p:cNvSpPr/>
                  <p:nvPr/>
                </p:nvSpPr>
                <p:spPr>
                  <a:xfrm>
                    <a:off x="1248050" y="3716950"/>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7" name="Google Shape;3557;p71"/>
                  <p:cNvSpPr/>
                  <p:nvPr/>
                </p:nvSpPr>
                <p:spPr>
                  <a:xfrm>
                    <a:off x="1248050" y="3809525"/>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8" name="Google Shape;3558;p71"/>
                  <p:cNvSpPr/>
                  <p:nvPr/>
                </p:nvSpPr>
                <p:spPr>
                  <a:xfrm>
                    <a:off x="1248050" y="3902400"/>
                    <a:ext cx="380725" cy="47050"/>
                  </a:xfrm>
                  <a:custGeom>
                    <a:avLst/>
                    <a:gdLst/>
                    <a:ahLst/>
                    <a:cxnLst/>
                    <a:rect l="l" t="t" r="r" b="b"/>
                    <a:pathLst>
                      <a:path w="15229" h="1882" extrusionOk="0">
                        <a:moveTo>
                          <a:pt x="1" y="0"/>
                        </a:moveTo>
                        <a:lnTo>
                          <a:pt x="1" y="1881"/>
                        </a:lnTo>
                        <a:lnTo>
                          <a:pt x="15229" y="1881"/>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59" name="Google Shape;3559;p71"/>
                  <p:cNvSpPr/>
                  <p:nvPr/>
                </p:nvSpPr>
                <p:spPr>
                  <a:xfrm>
                    <a:off x="1248050" y="3995275"/>
                    <a:ext cx="380725" cy="47050"/>
                  </a:xfrm>
                  <a:custGeom>
                    <a:avLst/>
                    <a:gdLst/>
                    <a:ahLst/>
                    <a:cxnLst/>
                    <a:rect l="l" t="t" r="r" b="b"/>
                    <a:pathLst>
                      <a:path w="15229" h="1882" extrusionOk="0">
                        <a:moveTo>
                          <a:pt x="1" y="0"/>
                        </a:moveTo>
                        <a:lnTo>
                          <a:pt x="1" y="1881"/>
                        </a:lnTo>
                        <a:lnTo>
                          <a:pt x="15229" y="1881"/>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0" name="Google Shape;3560;p71"/>
                  <p:cNvSpPr/>
                  <p:nvPr/>
                </p:nvSpPr>
                <p:spPr>
                  <a:xfrm>
                    <a:off x="1248050" y="4087825"/>
                    <a:ext cx="380725" cy="47075"/>
                  </a:xfrm>
                  <a:custGeom>
                    <a:avLst/>
                    <a:gdLst/>
                    <a:ahLst/>
                    <a:cxnLst/>
                    <a:rect l="l" t="t" r="r" b="b"/>
                    <a:pathLst>
                      <a:path w="15229" h="1883"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1" name="Google Shape;3561;p71"/>
                  <p:cNvSpPr/>
                  <p:nvPr/>
                </p:nvSpPr>
                <p:spPr>
                  <a:xfrm>
                    <a:off x="1248050" y="4180700"/>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2" name="Google Shape;3562;p71"/>
                  <p:cNvSpPr/>
                  <p:nvPr/>
                </p:nvSpPr>
                <p:spPr>
                  <a:xfrm>
                    <a:off x="1248050" y="4273575"/>
                    <a:ext cx="380725" cy="47050"/>
                  </a:xfrm>
                  <a:custGeom>
                    <a:avLst/>
                    <a:gdLst/>
                    <a:ahLst/>
                    <a:cxnLst/>
                    <a:rect l="l" t="t" r="r" b="b"/>
                    <a:pathLst>
                      <a:path w="15229" h="1882" extrusionOk="0">
                        <a:moveTo>
                          <a:pt x="1" y="0"/>
                        </a:moveTo>
                        <a:lnTo>
                          <a:pt x="1" y="1882"/>
                        </a:lnTo>
                        <a:lnTo>
                          <a:pt x="15229" y="1882"/>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3" name="Google Shape;3563;p71"/>
                  <p:cNvSpPr/>
                  <p:nvPr/>
                </p:nvSpPr>
                <p:spPr>
                  <a:xfrm>
                    <a:off x="1248050" y="4366450"/>
                    <a:ext cx="380725" cy="47050"/>
                  </a:xfrm>
                  <a:custGeom>
                    <a:avLst/>
                    <a:gdLst/>
                    <a:ahLst/>
                    <a:cxnLst/>
                    <a:rect l="l" t="t" r="r" b="b"/>
                    <a:pathLst>
                      <a:path w="15229" h="1882" extrusionOk="0">
                        <a:moveTo>
                          <a:pt x="1" y="0"/>
                        </a:moveTo>
                        <a:lnTo>
                          <a:pt x="1" y="1881"/>
                        </a:lnTo>
                        <a:lnTo>
                          <a:pt x="15229" y="1881"/>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4" name="Google Shape;3564;p71"/>
                  <p:cNvSpPr/>
                  <p:nvPr/>
                </p:nvSpPr>
                <p:spPr>
                  <a:xfrm>
                    <a:off x="1248050" y="4459000"/>
                    <a:ext cx="380725" cy="47075"/>
                  </a:xfrm>
                  <a:custGeom>
                    <a:avLst/>
                    <a:gdLst/>
                    <a:ahLst/>
                    <a:cxnLst/>
                    <a:rect l="l" t="t" r="r" b="b"/>
                    <a:pathLst>
                      <a:path w="15229" h="1883"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5" name="Google Shape;3565;p71"/>
                  <p:cNvSpPr/>
                  <p:nvPr/>
                </p:nvSpPr>
                <p:spPr>
                  <a:xfrm>
                    <a:off x="1248050" y="4551875"/>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6" name="Google Shape;3566;p71"/>
                  <p:cNvSpPr/>
                  <p:nvPr/>
                </p:nvSpPr>
                <p:spPr>
                  <a:xfrm>
                    <a:off x="1248050" y="4644750"/>
                    <a:ext cx="380725" cy="47050"/>
                  </a:xfrm>
                  <a:custGeom>
                    <a:avLst/>
                    <a:gdLst/>
                    <a:ahLst/>
                    <a:cxnLst/>
                    <a:rect l="l" t="t" r="r" b="b"/>
                    <a:pathLst>
                      <a:path w="15229" h="1882" extrusionOk="0">
                        <a:moveTo>
                          <a:pt x="1" y="0"/>
                        </a:moveTo>
                        <a:lnTo>
                          <a:pt x="1" y="1882"/>
                        </a:lnTo>
                        <a:lnTo>
                          <a:pt x="15229" y="1882"/>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grpSp>
            <p:nvGrpSpPr>
              <p:cNvPr id="3567" name="Google Shape;3567;p71"/>
              <p:cNvGrpSpPr/>
              <p:nvPr/>
            </p:nvGrpSpPr>
            <p:grpSpPr>
              <a:xfrm>
                <a:off x="3500712" y="3195284"/>
                <a:ext cx="787963" cy="1599541"/>
                <a:chOff x="2245450" y="435300"/>
                <a:chExt cx="882575" cy="2525325"/>
              </a:xfrm>
            </p:grpSpPr>
            <p:sp>
              <p:nvSpPr>
                <p:cNvPr id="3568" name="Google Shape;3568;p71"/>
                <p:cNvSpPr/>
                <p:nvPr/>
              </p:nvSpPr>
              <p:spPr>
                <a:xfrm>
                  <a:off x="2245450" y="435300"/>
                  <a:ext cx="61925" cy="2525325"/>
                </a:xfrm>
                <a:custGeom>
                  <a:avLst/>
                  <a:gdLst/>
                  <a:ahLst/>
                  <a:cxnLst/>
                  <a:rect l="l" t="t" r="r" b="b"/>
                  <a:pathLst>
                    <a:path w="2477" h="101013" extrusionOk="0">
                      <a:moveTo>
                        <a:pt x="1" y="0"/>
                      </a:moveTo>
                      <a:lnTo>
                        <a:pt x="1" y="101013"/>
                      </a:lnTo>
                      <a:lnTo>
                        <a:pt x="2477" y="101013"/>
                      </a:lnTo>
                      <a:lnTo>
                        <a:pt x="2477"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69" name="Google Shape;3569;p71"/>
                <p:cNvSpPr/>
                <p:nvPr/>
              </p:nvSpPr>
              <p:spPr>
                <a:xfrm>
                  <a:off x="2307375" y="435300"/>
                  <a:ext cx="758750" cy="2525325"/>
                </a:xfrm>
                <a:custGeom>
                  <a:avLst/>
                  <a:gdLst/>
                  <a:ahLst/>
                  <a:cxnLst/>
                  <a:rect l="l" t="t" r="r" b="b"/>
                  <a:pathLst>
                    <a:path w="30350" h="101013" extrusionOk="0">
                      <a:moveTo>
                        <a:pt x="0" y="0"/>
                      </a:moveTo>
                      <a:lnTo>
                        <a:pt x="0" y="101013"/>
                      </a:lnTo>
                      <a:lnTo>
                        <a:pt x="30349" y="101013"/>
                      </a:lnTo>
                      <a:lnTo>
                        <a:pt x="30349"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70" name="Google Shape;3570;p71"/>
                <p:cNvSpPr/>
                <p:nvPr/>
              </p:nvSpPr>
              <p:spPr>
                <a:xfrm>
                  <a:off x="3066100" y="435300"/>
                  <a:ext cx="61925" cy="2525325"/>
                </a:xfrm>
                <a:custGeom>
                  <a:avLst/>
                  <a:gdLst/>
                  <a:ahLst/>
                  <a:cxnLst/>
                  <a:rect l="l" t="t" r="r" b="b"/>
                  <a:pathLst>
                    <a:path w="2477" h="101013" extrusionOk="0">
                      <a:moveTo>
                        <a:pt x="0" y="0"/>
                      </a:moveTo>
                      <a:lnTo>
                        <a:pt x="0" y="101013"/>
                      </a:lnTo>
                      <a:lnTo>
                        <a:pt x="2477" y="101013"/>
                      </a:lnTo>
                      <a:lnTo>
                        <a:pt x="2477"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nvGrpSpPr>
                <p:cNvPr id="3571" name="Google Shape;3571;p71"/>
                <p:cNvGrpSpPr/>
                <p:nvPr/>
              </p:nvGrpSpPr>
              <p:grpSpPr>
                <a:xfrm>
                  <a:off x="2366900" y="589175"/>
                  <a:ext cx="639675" cy="2198225"/>
                  <a:chOff x="2126450" y="2396250"/>
                  <a:chExt cx="639675" cy="2198225"/>
                </a:xfrm>
              </p:grpSpPr>
              <p:sp>
                <p:nvSpPr>
                  <p:cNvPr id="3572" name="Google Shape;3572;p71"/>
                  <p:cNvSpPr/>
                  <p:nvPr/>
                </p:nvSpPr>
                <p:spPr>
                  <a:xfrm>
                    <a:off x="2126450" y="2396250"/>
                    <a:ext cx="48825" cy="2198225"/>
                  </a:xfrm>
                  <a:custGeom>
                    <a:avLst/>
                    <a:gdLst/>
                    <a:ahLst/>
                    <a:cxnLst/>
                    <a:rect l="l" t="t" r="r" b="b"/>
                    <a:pathLst>
                      <a:path w="1953" h="87929" extrusionOk="0">
                        <a:moveTo>
                          <a:pt x="0" y="1"/>
                        </a:moveTo>
                        <a:lnTo>
                          <a:pt x="0"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73" name="Google Shape;3573;p71"/>
                  <p:cNvSpPr/>
                  <p:nvPr/>
                </p:nvSpPr>
                <p:spPr>
                  <a:xfrm>
                    <a:off x="2244625" y="2396250"/>
                    <a:ext cx="48825" cy="2198225"/>
                  </a:xfrm>
                  <a:custGeom>
                    <a:avLst/>
                    <a:gdLst/>
                    <a:ahLst/>
                    <a:cxnLst/>
                    <a:rect l="l" t="t" r="r" b="b"/>
                    <a:pathLst>
                      <a:path w="1953" h="87929" extrusionOk="0">
                        <a:moveTo>
                          <a:pt x="0" y="1"/>
                        </a:moveTo>
                        <a:lnTo>
                          <a:pt x="0"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74" name="Google Shape;3574;p71"/>
                  <p:cNvSpPr/>
                  <p:nvPr/>
                </p:nvSpPr>
                <p:spPr>
                  <a:xfrm>
                    <a:off x="2362775" y="2396250"/>
                    <a:ext cx="48850" cy="2198225"/>
                  </a:xfrm>
                  <a:custGeom>
                    <a:avLst/>
                    <a:gdLst/>
                    <a:ahLst/>
                    <a:cxnLst/>
                    <a:rect l="l" t="t" r="r" b="b"/>
                    <a:pathLst>
                      <a:path w="1954" h="87929" extrusionOk="0">
                        <a:moveTo>
                          <a:pt x="1" y="1"/>
                        </a:moveTo>
                        <a:lnTo>
                          <a:pt x="1"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75" name="Google Shape;3575;p71"/>
                  <p:cNvSpPr/>
                  <p:nvPr/>
                </p:nvSpPr>
                <p:spPr>
                  <a:xfrm>
                    <a:off x="2480950" y="2396250"/>
                    <a:ext cx="48850" cy="2198225"/>
                  </a:xfrm>
                  <a:custGeom>
                    <a:avLst/>
                    <a:gdLst/>
                    <a:ahLst/>
                    <a:cxnLst/>
                    <a:rect l="l" t="t" r="r" b="b"/>
                    <a:pathLst>
                      <a:path w="1954" h="87929" extrusionOk="0">
                        <a:moveTo>
                          <a:pt x="1" y="1"/>
                        </a:moveTo>
                        <a:lnTo>
                          <a:pt x="1"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76" name="Google Shape;3576;p71"/>
                  <p:cNvSpPr/>
                  <p:nvPr/>
                </p:nvSpPr>
                <p:spPr>
                  <a:xfrm>
                    <a:off x="2599125" y="2396250"/>
                    <a:ext cx="48825" cy="2198225"/>
                  </a:xfrm>
                  <a:custGeom>
                    <a:avLst/>
                    <a:gdLst/>
                    <a:ahLst/>
                    <a:cxnLst/>
                    <a:rect l="l" t="t" r="r" b="b"/>
                    <a:pathLst>
                      <a:path w="1953" h="87929" extrusionOk="0">
                        <a:moveTo>
                          <a:pt x="0" y="1"/>
                        </a:moveTo>
                        <a:lnTo>
                          <a:pt x="0"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77" name="Google Shape;3577;p71"/>
                  <p:cNvSpPr/>
                  <p:nvPr/>
                </p:nvSpPr>
                <p:spPr>
                  <a:xfrm>
                    <a:off x="2717300" y="2396250"/>
                    <a:ext cx="48825" cy="2198225"/>
                  </a:xfrm>
                  <a:custGeom>
                    <a:avLst/>
                    <a:gdLst/>
                    <a:ahLst/>
                    <a:cxnLst/>
                    <a:rect l="l" t="t" r="r" b="b"/>
                    <a:pathLst>
                      <a:path w="1953" h="87929" extrusionOk="0">
                        <a:moveTo>
                          <a:pt x="0" y="1"/>
                        </a:moveTo>
                        <a:lnTo>
                          <a:pt x="0"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grpSp>
            <p:nvGrpSpPr>
              <p:cNvPr id="3578" name="Google Shape;3578;p71"/>
              <p:cNvGrpSpPr/>
              <p:nvPr/>
            </p:nvGrpSpPr>
            <p:grpSpPr>
              <a:xfrm>
                <a:off x="4222069" y="367419"/>
                <a:ext cx="1438961" cy="4559433"/>
                <a:chOff x="6286425" y="411894"/>
                <a:chExt cx="1438961" cy="4559433"/>
              </a:xfrm>
            </p:grpSpPr>
            <p:sp>
              <p:nvSpPr>
                <p:cNvPr id="3579" name="Google Shape;3579;p71"/>
                <p:cNvSpPr/>
                <p:nvPr/>
              </p:nvSpPr>
              <p:spPr>
                <a:xfrm>
                  <a:off x="6335458" y="4312296"/>
                  <a:ext cx="1340896" cy="659030"/>
                </a:xfrm>
                <a:custGeom>
                  <a:avLst/>
                  <a:gdLst/>
                  <a:ahLst/>
                  <a:cxnLst/>
                  <a:rect l="l" t="t" r="r" b="b"/>
                  <a:pathLst>
                    <a:path w="24421" h="12002" extrusionOk="0">
                      <a:moveTo>
                        <a:pt x="1" y="0"/>
                      </a:moveTo>
                      <a:lnTo>
                        <a:pt x="1" y="12002"/>
                      </a:lnTo>
                      <a:lnTo>
                        <a:pt x="24421" y="12002"/>
                      </a:lnTo>
                      <a:lnTo>
                        <a:pt x="24421"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0" name="Google Shape;3580;p71"/>
                <p:cNvSpPr/>
                <p:nvPr/>
              </p:nvSpPr>
              <p:spPr>
                <a:xfrm>
                  <a:off x="6286425" y="4783635"/>
                  <a:ext cx="1438961" cy="93567"/>
                </a:xfrm>
                <a:custGeom>
                  <a:avLst/>
                  <a:gdLst/>
                  <a:ahLst/>
                  <a:cxnLst/>
                  <a:rect l="l" t="t" r="r" b="b"/>
                  <a:pathLst>
                    <a:path w="26207" h="1704" extrusionOk="0">
                      <a:moveTo>
                        <a:pt x="846" y="1"/>
                      </a:moveTo>
                      <a:cubicBezTo>
                        <a:pt x="382" y="1"/>
                        <a:pt x="1" y="382"/>
                        <a:pt x="1" y="858"/>
                      </a:cubicBezTo>
                      <a:cubicBezTo>
                        <a:pt x="1" y="1322"/>
                        <a:pt x="382" y="1703"/>
                        <a:pt x="846" y="1703"/>
                      </a:cubicBezTo>
                      <a:lnTo>
                        <a:pt x="25361" y="1703"/>
                      </a:lnTo>
                      <a:cubicBezTo>
                        <a:pt x="25826" y="1703"/>
                        <a:pt x="26207" y="1322"/>
                        <a:pt x="26207" y="858"/>
                      </a:cubicBezTo>
                      <a:cubicBezTo>
                        <a:pt x="26207" y="382"/>
                        <a:pt x="25826" y="1"/>
                        <a:pt x="25361"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1" name="Google Shape;3581;p71"/>
                <p:cNvSpPr/>
                <p:nvPr/>
              </p:nvSpPr>
              <p:spPr>
                <a:xfrm>
                  <a:off x="6286425" y="4595352"/>
                  <a:ext cx="1438961" cy="93567"/>
                </a:xfrm>
                <a:custGeom>
                  <a:avLst/>
                  <a:gdLst/>
                  <a:ahLst/>
                  <a:cxnLst/>
                  <a:rect l="l" t="t" r="r" b="b"/>
                  <a:pathLst>
                    <a:path w="26207" h="1704" extrusionOk="0">
                      <a:moveTo>
                        <a:pt x="846" y="1"/>
                      </a:moveTo>
                      <a:cubicBezTo>
                        <a:pt x="382" y="1"/>
                        <a:pt x="1" y="382"/>
                        <a:pt x="1" y="846"/>
                      </a:cubicBezTo>
                      <a:cubicBezTo>
                        <a:pt x="1" y="1322"/>
                        <a:pt x="382" y="1703"/>
                        <a:pt x="846" y="1703"/>
                      </a:cubicBezTo>
                      <a:lnTo>
                        <a:pt x="25361" y="1703"/>
                      </a:lnTo>
                      <a:cubicBezTo>
                        <a:pt x="25826" y="1703"/>
                        <a:pt x="26207" y="1322"/>
                        <a:pt x="26207" y="846"/>
                      </a:cubicBezTo>
                      <a:cubicBezTo>
                        <a:pt x="26207" y="382"/>
                        <a:pt x="25826" y="1"/>
                        <a:pt x="25361"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2" name="Google Shape;3582;p71"/>
                <p:cNvSpPr/>
                <p:nvPr/>
              </p:nvSpPr>
              <p:spPr>
                <a:xfrm>
                  <a:off x="6286425" y="4406410"/>
                  <a:ext cx="1438961" cy="93567"/>
                </a:xfrm>
                <a:custGeom>
                  <a:avLst/>
                  <a:gdLst/>
                  <a:ahLst/>
                  <a:cxnLst/>
                  <a:rect l="l" t="t" r="r" b="b"/>
                  <a:pathLst>
                    <a:path w="26207" h="1704" extrusionOk="0">
                      <a:moveTo>
                        <a:pt x="846" y="1"/>
                      </a:moveTo>
                      <a:cubicBezTo>
                        <a:pt x="382" y="1"/>
                        <a:pt x="1" y="382"/>
                        <a:pt x="1" y="846"/>
                      </a:cubicBezTo>
                      <a:cubicBezTo>
                        <a:pt x="1" y="1322"/>
                        <a:pt x="382" y="1703"/>
                        <a:pt x="846" y="1703"/>
                      </a:cubicBezTo>
                      <a:lnTo>
                        <a:pt x="25361" y="1703"/>
                      </a:lnTo>
                      <a:cubicBezTo>
                        <a:pt x="25826" y="1703"/>
                        <a:pt x="26207" y="1322"/>
                        <a:pt x="26207" y="846"/>
                      </a:cubicBezTo>
                      <a:cubicBezTo>
                        <a:pt x="26207" y="382"/>
                        <a:pt x="25826" y="1"/>
                        <a:pt x="25361"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3" name="Google Shape;3583;p71"/>
                <p:cNvSpPr/>
                <p:nvPr/>
              </p:nvSpPr>
              <p:spPr>
                <a:xfrm>
                  <a:off x="6947414" y="2261447"/>
                  <a:ext cx="116404" cy="1882919"/>
                </a:xfrm>
                <a:custGeom>
                  <a:avLst/>
                  <a:gdLst/>
                  <a:ahLst/>
                  <a:cxnLst/>
                  <a:rect l="l" t="t" r="r" b="b"/>
                  <a:pathLst>
                    <a:path w="2120" h="34291" extrusionOk="0">
                      <a:moveTo>
                        <a:pt x="0" y="1"/>
                      </a:moveTo>
                      <a:lnTo>
                        <a:pt x="0" y="34290"/>
                      </a:lnTo>
                      <a:lnTo>
                        <a:pt x="2119" y="34290"/>
                      </a:lnTo>
                      <a:lnTo>
                        <a:pt x="2119" y="1"/>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4" name="Google Shape;3584;p71"/>
                <p:cNvSpPr/>
                <p:nvPr/>
              </p:nvSpPr>
              <p:spPr>
                <a:xfrm>
                  <a:off x="6864392" y="3319213"/>
                  <a:ext cx="283103" cy="41896"/>
                </a:xfrm>
                <a:custGeom>
                  <a:avLst/>
                  <a:gdLst/>
                  <a:ahLst/>
                  <a:cxnLst/>
                  <a:rect l="l" t="t" r="r" b="b"/>
                  <a:pathLst>
                    <a:path w="5156" h="763" extrusionOk="0">
                      <a:moveTo>
                        <a:pt x="381" y="1"/>
                      </a:moveTo>
                      <a:cubicBezTo>
                        <a:pt x="179" y="1"/>
                        <a:pt x="0" y="167"/>
                        <a:pt x="0" y="382"/>
                      </a:cubicBezTo>
                      <a:cubicBezTo>
                        <a:pt x="0" y="584"/>
                        <a:pt x="179" y="763"/>
                        <a:pt x="381" y="763"/>
                      </a:cubicBezTo>
                      <a:lnTo>
                        <a:pt x="4774" y="763"/>
                      </a:lnTo>
                      <a:cubicBezTo>
                        <a:pt x="4977" y="763"/>
                        <a:pt x="5155" y="584"/>
                        <a:pt x="5155" y="382"/>
                      </a:cubicBezTo>
                      <a:cubicBezTo>
                        <a:pt x="5155" y="167"/>
                        <a:pt x="4977" y="1"/>
                        <a:pt x="4774" y="1"/>
                      </a:cubicBez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5" name="Google Shape;3585;p71"/>
                <p:cNvSpPr/>
                <p:nvPr/>
              </p:nvSpPr>
              <p:spPr>
                <a:xfrm>
                  <a:off x="6864392" y="3194350"/>
                  <a:ext cx="283103" cy="41896"/>
                </a:xfrm>
                <a:custGeom>
                  <a:avLst/>
                  <a:gdLst/>
                  <a:ahLst/>
                  <a:cxnLst/>
                  <a:rect l="l" t="t" r="r" b="b"/>
                  <a:pathLst>
                    <a:path w="5156" h="763" extrusionOk="0">
                      <a:moveTo>
                        <a:pt x="381" y="1"/>
                      </a:moveTo>
                      <a:cubicBezTo>
                        <a:pt x="179" y="1"/>
                        <a:pt x="0" y="179"/>
                        <a:pt x="0" y="382"/>
                      </a:cubicBezTo>
                      <a:cubicBezTo>
                        <a:pt x="0" y="596"/>
                        <a:pt x="179" y="763"/>
                        <a:pt x="381" y="763"/>
                      </a:cubicBezTo>
                      <a:lnTo>
                        <a:pt x="4774" y="763"/>
                      </a:lnTo>
                      <a:cubicBezTo>
                        <a:pt x="4977" y="763"/>
                        <a:pt x="5155" y="596"/>
                        <a:pt x="5155" y="382"/>
                      </a:cubicBezTo>
                      <a:cubicBezTo>
                        <a:pt x="5155" y="179"/>
                        <a:pt x="4977" y="1"/>
                        <a:pt x="4774" y="1"/>
                      </a:cubicBez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6" name="Google Shape;3586;p71"/>
                <p:cNvSpPr/>
                <p:nvPr/>
              </p:nvSpPr>
              <p:spPr>
                <a:xfrm>
                  <a:off x="6994470" y="411894"/>
                  <a:ext cx="22951" cy="977508"/>
                </a:xfrm>
                <a:custGeom>
                  <a:avLst/>
                  <a:gdLst/>
                  <a:ahLst/>
                  <a:cxnLst/>
                  <a:rect l="l" t="t" r="r" b="b"/>
                  <a:pathLst>
                    <a:path w="418" h="17802" extrusionOk="0">
                      <a:moveTo>
                        <a:pt x="195" y="1"/>
                      </a:moveTo>
                      <a:cubicBezTo>
                        <a:pt x="85" y="1"/>
                        <a:pt x="0" y="92"/>
                        <a:pt x="0" y="204"/>
                      </a:cubicBezTo>
                      <a:lnTo>
                        <a:pt x="0" y="17802"/>
                      </a:lnTo>
                      <a:lnTo>
                        <a:pt x="417" y="17802"/>
                      </a:lnTo>
                      <a:lnTo>
                        <a:pt x="417" y="204"/>
                      </a:lnTo>
                      <a:cubicBezTo>
                        <a:pt x="417" y="85"/>
                        <a:pt x="322" y="2"/>
                        <a:pt x="215" y="2"/>
                      </a:cubicBezTo>
                      <a:cubicBezTo>
                        <a:pt x="208" y="1"/>
                        <a:pt x="201" y="1"/>
                        <a:pt x="195"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7" name="Google Shape;3587;p71"/>
                <p:cNvSpPr/>
                <p:nvPr/>
              </p:nvSpPr>
              <p:spPr>
                <a:xfrm>
                  <a:off x="6974868" y="1224601"/>
                  <a:ext cx="62155" cy="457016"/>
                </a:xfrm>
                <a:custGeom>
                  <a:avLst/>
                  <a:gdLst/>
                  <a:ahLst/>
                  <a:cxnLst/>
                  <a:rect l="l" t="t" r="r" b="b"/>
                  <a:pathLst>
                    <a:path w="1132" h="8323" extrusionOk="0">
                      <a:moveTo>
                        <a:pt x="572" y="0"/>
                      </a:moveTo>
                      <a:cubicBezTo>
                        <a:pt x="250" y="0"/>
                        <a:pt x="0" y="250"/>
                        <a:pt x="0" y="560"/>
                      </a:cubicBezTo>
                      <a:lnTo>
                        <a:pt x="0" y="8323"/>
                      </a:lnTo>
                      <a:lnTo>
                        <a:pt x="1131" y="8323"/>
                      </a:lnTo>
                      <a:lnTo>
                        <a:pt x="1131" y="560"/>
                      </a:lnTo>
                      <a:cubicBezTo>
                        <a:pt x="1131" y="250"/>
                        <a:pt x="881" y="0"/>
                        <a:pt x="572"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8" name="Google Shape;3588;p71"/>
                <p:cNvSpPr/>
                <p:nvPr/>
              </p:nvSpPr>
              <p:spPr>
                <a:xfrm>
                  <a:off x="6851269" y="1669803"/>
                  <a:ext cx="309294" cy="145182"/>
                </a:xfrm>
                <a:custGeom>
                  <a:avLst/>
                  <a:gdLst/>
                  <a:ahLst/>
                  <a:cxnLst/>
                  <a:rect l="l" t="t" r="r" b="b"/>
                  <a:pathLst>
                    <a:path w="5633" h="2644" extrusionOk="0">
                      <a:moveTo>
                        <a:pt x="1" y="0"/>
                      </a:moveTo>
                      <a:lnTo>
                        <a:pt x="1" y="2644"/>
                      </a:lnTo>
                      <a:lnTo>
                        <a:pt x="5633" y="2644"/>
                      </a:lnTo>
                      <a:lnTo>
                        <a:pt x="5633"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89" name="Google Shape;3589;p71"/>
                <p:cNvSpPr/>
                <p:nvPr/>
              </p:nvSpPr>
              <p:spPr>
                <a:xfrm>
                  <a:off x="6816622" y="1785496"/>
                  <a:ext cx="378587" cy="155011"/>
                </a:xfrm>
                <a:custGeom>
                  <a:avLst/>
                  <a:gdLst/>
                  <a:ahLst/>
                  <a:cxnLst/>
                  <a:rect l="l" t="t" r="r" b="b"/>
                  <a:pathLst>
                    <a:path w="6895" h="2823" extrusionOk="0">
                      <a:moveTo>
                        <a:pt x="1" y="1"/>
                      </a:moveTo>
                      <a:lnTo>
                        <a:pt x="1" y="2823"/>
                      </a:lnTo>
                      <a:lnTo>
                        <a:pt x="6895" y="2823"/>
                      </a:lnTo>
                      <a:lnTo>
                        <a:pt x="6895" y="1"/>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0" name="Google Shape;3590;p71"/>
                <p:cNvSpPr/>
                <p:nvPr/>
              </p:nvSpPr>
              <p:spPr>
                <a:xfrm>
                  <a:off x="6741452" y="1875053"/>
                  <a:ext cx="528924" cy="483208"/>
                </a:xfrm>
                <a:custGeom>
                  <a:avLst/>
                  <a:gdLst/>
                  <a:ahLst/>
                  <a:cxnLst/>
                  <a:rect l="l" t="t" r="r" b="b"/>
                  <a:pathLst>
                    <a:path w="9633" h="8800" extrusionOk="0">
                      <a:moveTo>
                        <a:pt x="1" y="1"/>
                      </a:moveTo>
                      <a:lnTo>
                        <a:pt x="1" y="4073"/>
                      </a:lnTo>
                      <a:lnTo>
                        <a:pt x="1" y="4740"/>
                      </a:lnTo>
                      <a:lnTo>
                        <a:pt x="1" y="8800"/>
                      </a:lnTo>
                      <a:lnTo>
                        <a:pt x="9633" y="8800"/>
                      </a:lnTo>
                      <a:lnTo>
                        <a:pt x="9633" y="4740"/>
                      </a:lnTo>
                      <a:lnTo>
                        <a:pt x="9633" y="4073"/>
                      </a:lnTo>
                      <a:lnTo>
                        <a:pt x="9633"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1" name="Google Shape;3591;p71"/>
                <p:cNvSpPr/>
                <p:nvPr/>
              </p:nvSpPr>
              <p:spPr>
                <a:xfrm>
                  <a:off x="6722509" y="2284344"/>
                  <a:ext cx="566865" cy="36625"/>
                </a:xfrm>
                <a:custGeom>
                  <a:avLst/>
                  <a:gdLst/>
                  <a:ahLst/>
                  <a:cxnLst/>
                  <a:rect l="l" t="t" r="r" b="b"/>
                  <a:pathLst>
                    <a:path w="10324" h="667" extrusionOk="0">
                      <a:moveTo>
                        <a:pt x="334" y="0"/>
                      </a:moveTo>
                      <a:cubicBezTo>
                        <a:pt x="143" y="0"/>
                        <a:pt x="0" y="155"/>
                        <a:pt x="0" y="334"/>
                      </a:cubicBezTo>
                      <a:cubicBezTo>
                        <a:pt x="0" y="524"/>
                        <a:pt x="143" y="667"/>
                        <a:pt x="334" y="667"/>
                      </a:cubicBezTo>
                      <a:lnTo>
                        <a:pt x="9990" y="667"/>
                      </a:lnTo>
                      <a:cubicBezTo>
                        <a:pt x="10180" y="667"/>
                        <a:pt x="10323" y="524"/>
                        <a:pt x="10323" y="334"/>
                      </a:cubicBezTo>
                      <a:cubicBezTo>
                        <a:pt x="10323" y="155"/>
                        <a:pt x="10180" y="0"/>
                        <a:pt x="9990" y="0"/>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2" name="Google Shape;3592;p71"/>
                <p:cNvSpPr/>
                <p:nvPr/>
              </p:nvSpPr>
              <p:spPr>
                <a:xfrm>
                  <a:off x="6722509" y="2209778"/>
                  <a:ext cx="566865" cy="37339"/>
                </a:xfrm>
                <a:custGeom>
                  <a:avLst/>
                  <a:gdLst/>
                  <a:ahLst/>
                  <a:cxnLst/>
                  <a:rect l="l" t="t" r="r" b="b"/>
                  <a:pathLst>
                    <a:path w="10324" h="680" extrusionOk="0">
                      <a:moveTo>
                        <a:pt x="334" y="1"/>
                      </a:moveTo>
                      <a:cubicBezTo>
                        <a:pt x="143" y="1"/>
                        <a:pt x="0" y="156"/>
                        <a:pt x="0" y="334"/>
                      </a:cubicBezTo>
                      <a:cubicBezTo>
                        <a:pt x="0" y="525"/>
                        <a:pt x="143" y="680"/>
                        <a:pt x="334" y="680"/>
                      </a:cubicBezTo>
                      <a:lnTo>
                        <a:pt x="9990" y="680"/>
                      </a:lnTo>
                      <a:cubicBezTo>
                        <a:pt x="10180" y="680"/>
                        <a:pt x="10323" y="525"/>
                        <a:pt x="10323" y="334"/>
                      </a:cubicBezTo>
                      <a:cubicBezTo>
                        <a:pt x="10323" y="156"/>
                        <a:pt x="10180" y="1"/>
                        <a:pt x="9990"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3" name="Google Shape;3593;p71"/>
                <p:cNvSpPr/>
                <p:nvPr/>
              </p:nvSpPr>
              <p:spPr>
                <a:xfrm>
                  <a:off x="6722509" y="2135925"/>
                  <a:ext cx="566865" cy="36680"/>
                </a:xfrm>
                <a:custGeom>
                  <a:avLst/>
                  <a:gdLst/>
                  <a:ahLst/>
                  <a:cxnLst/>
                  <a:rect l="l" t="t" r="r" b="b"/>
                  <a:pathLst>
                    <a:path w="10324" h="668" extrusionOk="0">
                      <a:moveTo>
                        <a:pt x="334" y="1"/>
                      </a:moveTo>
                      <a:cubicBezTo>
                        <a:pt x="143" y="1"/>
                        <a:pt x="0" y="143"/>
                        <a:pt x="0" y="334"/>
                      </a:cubicBezTo>
                      <a:cubicBezTo>
                        <a:pt x="0" y="512"/>
                        <a:pt x="143" y="667"/>
                        <a:pt x="334" y="667"/>
                      </a:cubicBezTo>
                      <a:lnTo>
                        <a:pt x="9990" y="667"/>
                      </a:lnTo>
                      <a:cubicBezTo>
                        <a:pt x="10180" y="667"/>
                        <a:pt x="10323" y="512"/>
                        <a:pt x="10323" y="334"/>
                      </a:cubicBezTo>
                      <a:cubicBezTo>
                        <a:pt x="10323" y="143"/>
                        <a:pt x="10180" y="1"/>
                        <a:pt x="9990"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4" name="Google Shape;3594;p71"/>
                <p:cNvSpPr/>
                <p:nvPr/>
              </p:nvSpPr>
              <p:spPr>
                <a:xfrm>
                  <a:off x="6722509" y="2060755"/>
                  <a:ext cx="566865" cy="37284"/>
                </a:xfrm>
                <a:custGeom>
                  <a:avLst/>
                  <a:gdLst/>
                  <a:ahLst/>
                  <a:cxnLst/>
                  <a:rect l="l" t="t" r="r" b="b"/>
                  <a:pathLst>
                    <a:path w="10324" h="679" extrusionOk="0">
                      <a:moveTo>
                        <a:pt x="334" y="0"/>
                      </a:moveTo>
                      <a:cubicBezTo>
                        <a:pt x="143" y="0"/>
                        <a:pt x="0" y="155"/>
                        <a:pt x="0" y="346"/>
                      </a:cubicBezTo>
                      <a:cubicBezTo>
                        <a:pt x="0" y="524"/>
                        <a:pt x="143" y="679"/>
                        <a:pt x="334" y="679"/>
                      </a:cubicBezTo>
                      <a:lnTo>
                        <a:pt x="9990" y="679"/>
                      </a:lnTo>
                      <a:cubicBezTo>
                        <a:pt x="10180" y="679"/>
                        <a:pt x="10323" y="524"/>
                        <a:pt x="10323" y="346"/>
                      </a:cubicBezTo>
                      <a:cubicBezTo>
                        <a:pt x="10323" y="155"/>
                        <a:pt x="10180" y="0"/>
                        <a:pt x="9990" y="0"/>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5" name="Google Shape;3595;p71"/>
                <p:cNvSpPr/>
                <p:nvPr/>
              </p:nvSpPr>
              <p:spPr>
                <a:xfrm>
                  <a:off x="6722509" y="1986847"/>
                  <a:ext cx="566865" cy="36680"/>
                </a:xfrm>
                <a:custGeom>
                  <a:avLst/>
                  <a:gdLst/>
                  <a:ahLst/>
                  <a:cxnLst/>
                  <a:rect l="l" t="t" r="r" b="b"/>
                  <a:pathLst>
                    <a:path w="10324" h="668" extrusionOk="0">
                      <a:moveTo>
                        <a:pt x="334" y="1"/>
                      </a:moveTo>
                      <a:cubicBezTo>
                        <a:pt x="143" y="1"/>
                        <a:pt x="0" y="144"/>
                        <a:pt x="0" y="334"/>
                      </a:cubicBezTo>
                      <a:cubicBezTo>
                        <a:pt x="0" y="513"/>
                        <a:pt x="143" y="668"/>
                        <a:pt x="334" y="668"/>
                      </a:cubicBezTo>
                      <a:lnTo>
                        <a:pt x="9990" y="668"/>
                      </a:lnTo>
                      <a:cubicBezTo>
                        <a:pt x="10180" y="668"/>
                        <a:pt x="10323" y="513"/>
                        <a:pt x="10323" y="334"/>
                      </a:cubicBezTo>
                      <a:cubicBezTo>
                        <a:pt x="10323" y="144"/>
                        <a:pt x="10180" y="1"/>
                        <a:pt x="9990"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6" name="Google Shape;3596;p71"/>
                <p:cNvSpPr/>
                <p:nvPr/>
              </p:nvSpPr>
              <p:spPr>
                <a:xfrm>
                  <a:off x="6722509" y="1912336"/>
                  <a:ext cx="566865" cy="36680"/>
                </a:xfrm>
                <a:custGeom>
                  <a:avLst/>
                  <a:gdLst/>
                  <a:ahLst/>
                  <a:cxnLst/>
                  <a:rect l="l" t="t" r="r" b="b"/>
                  <a:pathLst>
                    <a:path w="10324" h="668" extrusionOk="0">
                      <a:moveTo>
                        <a:pt x="334" y="1"/>
                      </a:moveTo>
                      <a:cubicBezTo>
                        <a:pt x="143" y="1"/>
                        <a:pt x="0" y="143"/>
                        <a:pt x="0" y="334"/>
                      </a:cubicBezTo>
                      <a:cubicBezTo>
                        <a:pt x="0" y="513"/>
                        <a:pt x="143" y="667"/>
                        <a:pt x="334" y="667"/>
                      </a:cubicBezTo>
                      <a:lnTo>
                        <a:pt x="9990" y="667"/>
                      </a:lnTo>
                      <a:cubicBezTo>
                        <a:pt x="10180" y="667"/>
                        <a:pt x="10323" y="513"/>
                        <a:pt x="10323" y="334"/>
                      </a:cubicBezTo>
                      <a:cubicBezTo>
                        <a:pt x="10323" y="143"/>
                        <a:pt x="10180" y="1"/>
                        <a:pt x="9990"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7" name="Google Shape;3597;p71"/>
                <p:cNvSpPr/>
                <p:nvPr/>
              </p:nvSpPr>
              <p:spPr>
                <a:xfrm>
                  <a:off x="6766984" y="4076957"/>
                  <a:ext cx="477915" cy="235399"/>
                </a:xfrm>
                <a:custGeom>
                  <a:avLst/>
                  <a:gdLst/>
                  <a:ahLst/>
                  <a:cxnLst/>
                  <a:rect l="l" t="t" r="r" b="b"/>
                  <a:pathLst>
                    <a:path w="8704" h="4287" extrusionOk="0">
                      <a:moveTo>
                        <a:pt x="0" y="0"/>
                      </a:moveTo>
                      <a:lnTo>
                        <a:pt x="0" y="4286"/>
                      </a:lnTo>
                      <a:lnTo>
                        <a:pt x="8704" y="4286"/>
                      </a:lnTo>
                      <a:lnTo>
                        <a:pt x="8704"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8" name="Google Shape;3598;p71"/>
                <p:cNvSpPr/>
                <p:nvPr/>
              </p:nvSpPr>
              <p:spPr>
                <a:xfrm>
                  <a:off x="6749963" y="4245582"/>
                  <a:ext cx="511958" cy="32781"/>
                </a:xfrm>
                <a:custGeom>
                  <a:avLst/>
                  <a:gdLst/>
                  <a:ahLst/>
                  <a:cxnLst/>
                  <a:rect l="l" t="t" r="r" b="b"/>
                  <a:pathLst>
                    <a:path w="9324" h="597" extrusionOk="0">
                      <a:moveTo>
                        <a:pt x="298" y="1"/>
                      </a:moveTo>
                      <a:cubicBezTo>
                        <a:pt x="131" y="1"/>
                        <a:pt x="0" y="132"/>
                        <a:pt x="0" y="299"/>
                      </a:cubicBezTo>
                      <a:cubicBezTo>
                        <a:pt x="0" y="465"/>
                        <a:pt x="131" y="596"/>
                        <a:pt x="298" y="596"/>
                      </a:cubicBezTo>
                      <a:lnTo>
                        <a:pt x="9025" y="596"/>
                      </a:lnTo>
                      <a:cubicBezTo>
                        <a:pt x="9192" y="596"/>
                        <a:pt x="9323" y="465"/>
                        <a:pt x="9323" y="299"/>
                      </a:cubicBezTo>
                      <a:cubicBezTo>
                        <a:pt x="9323" y="132"/>
                        <a:pt x="9192" y="1"/>
                        <a:pt x="9025" y="1"/>
                      </a:cubicBez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599" name="Google Shape;3599;p71"/>
                <p:cNvSpPr/>
                <p:nvPr/>
              </p:nvSpPr>
              <p:spPr>
                <a:xfrm>
                  <a:off x="6749963" y="4178923"/>
                  <a:ext cx="511958" cy="32726"/>
                </a:xfrm>
                <a:custGeom>
                  <a:avLst/>
                  <a:gdLst/>
                  <a:ahLst/>
                  <a:cxnLst/>
                  <a:rect l="l" t="t" r="r" b="b"/>
                  <a:pathLst>
                    <a:path w="9324" h="596" extrusionOk="0">
                      <a:moveTo>
                        <a:pt x="298" y="0"/>
                      </a:moveTo>
                      <a:cubicBezTo>
                        <a:pt x="131" y="0"/>
                        <a:pt x="0" y="131"/>
                        <a:pt x="0" y="298"/>
                      </a:cubicBezTo>
                      <a:cubicBezTo>
                        <a:pt x="0" y="465"/>
                        <a:pt x="131" y="596"/>
                        <a:pt x="298" y="596"/>
                      </a:cubicBezTo>
                      <a:lnTo>
                        <a:pt x="9025" y="596"/>
                      </a:lnTo>
                      <a:cubicBezTo>
                        <a:pt x="9192" y="596"/>
                        <a:pt x="9323" y="465"/>
                        <a:pt x="9323" y="298"/>
                      </a:cubicBezTo>
                      <a:cubicBezTo>
                        <a:pt x="9323" y="131"/>
                        <a:pt x="9192" y="0"/>
                        <a:pt x="9025" y="0"/>
                      </a:cubicBez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00" name="Google Shape;3600;p71"/>
                <p:cNvSpPr/>
                <p:nvPr/>
              </p:nvSpPr>
              <p:spPr>
                <a:xfrm>
                  <a:off x="6749963" y="4111604"/>
                  <a:ext cx="511958" cy="32726"/>
                </a:xfrm>
                <a:custGeom>
                  <a:avLst/>
                  <a:gdLst/>
                  <a:ahLst/>
                  <a:cxnLst/>
                  <a:rect l="l" t="t" r="r" b="b"/>
                  <a:pathLst>
                    <a:path w="9324" h="596" extrusionOk="0">
                      <a:moveTo>
                        <a:pt x="298" y="0"/>
                      </a:moveTo>
                      <a:cubicBezTo>
                        <a:pt x="131" y="0"/>
                        <a:pt x="0" y="131"/>
                        <a:pt x="0" y="298"/>
                      </a:cubicBezTo>
                      <a:cubicBezTo>
                        <a:pt x="0" y="453"/>
                        <a:pt x="131" y="595"/>
                        <a:pt x="298" y="595"/>
                      </a:cubicBezTo>
                      <a:lnTo>
                        <a:pt x="9025" y="595"/>
                      </a:lnTo>
                      <a:cubicBezTo>
                        <a:pt x="9192" y="595"/>
                        <a:pt x="9323" y="453"/>
                        <a:pt x="9323" y="298"/>
                      </a:cubicBezTo>
                      <a:cubicBezTo>
                        <a:pt x="9323" y="131"/>
                        <a:pt x="9192" y="0"/>
                        <a:pt x="9025" y="0"/>
                      </a:cubicBez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3601" name="Google Shape;3601;p71"/>
              <p:cNvGrpSpPr/>
              <p:nvPr/>
            </p:nvGrpSpPr>
            <p:grpSpPr>
              <a:xfrm>
                <a:off x="4091150" y="1980705"/>
                <a:ext cx="661785" cy="2788940"/>
                <a:chOff x="-25" y="2025180"/>
                <a:chExt cx="661785" cy="2788940"/>
              </a:xfrm>
            </p:grpSpPr>
            <p:sp>
              <p:nvSpPr>
                <p:cNvPr id="3602" name="Google Shape;3602;p71"/>
                <p:cNvSpPr/>
                <p:nvPr/>
              </p:nvSpPr>
              <p:spPr>
                <a:xfrm>
                  <a:off x="40072" y="2025180"/>
                  <a:ext cx="581625" cy="2788940"/>
                </a:xfrm>
                <a:custGeom>
                  <a:avLst/>
                  <a:gdLst/>
                  <a:ahLst/>
                  <a:cxnLst/>
                  <a:rect l="l" t="t" r="r" b="b"/>
                  <a:pathLst>
                    <a:path w="18146" h="92810" extrusionOk="0">
                      <a:moveTo>
                        <a:pt x="0" y="0"/>
                      </a:moveTo>
                      <a:lnTo>
                        <a:pt x="0" y="92809"/>
                      </a:lnTo>
                      <a:lnTo>
                        <a:pt x="18145" y="92809"/>
                      </a:lnTo>
                      <a:lnTo>
                        <a:pt x="18145"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03" name="Google Shape;3603;p71"/>
                <p:cNvSpPr/>
                <p:nvPr/>
              </p:nvSpPr>
              <p:spPr>
                <a:xfrm>
                  <a:off x="-25" y="2025180"/>
                  <a:ext cx="40130" cy="2788940"/>
                </a:xfrm>
                <a:custGeom>
                  <a:avLst/>
                  <a:gdLst/>
                  <a:ahLst/>
                  <a:cxnLst/>
                  <a:rect l="l" t="t" r="r" b="b"/>
                  <a:pathLst>
                    <a:path w="1252" h="92810" extrusionOk="0">
                      <a:moveTo>
                        <a:pt x="1" y="0"/>
                      </a:moveTo>
                      <a:lnTo>
                        <a:pt x="1" y="92809"/>
                      </a:lnTo>
                      <a:lnTo>
                        <a:pt x="1251" y="92809"/>
                      </a:lnTo>
                      <a:lnTo>
                        <a:pt x="1251"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04" name="Google Shape;3604;p71"/>
                <p:cNvSpPr/>
                <p:nvPr/>
              </p:nvSpPr>
              <p:spPr>
                <a:xfrm>
                  <a:off x="621662" y="2025180"/>
                  <a:ext cx="40098" cy="2788940"/>
                </a:xfrm>
                <a:custGeom>
                  <a:avLst/>
                  <a:gdLst/>
                  <a:ahLst/>
                  <a:cxnLst/>
                  <a:rect l="l" t="t" r="r" b="b"/>
                  <a:pathLst>
                    <a:path w="1251" h="92810" extrusionOk="0">
                      <a:moveTo>
                        <a:pt x="0" y="0"/>
                      </a:moveTo>
                      <a:lnTo>
                        <a:pt x="0" y="92809"/>
                      </a:lnTo>
                      <a:lnTo>
                        <a:pt x="1250" y="92809"/>
                      </a:lnTo>
                      <a:lnTo>
                        <a:pt x="1250"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nvGrpSpPr>
                <p:cNvPr id="3605" name="Google Shape;3605;p71"/>
                <p:cNvGrpSpPr/>
                <p:nvPr/>
              </p:nvGrpSpPr>
              <p:grpSpPr>
                <a:xfrm>
                  <a:off x="87770" y="2111384"/>
                  <a:ext cx="486204" cy="2596440"/>
                  <a:chOff x="509875" y="2508475"/>
                  <a:chExt cx="379225" cy="2160100"/>
                </a:xfrm>
              </p:grpSpPr>
              <p:sp>
                <p:nvSpPr>
                  <p:cNvPr id="3606" name="Google Shape;3606;p71"/>
                  <p:cNvSpPr/>
                  <p:nvPr/>
                </p:nvSpPr>
                <p:spPr>
                  <a:xfrm>
                    <a:off x="509875" y="250847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07" name="Google Shape;3607;p71"/>
                  <p:cNvSpPr/>
                  <p:nvPr/>
                </p:nvSpPr>
                <p:spPr>
                  <a:xfrm>
                    <a:off x="716150" y="250847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08" name="Google Shape;3608;p71"/>
                  <p:cNvSpPr/>
                  <p:nvPr/>
                </p:nvSpPr>
                <p:spPr>
                  <a:xfrm>
                    <a:off x="612850" y="2508475"/>
                    <a:ext cx="69975" cy="69975"/>
                  </a:xfrm>
                  <a:custGeom>
                    <a:avLst/>
                    <a:gdLst/>
                    <a:ahLst/>
                    <a:cxnLst/>
                    <a:rect l="l" t="t" r="r" b="b"/>
                    <a:pathLst>
                      <a:path w="2799" h="2799" extrusionOk="0">
                        <a:moveTo>
                          <a:pt x="1" y="0"/>
                        </a:moveTo>
                        <a:lnTo>
                          <a:pt x="1" y="2798"/>
                        </a:lnTo>
                        <a:lnTo>
                          <a:pt x="2799" y="2798"/>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09" name="Google Shape;3609;p71"/>
                  <p:cNvSpPr/>
                  <p:nvPr/>
                </p:nvSpPr>
                <p:spPr>
                  <a:xfrm>
                    <a:off x="819150" y="2508475"/>
                    <a:ext cx="69950" cy="69975"/>
                  </a:xfrm>
                  <a:custGeom>
                    <a:avLst/>
                    <a:gdLst/>
                    <a:ahLst/>
                    <a:cxnLst/>
                    <a:rect l="l" t="t" r="r" b="b"/>
                    <a:pathLst>
                      <a:path w="2798"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0" name="Google Shape;3610;p71"/>
                  <p:cNvSpPr/>
                  <p:nvPr/>
                </p:nvSpPr>
                <p:spPr>
                  <a:xfrm>
                    <a:off x="509875" y="2607900"/>
                    <a:ext cx="69975" cy="70250"/>
                  </a:xfrm>
                  <a:custGeom>
                    <a:avLst/>
                    <a:gdLst/>
                    <a:ahLst/>
                    <a:cxnLst/>
                    <a:rect l="l" t="t" r="r" b="b"/>
                    <a:pathLst>
                      <a:path w="2799" h="2810"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1" name="Google Shape;3611;p71"/>
                  <p:cNvSpPr/>
                  <p:nvPr/>
                </p:nvSpPr>
                <p:spPr>
                  <a:xfrm>
                    <a:off x="716150" y="2607900"/>
                    <a:ext cx="69975" cy="70250"/>
                  </a:xfrm>
                  <a:custGeom>
                    <a:avLst/>
                    <a:gdLst/>
                    <a:ahLst/>
                    <a:cxnLst/>
                    <a:rect l="l" t="t" r="r" b="b"/>
                    <a:pathLst>
                      <a:path w="2799" h="2810"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2" name="Google Shape;3612;p71"/>
                  <p:cNvSpPr/>
                  <p:nvPr/>
                </p:nvSpPr>
                <p:spPr>
                  <a:xfrm>
                    <a:off x="612850" y="2607900"/>
                    <a:ext cx="69975" cy="70250"/>
                  </a:xfrm>
                  <a:custGeom>
                    <a:avLst/>
                    <a:gdLst/>
                    <a:ahLst/>
                    <a:cxnLst/>
                    <a:rect l="l" t="t" r="r" b="b"/>
                    <a:pathLst>
                      <a:path w="2799" h="2810" extrusionOk="0">
                        <a:moveTo>
                          <a:pt x="1" y="0"/>
                        </a:moveTo>
                        <a:lnTo>
                          <a:pt x="1" y="2810"/>
                        </a:lnTo>
                        <a:lnTo>
                          <a:pt x="2799" y="2810"/>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3" name="Google Shape;3613;p71"/>
                  <p:cNvSpPr/>
                  <p:nvPr/>
                </p:nvSpPr>
                <p:spPr>
                  <a:xfrm>
                    <a:off x="819150" y="2607900"/>
                    <a:ext cx="69950" cy="70250"/>
                  </a:xfrm>
                  <a:custGeom>
                    <a:avLst/>
                    <a:gdLst/>
                    <a:ahLst/>
                    <a:cxnLst/>
                    <a:rect l="l" t="t" r="r" b="b"/>
                    <a:pathLst>
                      <a:path w="2798" h="2810"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4" name="Google Shape;3614;p71"/>
                  <p:cNvSpPr/>
                  <p:nvPr/>
                </p:nvSpPr>
                <p:spPr>
                  <a:xfrm>
                    <a:off x="509875" y="270760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5" name="Google Shape;3615;p71"/>
                  <p:cNvSpPr/>
                  <p:nvPr/>
                </p:nvSpPr>
                <p:spPr>
                  <a:xfrm>
                    <a:off x="716150" y="270760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6" name="Google Shape;3616;p71"/>
                  <p:cNvSpPr/>
                  <p:nvPr/>
                </p:nvSpPr>
                <p:spPr>
                  <a:xfrm>
                    <a:off x="612850" y="2707600"/>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7" name="Google Shape;3617;p71"/>
                  <p:cNvSpPr/>
                  <p:nvPr/>
                </p:nvSpPr>
                <p:spPr>
                  <a:xfrm>
                    <a:off x="819150" y="2707600"/>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8" name="Google Shape;3618;p71"/>
                  <p:cNvSpPr/>
                  <p:nvPr/>
                </p:nvSpPr>
                <p:spPr>
                  <a:xfrm>
                    <a:off x="509875" y="280702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19" name="Google Shape;3619;p71"/>
                  <p:cNvSpPr/>
                  <p:nvPr/>
                </p:nvSpPr>
                <p:spPr>
                  <a:xfrm>
                    <a:off x="716150" y="280702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0" name="Google Shape;3620;p71"/>
                  <p:cNvSpPr/>
                  <p:nvPr/>
                </p:nvSpPr>
                <p:spPr>
                  <a:xfrm>
                    <a:off x="612850" y="2807025"/>
                    <a:ext cx="69975" cy="69975"/>
                  </a:xfrm>
                  <a:custGeom>
                    <a:avLst/>
                    <a:gdLst/>
                    <a:ahLst/>
                    <a:cxnLst/>
                    <a:rect l="l" t="t" r="r" b="b"/>
                    <a:pathLst>
                      <a:path w="2799" h="2799" extrusionOk="0">
                        <a:moveTo>
                          <a:pt x="1" y="0"/>
                        </a:moveTo>
                        <a:lnTo>
                          <a:pt x="1" y="2798"/>
                        </a:lnTo>
                        <a:lnTo>
                          <a:pt x="2799" y="2798"/>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1" name="Google Shape;3621;p71"/>
                  <p:cNvSpPr/>
                  <p:nvPr/>
                </p:nvSpPr>
                <p:spPr>
                  <a:xfrm>
                    <a:off x="819150" y="2807025"/>
                    <a:ext cx="69950" cy="69975"/>
                  </a:xfrm>
                  <a:custGeom>
                    <a:avLst/>
                    <a:gdLst/>
                    <a:ahLst/>
                    <a:cxnLst/>
                    <a:rect l="l" t="t" r="r" b="b"/>
                    <a:pathLst>
                      <a:path w="2798"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2" name="Google Shape;3622;p71"/>
                  <p:cNvSpPr/>
                  <p:nvPr/>
                </p:nvSpPr>
                <p:spPr>
                  <a:xfrm>
                    <a:off x="509875" y="290672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3" name="Google Shape;3623;p71"/>
                  <p:cNvSpPr/>
                  <p:nvPr/>
                </p:nvSpPr>
                <p:spPr>
                  <a:xfrm>
                    <a:off x="716150" y="290672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4" name="Google Shape;3624;p71"/>
                  <p:cNvSpPr/>
                  <p:nvPr/>
                </p:nvSpPr>
                <p:spPr>
                  <a:xfrm>
                    <a:off x="612850" y="2906725"/>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5" name="Google Shape;3625;p71"/>
                  <p:cNvSpPr/>
                  <p:nvPr/>
                </p:nvSpPr>
                <p:spPr>
                  <a:xfrm>
                    <a:off x="819150" y="2906725"/>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6" name="Google Shape;3626;p71"/>
                  <p:cNvSpPr/>
                  <p:nvPr/>
                </p:nvSpPr>
                <p:spPr>
                  <a:xfrm>
                    <a:off x="509875" y="300615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7" name="Google Shape;3627;p71"/>
                  <p:cNvSpPr/>
                  <p:nvPr/>
                </p:nvSpPr>
                <p:spPr>
                  <a:xfrm>
                    <a:off x="716150" y="300615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8" name="Google Shape;3628;p71"/>
                  <p:cNvSpPr/>
                  <p:nvPr/>
                </p:nvSpPr>
                <p:spPr>
                  <a:xfrm>
                    <a:off x="612850" y="3006150"/>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29" name="Google Shape;3629;p71"/>
                  <p:cNvSpPr/>
                  <p:nvPr/>
                </p:nvSpPr>
                <p:spPr>
                  <a:xfrm>
                    <a:off x="819150" y="3006150"/>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0" name="Google Shape;3630;p71"/>
                  <p:cNvSpPr/>
                  <p:nvPr/>
                </p:nvSpPr>
                <p:spPr>
                  <a:xfrm>
                    <a:off x="509875" y="310557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1" name="Google Shape;3631;p71"/>
                  <p:cNvSpPr/>
                  <p:nvPr/>
                </p:nvSpPr>
                <p:spPr>
                  <a:xfrm>
                    <a:off x="716150" y="310557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2" name="Google Shape;3632;p71"/>
                  <p:cNvSpPr/>
                  <p:nvPr/>
                </p:nvSpPr>
                <p:spPr>
                  <a:xfrm>
                    <a:off x="612850" y="3105575"/>
                    <a:ext cx="69975" cy="69975"/>
                  </a:xfrm>
                  <a:custGeom>
                    <a:avLst/>
                    <a:gdLst/>
                    <a:ahLst/>
                    <a:cxnLst/>
                    <a:rect l="l" t="t" r="r" b="b"/>
                    <a:pathLst>
                      <a:path w="2799" h="2799" extrusionOk="0">
                        <a:moveTo>
                          <a:pt x="1" y="0"/>
                        </a:moveTo>
                        <a:lnTo>
                          <a:pt x="1" y="2798"/>
                        </a:lnTo>
                        <a:lnTo>
                          <a:pt x="2799" y="2798"/>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3" name="Google Shape;3633;p71"/>
                  <p:cNvSpPr/>
                  <p:nvPr/>
                </p:nvSpPr>
                <p:spPr>
                  <a:xfrm>
                    <a:off x="819150" y="3105575"/>
                    <a:ext cx="69950" cy="69975"/>
                  </a:xfrm>
                  <a:custGeom>
                    <a:avLst/>
                    <a:gdLst/>
                    <a:ahLst/>
                    <a:cxnLst/>
                    <a:rect l="l" t="t" r="r" b="b"/>
                    <a:pathLst>
                      <a:path w="2798"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4" name="Google Shape;3634;p71"/>
                  <p:cNvSpPr/>
                  <p:nvPr/>
                </p:nvSpPr>
                <p:spPr>
                  <a:xfrm>
                    <a:off x="509875" y="320527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5" name="Google Shape;3635;p71"/>
                  <p:cNvSpPr/>
                  <p:nvPr/>
                </p:nvSpPr>
                <p:spPr>
                  <a:xfrm>
                    <a:off x="716150" y="320527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6" name="Google Shape;3636;p71"/>
                  <p:cNvSpPr/>
                  <p:nvPr/>
                </p:nvSpPr>
                <p:spPr>
                  <a:xfrm>
                    <a:off x="612850" y="3205275"/>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7" name="Google Shape;3637;p71"/>
                  <p:cNvSpPr/>
                  <p:nvPr/>
                </p:nvSpPr>
                <p:spPr>
                  <a:xfrm>
                    <a:off x="819150" y="3205275"/>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8" name="Google Shape;3638;p71"/>
                  <p:cNvSpPr/>
                  <p:nvPr/>
                </p:nvSpPr>
                <p:spPr>
                  <a:xfrm>
                    <a:off x="509875" y="330470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39" name="Google Shape;3639;p71"/>
                  <p:cNvSpPr/>
                  <p:nvPr/>
                </p:nvSpPr>
                <p:spPr>
                  <a:xfrm>
                    <a:off x="716150" y="330470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0" name="Google Shape;3640;p71"/>
                  <p:cNvSpPr/>
                  <p:nvPr/>
                </p:nvSpPr>
                <p:spPr>
                  <a:xfrm>
                    <a:off x="612850" y="3304700"/>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1" name="Google Shape;3641;p71"/>
                  <p:cNvSpPr/>
                  <p:nvPr/>
                </p:nvSpPr>
                <p:spPr>
                  <a:xfrm>
                    <a:off x="819150" y="3304700"/>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2" name="Google Shape;3642;p71"/>
                  <p:cNvSpPr/>
                  <p:nvPr/>
                </p:nvSpPr>
                <p:spPr>
                  <a:xfrm>
                    <a:off x="509875" y="3404125"/>
                    <a:ext cx="69975" cy="70275"/>
                  </a:xfrm>
                  <a:custGeom>
                    <a:avLst/>
                    <a:gdLst/>
                    <a:ahLst/>
                    <a:cxnLst/>
                    <a:rect l="l" t="t" r="r" b="b"/>
                    <a:pathLst>
                      <a:path w="2799" h="2811"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3" name="Google Shape;3643;p71"/>
                  <p:cNvSpPr/>
                  <p:nvPr/>
                </p:nvSpPr>
                <p:spPr>
                  <a:xfrm>
                    <a:off x="716150" y="3404125"/>
                    <a:ext cx="69975" cy="70275"/>
                  </a:xfrm>
                  <a:custGeom>
                    <a:avLst/>
                    <a:gdLst/>
                    <a:ahLst/>
                    <a:cxnLst/>
                    <a:rect l="l" t="t" r="r" b="b"/>
                    <a:pathLst>
                      <a:path w="2799" h="2811"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4" name="Google Shape;3644;p71"/>
                  <p:cNvSpPr/>
                  <p:nvPr/>
                </p:nvSpPr>
                <p:spPr>
                  <a:xfrm>
                    <a:off x="612850" y="3404125"/>
                    <a:ext cx="69975" cy="70275"/>
                  </a:xfrm>
                  <a:custGeom>
                    <a:avLst/>
                    <a:gdLst/>
                    <a:ahLst/>
                    <a:cxnLst/>
                    <a:rect l="l" t="t" r="r" b="b"/>
                    <a:pathLst>
                      <a:path w="2799" h="2811" extrusionOk="0">
                        <a:moveTo>
                          <a:pt x="1" y="0"/>
                        </a:moveTo>
                        <a:lnTo>
                          <a:pt x="1" y="2810"/>
                        </a:lnTo>
                        <a:lnTo>
                          <a:pt x="2799" y="2810"/>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5" name="Google Shape;3645;p71"/>
                  <p:cNvSpPr/>
                  <p:nvPr/>
                </p:nvSpPr>
                <p:spPr>
                  <a:xfrm>
                    <a:off x="819150" y="3404125"/>
                    <a:ext cx="69950" cy="70275"/>
                  </a:xfrm>
                  <a:custGeom>
                    <a:avLst/>
                    <a:gdLst/>
                    <a:ahLst/>
                    <a:cxnLst/>
                    <a:rect l="l" t="t" r="r" b="b"/>
                    <a:pathLst>
                      <a:path w="2798" h="2811"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6" name="Google Shape;3646;p71"/>
                  <p:cNvSpPr/>
                  <p:nvPr/>
                </p:nvSpPr>
                <p:spPr>
                  <a:xfrm>
                    <a:off x="509875" y="350382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7" name="Google Shape;3647;p71"/>
                  <p:cNvSpPr/>
                  <p:nvPr/>
                </p:nvSpPr>
                <p:spPr>
                  <a:xfrm>
                    <a:off x="716150" y="350382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8" name="Google Shape;3648;p71"/>
                  <p:cNvSpPr/>
                  <p:nvPr/>
                </p:nvSpPr>
                <p:spPr>
                  <a:xfrm>
                    <a:off x="612850" y="3503825"/>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49" name="Google Shape;3649;p71"/>
                  <p:cNvSpPr/>
                  <p:nvPr/>
                </p:nvSpPr>
                <p:spPr>
                  <a:xfrm>
                    <a:off x="819150" y="3503825"/>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0" name="Google Shape;3650;p71"/>
                  <p:cNvSpPr/>
                  <p:nvPr/>
                </p:nvSpPr>
                <p:spPr>
                  <a:xfrm>
                    <a:off x="509875" y="360325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1" name="Google Shape;3651;p71"/>
                  <p:cNvSpPr/>
                  <p:nvPr/>
                </p:nvSpPr>
                <p:spPr>
                  <a:xfrm>
                    <a:off x="716150" y="360325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2" name="Google Shape;3652;p71"/>
                  <p:cNvSpPr/>
                  <p:nvPr/>
                </p:nvSpPr>
                <p:spPr>
                  <a:xfrm>
                    <a:off x="612850" y="3603250"/>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3" name="Google Shape;3653;p71"/>
                  <p:cNvSpPr/>
                  <p:nvPr/>
                </p:nvSpPr>
                <p:spPr>
                  <a:xfrm>
                    <a:off x="819150" y="3603250"/>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4" name="Google Shape;3654;p71"/>
                  <p:cNvSpPr/>
                  <p:nvPr/>
                </p:nvSpPr>
                <p:spPr>
                  <a:xfrm>
                    <a:off x="509875" y="370297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5" name="Google Shape;3655;p71"/>
                  <p:cNvSpPr/>
                  <p:nvPr/>
                </p:nvSpPr>
                <p:spPr>
                  <a:xfrm>
                    <a:off x="716150" y="370297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6" name="Google Shape;3656;p71"/>
                  <p:cNvSpPr/>
                  <p:nvPr/>
                </p:nvSpPr>
                <p:spPr>
                  <a:xfrm>
                    <a:off x="612850" y="3702975"/>
                    <a:ext cx="69975" cy="69975"/>
                  </a:xfrm>
                  <a:custGeom>
                    <a:avLst/>
                    <a:gdLst/>
                    <a:ahLst/>
                    <a:cxnLst/>
                    <a:rect l="l" t="t" r="r" b="b"/>
                    <a:pathLst>
                      <a:path w="2799" h="2799" extrusionOk="0">
                        <a:moveTo>
                          <a:pt x="1" y="0"/>
                        </a:moveTo>
                        <a:lnTo>
                          <a:pt x="1" y="2798"/>
                        </a:lnTo>
                        <a:lnTo>
                          <a:pt x="2799" y="2798"/>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7" name="Google Shape;3657;p71"/>
                  <p:cNvSpPr/>
                  <p:nvPr/>
                </p:nvSpPr>
                <p:spPr>
                  <a:xfrm>
                    <a:off x="819150" y="3702975"/>
                    <a:ext cx="69950" cy="69975"/>
                  </a:xfrm>
                  <a:custGeom>
                    <a:avLst/>
                    <a:gdLst/>
                    <a:ahLst/>
                    <a:cxnLst/>
                    <a:rect l="l" t="t" r="r" b="b"/>
                    <a:pathLst>
                      <a:path w="2798"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8" name="Google Shape;3658;p71"/>
                  <p:cNvSpPr/>
                  <p:nvPr/>
                </p:nvSpPr>
                <p:spPr>
                  <a:xfrm>
                    <a:off x="509875" y="380237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59" name="Google Shape;3659;p71"/>
                  <p:cNvSpPr/>
                  <p:nvPr/>
                </p:nvSpPr>
                <p:spPr>
                  <a:xfrm>
                    <a:off x="716150" y="380237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0" name="Google Shape;3660;p71"/>
                  <p:cNvSpPr/>
                  <p:nvPr/>
                </p:nvSpPr>
                <p:spPr>
                  <a:xfrm>
                    <a:off x="612850" y="3802375"/>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1" name="Google Shape;3661;p71"/>
                  <p:cNvSpPr/>
                  <p:nvPr/>
                </p:nvSpPr>
                <p:spPr>
                  <a:xfrm>
                    <a:off x="819150" y="3802375"/>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2" name="Google Shape;3662;p71"/>
                  <p:cNvSpPr/>
                  <p:nvPr/>
                </p:nvSpPr>
                <p:spPr>
                  <a:xfrm>
                    <a:off x="509875" y="3901800"/>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3" name="Google Shape;3663;p71"/>
                  <p:cNvSpPr/>
                  <p:nvPr/>
                </p:nvSpPr>
                <p:spPr>
                  <a:xfrm>
                    <a:off x="716150" y="3901800"/>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4" name="Google Shape;3664;p71"/>
                  <p:cNvSpPr/>
                  <p:nvPr/>
                </p:nvSpPr>
                <p:spPr>
                  <a:xfrm>
                    <a:off x="612850" y="3901800"/>
                    <a:ext cx="69975" cy="69975"/>
                  </a:xfrm>
                  <a:custGeom>
                    <a:avLst/>
                    <a:gdLst/>
                    <a:ahLst/>
                    <a:cxnLst/>
                    <a:rect l="l" t="t" r="r" b="b"/>
                    <a:pathLst>
                      <a:path w="2799" h="2799" extrusionOk="0">
                        <a:moveTo>
                          <a:pt x="1" y="0"/>
                        </a:moveTo>
                        <a:lnTo>
                          <a:pt x="1" y="2798"/>
                        </a:lnTo>
                        <a:lnTo>
                          <a:pt x="2799" y="2798"/>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5" name="Google Shape;3665;p71"/>
                  <p:cNvSpPr/>
                  <p:nvPr/>
                </p:nvSpPr>
                <p:spPr>
                  <a:xfrm>
                    <a:off x="819150" y="3901800"/>
                    <a:ext cx="69950" cy="69975"/>
                  </a:xfrm>
                  <a:custGeom>
                    <a:avLst/>
                    <a:gdLst/>
                    <a:ahLst/>
                    <a:cxnLst/>
                    <a:rect l="l" t="t" r="r" b="b"/>
                    <a:pathLst>
                      <a:path w="2798"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6" name="Google Shape;3666;p71"/>
                  <p:cNvSpPr/>
                  <p:nvPr/>
                </p:nvSpPr>
                <p:spPr>
                  <a:xfrm>
                    <a:off x="509875" y="400152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7" name="Google Shape;3667;p71"/>
                  <p:cNvSpPr/>
                  <p:nvPr/>
                </p:nvSpPr>
                <p:spPr>
                  <a:xfrm>
                    <a:off x="716150" y="400152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8" name="Google Shape;3668;p71"/>
                  <p:cNvSpPr/>
                  <p:nvPr/>
                </p:nvSpPr>
                <p:spPr>
                  <a:xfrm>
                    <a:off x="612850" y="4001525"/>
                    <a:ext cx="69975" cy="69975"/>
                  </a:xfrm>
                  <a:custGeom>
                    <a:avLst/>
                    <a:gdLst/>
                    <a:ahLst/>
                    <a:cxnLst/>
                    <a:rect l="l" t="t" r="r" b="b"/>
                    <a:pathLst>
                      <a:path w="2799" h="2799" extrusionOk="0">
                        <a:moveTo>
                          <a:pt x="1" y="0"/>
                        </a:moveTo>
                        <a:lnTo>
                          <a:pt x="1" y="2798"/>
                        </a:lnTo>
                        <a:lnTo>
                          <a:pt x="2799" y="2798"/>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69" name="Google Shape;3669;p71"/>
                  <p:cNvSpPr/>
                  <p:nvPr/>
                </p:nvSpPr>
                <p:spPr>
                  <a:xfrm>
                    <a:off x="819150" y="4001525"/>
                    <a:ext cx="69950" cy="69975"/>
                  </a:xfrm>
                  <a:custGeom>
                    <a:avLst/>
                    <a:gdLst/>
                    <a:ahLst/>
                    <a:cxnLst/>
                    <a:rect l="l" t="t" r="r" b="b"/>
                    <a:pathLst>
                      <a:path w="2798"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0" name="Google Shape;3670;p71"/>
                  <p:cNvSpPr/>
                  <p:nvPr/>
                </p:nvSpPr>
                <p:spPr>
                  <a:xfrm>
                    <a:off x="509875" y="410092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1" name="Google Shape;3671;p71"/>
                  <p:cNvSpPr/>
                  <p:nvPr/>
                </p:nvSpPr>
                <p:spPr>
                  <a:xfrm>
                    <a:off x="716150" y="410092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2" name="Google Shape;3672;p71"/>
                  <p:cNvSpPr/>
                  <p:nvPr/>
                </p:nvSpPr>
                <p:spPr>
                  <a:xfrm>
                    <a:off x="612850" y="4100925"/>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3" name="Google Shape;3673;p71"/>
                  <p:cNvSpPr/>
                  <p:nvPr/>
                </p:nvSpPr>
                <p:spPr>
                  <a:xfrm>
                    <a:off x="819150" y="4100925"/>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4" name="Google Shape;3674;p71"/>
                  <p:cNvSpPr/>
                  <p:nvPr/>
                </p:nvSpPr>
                <p:spPr>
                  <a:xfrm>
                    <a:off x="509875" y="4200350"/>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5" name="Google Shape;3675;p71"/>
                  <p:cNvSpPr/>
                  <p:nvPr/>
                </p:nvSpPr>
                <p:spPr>
                  <a:xfrm>
                    <a:off x="716150" y="4200350"/>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6" name="Google Shape;3676;p71"/>
                  <p:cNvSpPr/>
                  <p:nvPr/>
                </p:nvSpPr>
                <p:spPr>
                  <a:xfrm>
                    <a:off x="612850" y="4200350"/>
                    <a:ext cx="69975" cy="69975"/>
                  </a:xfrm>
                  <a:custGeom>
                    <a:avLst/>
                    <a:gdLst/>
                    <a:ahLst/>
                    <a:cxnLst/>
                    <a:rect l="l" t="t" r="r" b="b"/>
                    <a:pathLst>
                      <a:path w="2799" h="2799" extrusionOk="0">
                        <a:moveTo>
                          <a:pt x="1" y="0"/>
                        </a:moveTo>
                        <a:lnTo>
                          <a:pt x="1" y="2798"/>
                        </a:lnTo>
                        <a:lnTo>
                          <a:pt x="2799" y="2798"/>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7" name="Google Shape;3677;p71"/>
                  <p:cNvSpPr/>
                  <p:nvPr/>
                </p:nvSpPr>
                <p:spPr>
                  <a:xfrm>
                    <a:off x="819150" y="4200350"/>
                    <a:ext cx="69950" cy="69975"/>
                  </a:xfrm>
                  <a:custGeom>
                    <a:avLst/>
                    <a:gdLst/>
                    <a:ahLst/>
                    <a:cxnLst/>
                    <a:rect l="l" t="t" r="r" b="b"/>
                    <a:pathLst>
                      <a:path w="2798"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8" name="Google Shape;3678;p71"/>
                  <p:cNvSpPr/>
                  <p:nvPr/>
                </p:nvSpPr>
                <p:spPr>
                  <a:xfrm>
                    <a:off x="509875" y="4300075"/>
                    <a:ext cx="69975" cy="69950"/>
                  </a:xfrm>
                  <a:custGeom>
                    <a:avLst/>
                    <a:gdLst/>
                    <a:ahLst/>
                    <a:cxnLst/>
                    <a:rect l="l" t="t" r="r" b="b"/>
                    <a:pathLst>
                      <a:path w="2799" h="2798"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79" name="Google Shape;3679;p71"/>
                  <p:cNvSpPr/>
                  <p:nvPr/>
                </p:nvSpPr>
                <p:spPr>
                  <a:xfrm>
                    <a:off x="716150" y="4300075"/>
                    <a:ext cx="69975" cy="69950"/>
                  </a:xfrm>
                  <a:custGeom>
                    <a:avLst/>
                    <a:gdLst/>
                    <a:ahLst/>
                    <a:cxnLst/>
                    <a:rect l="l" t="t" r="r" b="b"/>
                    <a:pathLst>
                      <a:path w="2799" h="2798"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0" name="Google Shape;3680;p71"/>
                  <p:cNvSpPr/>
                  <p:nvPr/>
                </p:nvSpPr>
                <p:spPr>
                  <a:xfrm>
                    <a:off x="612850" y="4300075"/>
                    <a:ext cx="69975" cy="69950"/>
                  </a:xfrm>
                  <a:custGeom>
                    <a:avLst/>
                    <a:gdLst/>
                    <a:ahLst/>
                    <a:cxnLst/>
                    <a:rect l="l" t="t" r="r" b="b"/>
                    <a:pathLst>
                      <a:path w="2799" h="2798" extrusionOk="0">
                        <a:moveTo>
                          <a:pt x="1" y="0"/>
                        </a:moveTo>
                        <a:lnTo>
                          <a:pt x="1" y="2798"/>
                        </a:lnTo>
                        <a:lnTo>
                          <a:pt x="2799" y="2798"/>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1" name="Google Shape;3681;p71"/>
                  <p:cNvSpPr/>
                  <p:nvPr/>
                </p:nvSpPr>
                <p:spPr>
                  <a:xfrm>
                    <a:off x="819150" y="4300075"/>
                    <a:ext cx="69950" cy="69950"/>
                  </a:xfrm>
                  <a:custGeom>
                    <a:avLst/>
                    <a:gdLst/>
                    <a:ahLst/>
                    <a:cxnLst/>
                    <a:rect l="l" t="t" r="r" b="b"/>
                    <a:pathLst>
                      <a:path w="2798" h="2798"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2" name="Google Shape;3682;p71"/>
                  <p:cNvSpPr/>
                  <p:nvPr/>
                </p:nvSpPr>
                <p:spPr>
                  <a:xfrm>
                    <a:off x="509875" y="439947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3" name="Google Shape;3683;p71"/>
                  <p:cNvSpPr/>
                  <p:nvPr/>
                </p:nvSpPr>
                <p:spPr>
                  <a:xfrm>
                    <a:off x="716150" y="439947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4" name="Google Shape;3684;p71"/>
                  <p:cNvSpPr/>
                  <p:nvPr/>
                </p:nvSpPr>
                <p:spPr>
                  <a:xfrm>
                    <a:off x="612850" y="4399475"/>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5" name="Google Shape;3685;p71"/>
                  <p:cNvSpPr/>
                  <p:nvPr/>
                </p:nvSpPr>
                <p:spPr>
                  <a:xfrm>
                    <a:off x="819150" y="4399475"/>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6" name="Google Shape;3686;p71"/>
                  <p:cNvSpPr/>
                  <p:nvPr/>
                </p:nvSpPr>
                <p:spPr>
                  <a:xfrm>
                    <a:off x="509875" y="4498900"/>
                    <a:ext cx="69975" cy="70275"/>
                  </a:xfrm>
                  <a:custGeom>
                    <a:avLst/>
                    <a:gdLst/>
                    <a:ahLst/>
                    <a:cxnLst/>
                    <a:rect l="l" t="t" r="r" b="b"/>
                    <a:pathLst>
                      <a:path w="2799" h="2811"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7" name="Google Shape;3687;p71"/>
                  <p:cNvSpPr/>
                  <p:nvPr/>
                </p:nvSpPr>
                <p:spPr>
                  <a:xfrm>
                    <a:off x="716150" y="4498900"/>
                    <a:ext cx="69975" cy="70275"/>
                  </a:xfrm>
                  <a:custGeom>
                    <a:avLst/>
                    <a:gdLst/>
                    <a:ahLst/>
                    <a:cxnLst/>
                    <a:rect l="l" t="t" r="r" b="b"/>
                    <a:pathLst>
                      <a:path w="2799" h="2811"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8" name="Google Shape;3688;p71"/>
                  <p:cNvSpPr/>
                  <p:nvPr/>
                </p:nvSpPr>
                <p:spPr>
                  <a:xfrm>
                    <a:off x="612850" y="4498900"/>
                    <a:ext cx="69975" cy="70275"/>
                  </a:xfrm>
                  <a:custGeom>
                    <a:avLst/>
                    <a:gdLst/>
                    <a:ahLst/>
                    <a:cxnLst/>
                    <a:rect l="l" t="t" r="r" b="b"/>
                    <a:pathLst>
                      <a:path w="2799" h="2811" extrusionOk="0">
                        <a:moveTo>
                          <a:pt x="1" y="0"/>
                        </a:moveTo>
                        <a:lnTo>
                          <a:pt x="1" y="2810"/>
                        </a:lnTo>
                        <a:lnTo>
                          <a:pt x="2799" y="2810"/>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89" name="Google Shape;3689;p71"/>
                  <p:cNvSpPr/>
                  <p:nvPr/>
                </p:nvSpPr>
                <p:spPr>
                  <a:xfrm>
                    <a:off x="819150" y="4498900"/>
                    <a:ext cx="69950" cy="70275"/>
                  </a:xfrm>
                  <a:custGeom>
                    <a:avLst/>
                    <a:gdLst/>
                    <a:ahLst/>
                    <a:cxnLst/>
                    <a:rect l="l" t="t" r="r" b="b"/>
                    <a:pathLst>
                      <a:path w="2798" h="2811"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90" name="Google Shape;3690;p71"/>
                  <p:cNvSpPr/>
                  <p:nvPr/>
                </p:nvSpPr>
                <p:spPr>
                  <a:xfrm>
                    <a:off x="509875" y="459860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91" name="Google Shape;3691;p71"/>
                  <p:cNvSpPr/>
                  <p:nvPr/>
                </p:nvSpPr>
                <p:spPr>
                  <a:xfrm>
                    <a:off x="716150" y="459860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92" name="Google Shape;3692;p71"/>
                  <p:cNvSpPr/>
                  <p:nvPr/>
                </p:nvSpPr>
                <p:spPr>
                  <a:xfrm>
                    <a:off x="612850" y="4598600"/>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93" name="Google Shape;3693;p71"/>
                  <p:cNvSpPr/>
                  <p:nvPr/>
                </p:nvSpPr>
                <p:spPr>
                  <a:xfrm>
                    <a:off x="819150" y="4598600"/>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grpSp>
            <p:nvGrpSpPr>
              <p:cNvPr id="3694" name="Google Shape;3694;p71"/>
              <p:cNvGrpSpPr/>
              <p:nvPr/>
            </p:nvGrpSpPr>
            <p:grpSpPr>
              <a:xfrm>
                <a:off x="5140070" y="1734224"/>
                <a:ext cx="1259611" cy="3035693"/>
                <a:chOff x="2245450" y="435300"/>
                <a:chExt cx="882575" cy="2525325"/>
              </a:xfrm>
            </p:grpSpPr>
            <p:sp>
              <p:nvSpPr>
                <p:cNvPr id="3695" name="Google Shape;3695;p71"/>
                <p:cNvSpPr/>
                <p:nvPr/>
              </p:nvSpPr>
              <p:spPr>
                <a:xfrm>
                  <a:off x="2245450" y="435300"/>
                  <a:ext cx="61925" cy="2525325"/>
                </a:xfrm>
                <a:custGeom>
                  <a:avLst/>
                  <a:gdLst/>
                  <a:ahLst/>
                  <a:cxnLst/>
                  <a:rect l="l" t="t" r="r" b="b"/>
                  <a:pathLst>
                    <a:path w="2477" h="101013" extrusionOk="0">
                      <a:moveTo>
                        <a:pt x="1" y="0"/>
                      </a:moveTo>
                      <a:lnTo>
                        <a:pt x="1" y="101013"/>
                      </a:lnTo>
                      <a:lnTo>
                        <a:pt x="2477" y="101013"/>
                      </a:lnTo>
                      <a:lnTo>
                        <a:pt x="2477"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96" name="Google Shape;3696;p71"/>
                <p:cNvSpPr/>
                <p:nvPr/>
              </p:nvSpPr>
              <p:spPr>
                <a:xfrm>
                  <a:off x="2307375" y="435300"/>
                  <a:ext cx="758750" cy="2525325"/>
                </a:xfrm>
                <a:custGeom>
                  <a:avLst/>
                  <a:gdLst/>
                  <a:ahLst/>
                  <a:cxnLst/>
                  <a:rect l="l" t="t" r="r" b="b"/>
                  <a:pathLst>
                    <a:path w="30350" h="101013" extrusionOk="0">
                      <a:moveTo>
                        <a:pt x="0" y="0"/>
                      </a:moveTo>
                      <a:lnTo>
                        <a:pt x="0" y="101013"/>
                      </a:lnTo>
                      <a:lnTo>
                        <a:pt x="30349" y="101013"/>
                      </a:lnTo>
                      <a:lnTo>
                        <a:pt x="30349"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697" name="Google Shape;3697;p71"/>
                <p:cNvSpPr/>
                <p:nvPr/>
              </p:nvSpPr>
              <p:spPr>
                <a:xfrm>
                  <a:off x="3066100" y="435300"/>
                  <a:ext cx="61925" cy="2525325"/>
                </a:xfrm>
                <a:custGeom>
                  <a:avLst/>
                  <a:gdLst/>
                  <a:ahLst/>
                  <a:cxnLst/>
                  <a:rect l="l" t="t" r="r" b="b"/>
                  <a:pathLst>
                    <a:path w="2477" h="101013" extrusionOk="0">
                      <a:moveTo>
                        <a:pt x="0" y="0"/>
                      </a:moveTo>
                      <a:lnTo>
                        <a:pt x="0" y="101013"/>
                      </a:lnTo>
                      <a:lnTo>
                        <a:pt x="2477" y="101013"/>
                      </a:lnTo>
                      <a:lnTo>
                        <a:pt x="2477"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nvGrpSpPr>
                <p:cNvPr id="3698" name="Google Shape;3698;p71"/>
                <p:cNvGrpSpPr/>
                <p:nvPr/>
              </p:nvGrpSpPr>
              <p:grpSpPr>
                <a:xfrm>
                  <a:off x="2366900" y="589175"/>
                  <a:ext cx="639675" cy="2198225"/>
                  <a:chOff x="2126450" y="2396250"/>
                  <a:chExt cx="639675" cy="2198225"/>
                </a:xfrm>
              </p:grpSpPr>
              <p:sp>
                <p:nvSpPr>
                  <p:cNvPr id="3699" name="Google Shape;3699;p71"/>
                  <p:cNvSpPr/>
                  <p:nvPr/>
                </p:nvSpPr>
                <p:spPr>
                  <a:xfrm>
                    <a:off x="2126450" y="2396250"/>
                    <a:ext cx="48825" cy="2198225"/>
                  </a:xfrm>
                  <a:custGeom>
                    <a:avLst/>
                    <a:gdLst/>
                    <a:ahLst/>
                    <a:cxnLst/>
                    <a:rect l="l" t="t" r="r" b="b"/>
                    <a:pathLst>
                      <a:path w="1953" h="87929" extrusionOk="0">
                        <a:moveTo>
                          <a:pt x="0" y="1"/>
                        </a:moveTo>
                        <a:lnTo>
                          <a:pt x="0"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00" name="Google Shape;3700;p71"/>
                  <p:cNvSpPr/>
                  <p:nvPr/>
                </p:nvSpPr>
                <p:spPr>
                  <a:xfrm>
                    <a:off x="2244625" y="2396250"/>
                    <a:ext cx="48825" cy="2198225"/>
                  </a:xfrm>
                  <a:custGeom>
                    <a:avLst/>
                    <a:gdLst/>
                    <a:ahLst/>
                    <a:cxnLst/>
                    <a:rect l="l" t="t" r="r" b="b"/>
                    <a:pathLst>
                      <a:path w="1953" h="87929" extrusionOk="0">
                        <a:moveTo>
                          <a:pt x="0" y="1"/>
                        </a:moveTo>
                        <a:lnTo>
                          <a:pt x="0"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01" name="Google Shape;3701;p71"/>
                  <p:cNvSpPr/>
                  <p:nvPr/>
                </p:nvSpPr>
                <p:spPr>
                  <a:xfrm>
                    <a:off x="2362775" y="2396250"/>
                    <a:ext cx="48850" cy="2198225"/>
                  </a:xfrm>
                  <a:custGeom>
                    <a:avLst/>
                    <a:gdLst/>
                    <a:ahLst/>
                    <a:cxnLst/>
                    <a:rect l="l" t="t" r="r" b="b"/>
                    <a:pathLst>
                      <a:path w="1954" h="87929" extrusionOk="0">
                        <a:moveTo>
                          <a:pt x="1" y="1"/>
                        </a:moveTo>
                        <a:lnTo>
                          <a:pt x="1"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02" name="Google Shape;3702;p71"/>
                  <p:cNvSpPr/>
                  <p:nvPr/>
                </p:nvSpPr>
                <p:spPr>
                  <a:xfrm>
                    <a:off x="2480950" y="2396250"/>
                    <a:ext cx="48850" cy="2198225"/>
                  </a:xfrm>
                  <a:custGeom>
                    <a:avLst/>
                    <a:gdLst/>
                    <a:ahLst/>
                    <a:cxnLst/>
                    <a:rect l="l" t="t" r="r" b="b"/>
                    <a:pathLst>
                      <a:path w="1954" h="87929" extrusionOk="0">
                        <a:moveTo>
                          <a:pt x="1" y="1"/>
                        </a:moveTo>
                        <a:lnTo>
                          <a:pt x="1"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03" name="Google Shape;3703;p71"/>
                  <p:cNvSpPr/>
                  <p:nvPr/>
                </p:nvSpPr>
                <p:spPr>
                  <a:xfrm>
                    <a:off x="2599125" y="2396250"/>
                    <a:ext cx="48825" cy="2198225"/>
                  </a:xfrm>
                  <a:custGeom>
                    <a:avLst/>
                    <a:gdLst/>
                    <a:ahLst/>
                    <a:cxnLst/>
                    <a:rect l="l" t="t" r="r" b="b"/>
                    <a:pathLst>
                      <a:path w="1953" h="87929" extrusionOk="0">
                        <a:moveTo>
                          <a:pt x="0" y="1"/>
                        </a:moveTo>
                        <a:lnTo>
                          <a:pt x="0"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04" name="Google Shape;3704;p71"/>
                  <p:cNvSpPr/>
                  <p:nvPr/>
                </p:nvSpPr>
                <p:spPr>
                  <a:xfrm>
                    <a:off x="2717300" y="2396250"/>
                    <a:ext cx="48825" cy="2198225"/>
                  </a:xfrm>
                  <a:custGeom>
                    <a:avLst/>
                    <a:gdLst/>
                    <a:ahLst/>
                    <a:cxnLst/>
                    <a:rect l="l" t="t" r="r" b="b"/>
                    <a:pathLst>
                      <a:path w="1953" h="87929" extrusionOk="0">
                        <a:moveTo>
                          <a:pt x="0" y="1"/>
                        </a:moveTo>
                        <a:lnTo>
                          <a:pt x="0"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grpSp>
            <p:nvGrpSpPr>
              <p:cNvPr id="3705" name="Google Shape;3705;p71"/>
              <p:cNvGrpSpPr/>
              <p:nvPr/>
            </p:nvGrpSpPr>
            <p:grpSpPr>
              <a:xfrm>
                <a:off x="4568607" y="2864064"/>
                <a:ext cx="852004" cy="1905596"/>
                <a:chOff x="461029" y="2736249"/>
                <a:chExt cx="733917" cy="2078077"/>
              </a:xfrm>
            </p:grpSpPr>
            <p:sp>
              <p:nvSpPr>
                <p:cNvPr id="3706" name="Google Shape;3706;p71"/>
                <p:cNvSpPr/>
                <p:nvPr/>
              </p:nvSpPr>
              <p:spPr>
                <a:xfrm>
                  <a:off x="461029" y="2736249"/>
                  <a:ext cx="43715" cy="2078077"/>
                </a:xfrm>
                <a:custGeom>
                  <a:avLst/>
                  <a:gdLst/>
                  <a:ahLst/>
                  <a:cxnLst/>
                  <a:rect l="l" t="t" r="r" b="b"/>
                  <a:pathLst>
                    <a:path w="1334" h="63414" extrusionOk="0">
                      <a:moveTo>
                        <a:pt x="0" y="1"/>
                      </a:moveTo>
                      <a:lnTo>
                        <a:pt x="0" y="63413"/>
                      </a:lnTo>
                      <a:lnTo>
                        <a:pt x="1334" y="63413"/>
                      </a:lnTo>
                      <a:lnTo>
                        <a:pt x="1334" y="1"/>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07" name="Google Shape;3707;p71"/>
                <p:cNvSpPr/>
                <p:nvPr/>
              </p:nvSpPr>
              <p:spPr>
                <a:xfrm>
                  <a:off x="1151231" y="2736249"/>
                  <a:ext cx="43715" cy="2078077"/>
                </a:xfrm>
                <a:custGeom>
                  <a:avLst/>
                  <a:gdLst/>
                  <a:ahLst/>
                  <a:cxnLst/>
                  <a:rect l="l" t="t" r="r" b="b"/>
                  <a:pathLst>
                    <a:path w="1334" h="63414" extrusionOk="0">
                      <a:moveTo>
                        <a:pt x="0" y="1"/>
                      </a:moveTo>
                      <a:lnTo>
                        <a:pt x="0" y="63413"/>
                      </a:lnTo>
                      <a:lnTo>
                        <a:pt x="1334" y="63413"/>
                      </a:lnTo>
                      <a:lnTo>
                        <a:pt x="1334" y="1"/>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08" name="Google Shape;3708;p71"/>
                <p:cNvSpPr/>
                <p:nvPr/>
              </p:nvSpPr>
              <p:spPr>
                <a:xfrm>
                  <a:off x="504712" y="2736249"/>
                  <a:ext cx="646552" cy="2078077"/>
                </a:xfrm>
                <a:custGeom>
                  <a:avLst/>
                  <a:gdLst/>
                  <a:ahLst/>
                  <a:cxnLst/>
                  <a:rect l="l" t="t" r="r" b="b"/>
                  <a:pathLst>
                    <a:path w="19730" h="63414" extrusionOk="0">
                      <a:moveTo>
                        <a:pt x="1" y="1"/>
                      </a:moveTo>
                      <a:lnTo>
                        <a:pt x="1" y="63413"/>
                      </a:lnTo>
                      <a:lnTo>
                        <a:pt x="19729" y="63413"/>
                      </a:lnTo>
                      <a:lnTo>
                        <a:pt x="19729" y="1"/>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nvGrpSpPr>
                <p:cNvPr id="3709" name="Google Shape;3709;p71"/>
                <p:cNvGrpSpPr/>
                <p:nvPr/>
              </p:nvGrpSpPr>
              <p:grpSpPr>
                <a:xfrm>
                  <a:off x="578444" y="2830266"/>
                  <a:ext cx="499054" cy="1886110"/>
                  <a:chOff x="1248050" y="3252900"/>
                  <a:chExt cx="380725" cy="1438900"/>
                </a:xfrm>
              </p:grpSpPr>
              <p:sp>
                <p:nvSpPr>
                  <p:cNvPr id="3710" name="Google Shape;3710;p71"/>
                  <p:cNvSpPr/>
                  <p:nvPr/>
                </p:nvSpPr>
                <p:spPr>
                  <a:xfrm>
                    <a:off x="1248050" y="3252900"/>
                    <a:ext cx="380725" cy="47075"/>
                  </a:xfrm>
                  <a:custGeom>
                    <a:avLst/>
                    <a:gdLst/>
                    <a:ahLst/>
                    <a:cxnLst/>
                    <a:rect l="l" t="t" r="r" b="b"/>
                    <a:pathLst>
                      <a:path w="15229" h="1883"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1" name="Google Shape;3711;p71"/>
                  <p:cNvSpPr/>
                  <p:nvPr/>
                </p:nvSpPr>
                <p:spPr>
                  <a:xfrm>
                    <a:off x="1248050" y="3345775"/>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2" name="Google Shape;3712;p71"/>
                  <p:cNvSpPr/>
                  <p:nvPr/>
                </p:nvSpPr>
                <p:spPr>
                  <a:xfrm>
                    <a:off x="1248050" y="3438350"/>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3" name="Google Shape;3713;p71"/>
                  <p:cNvSpPr/>
                  <p:nvPr/>
                </p:nvSpPr>
                <p:spPr>
                  <a:xfrm>
                    <a:off x="1248050" y="3531225"/>
                    <a:ext cx="380725" cy="47050"/>
                  </a:xfrm>
                  <a:custGeom>
                    <a:avLst/>
                    <a:gdLst/>
                    <a:ahLst/>
                    <a:cxnLst/>
                    <a:rect l="l" t="t" r="r" b="b"/>
                    <a:pathLst>
                      <a:path w="15229" h="1882" extrusionOk="0">
                        <a:moveTo>
                          <a:pt x="1" y="0"/>
                        </a:moveTo>
                        <a:lnTo>
                          <a:pt x="1" y="1881"/>
                        </a:lnTo>
                        <a:lnTo>
                          <a:pt x="15229" y="1881"/>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4" name="Google Shape;3714;p71"/>
                  <p:cNvSpPr/>
                  <p:nvPr/>
                </p:nvSpPr>
                <p:spPr>
                  <a:xfrm>
                    <a:off x="1248050" y="3624075"/>
                    <a:ext cx="380725" cy="47075"/>
                  </a:xfrm>
                  <a:custGeom>
                    <a:avLst/>
                    <a:gdLst/>
                    <a:ahLst/>
                    <a:cxnLst/>
                    <a:rect l="l" t="t" r="r" b="b"/>
                    <a:pathLst>
                      <a:path w="15229" h="1883"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5" name="Google Shape;3715;p71"/>
                  <p:cNvSpPr/>
                  <p:nvPr/>
                </p:nvSpPr>
                <p:spPr>
                  <a:xfrm>
                    <a:off x="1248050" y="3716950"/>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6" name="Google Shape;3716;p71"/>
                  <p:cNvSpPr/>
                  <p:nvPr/>
                </p:nvSpPr>
                <p:spPr>
                  <a:xfrm>
                    <a:off x="1248050" y="3809525"/>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7" name="Google Shape;3717;p71"/>
                  <p:cNvSpPr/>
                  <p:nvPr/>
                </p:nvSpPr>
                <p:spPr>
                  <a:xfrm>
                    <a:off x="1248050" y="3902400"/>
                    <a:ext cx="380725" cy="47050"/>
                  </a:xfrm>
                  <a:custGeom>
                    <a:avLst/>
                    <a:gdLst/>
                    <a:ahLst/>
                    <a:cxnLst/>
                    <a:rect l="l" t="t" r="r" b="b"/>
                    <a:pathLst>
                      <a:path w="15229" h="1882" extrusionOk="0">
                        <a:moveTo>
                          <a:pt x="1" y="0"/>
                        </a:moveTo>
                        <a:lnTo>
                          <a:pt x="1" y="1881"/>
                        </a:lnTo>
                        <a:lnTo>
                          <a:pt x="15229" y="1881"/>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8" name="Google Shape;3718;p71"/>
                  <p:cNvSpPr/>
                  <p:nvPr/>
                </p:nvSpPr>
                <p:spPr>
                  <a:xfrm>
                    <a:off x="1248050" y="3995275"/>
                    <a:ext cx="380725" cy="47050"/>
                  </a:xfrm>
                  <a:custGeom>
                    <a:avLst/>
                    <a:gdLst/>
                    <a:ahLst/>
                    <a:cxnLst/>
                    <a:rect l="l" t="t" r="r" b="b"/>
                    <a:pathLst>
                      <a:path w="15229" h="1882" extrusionOk="0">
                        <a:moveTo>
                          <a:pt x="1" y="0"/>
                        </a:moveTo>
                        <a:lnTo>
                          <a:pt x="1" y="1881"/>
                        </a:lnTo>
                        <a:lnTo>
                          <a:pt x="15229" y="1881"/>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19" name="Google Shape;3719;p71"/>
                  <p:cNvSpPr/>
                  <p:nvPr/>
                </p:nvSpPr>
                <p:spPr>
                  <a:xfrm>
                    <a:off x="1248050" y="4087825"/>
                    <a:ext cx="380725" cy="47075"/>
                  </a:xfrm>
                  <a:custGeom>
                    <a:avLst/>
                    <a:gdLst/>
                    <a:ahLst/>
                    <a:cxnLst/>
                    <a:rect l="l" t="t" r="r" b="b"/>
                    <a:pathLst>
                      <a:path w="15229" h="1883"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20" name="Google Shape;3720;p71"/>
                  <p:cNvSpPr/>
                  <p:nvPr/>
                </p:nvSpPr>
                <p:spPr>
                  <a:xfrm>
                    <a:off x="1248050" y="4180700"/>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21" name="Google Shape;3721;p71"/>
                  <p:cNvSpPr/>
                  <p:nvPr/>
                </p:nvSpPr>
                <p:spPr>
                  <a:xfrm>
                    <a:off x="1248050" y="4273575"/>
                    <a:ext cx="380725" cy="47050"/>
                  </a:xfrm>
                  <a:custGeom>
                    <a:avLst/>
                    <a:gdLst/>
                    <a:ahLst/>
                    <a:cxnLst/>
                    <a:rect l="l" t="t" r="r" b="b"/>
                    <a:pathLst>
                      <a:path w="15229" h="1882" extrusionOk="0">
                        <a:moveTo>
                          <a:pt x="1" y="0"/>
                        </a:moveTo>
                        <a:lnTo>
                          <a:pt x="1" y="1882"/>
                        </a:lnTo>
                        <a:lnTo>
                          <a:pt x="15229" y="1882"/>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22" name="Google Shape;3722;p71"/>
                  <p:cNvSpPr/>
                  <p:nvPr/>
                </p:nvSpPr>
                <p:spPr>
                  <a:xfrm>
                    <a:off x="1248050" y="4366450"/>
                    <a:ext cx="380725" cy="47050"/>
                  </a:xfrm>
                  <a:custGeom>
                    <a:avLst/>
                    <a:gdLst/>
                    <a:ahLst/>
                    <a:cxnLst/>
                    <a:rect l="l" t="t" r="r" b="b"/>
                    <a:pathLst>
                      <a:path w="15229" h="1882" extrusionOk="0">
                        <a:moveTo>
                          <a:pt x="1" y="0"/>
                        </a:moveTo>
                        <a:lnTo>
                          <a:pt x="1" y="1881"/>
                        </a:lnTo>
                        <a:lnTo>
                          <a:pt x="15229" y="1881"/>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23" name="Google Shape;3723;p71"/>
                  <p:cNvSpPr/>
                  <p:nvPr/>
                </p:nvSpPr>
                <p:spPr>
                  <a:xfrm>
                    <a:off x="1248050" y="4459000"/>
                    <a:ext cx="380725" cy="47075"/>
                  </a:xfrm>
                  <a:custGeom>
                    <a:avLst/>
                    <a:gdLst/>
                    <a:ahLst/>
                    <a:cxnLst/>
                    <a:rect l="l" t="t" r="r" b="b"/>
                    <a:pathLst>
                      <a:path w="15229" h="1883"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24" name="Google Shape;3724;p71"/>
                  <p:cNvSpPr/>
                  <p:nvPr/>
                </p:nvSpPr>
                <p:spPr>
                  <a:xfrm>
                    <a:off x="1248050" y="4551875"/>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25" name="Google Shape;3725;p71"/>
                  <p:cNvSpPr/>
                  <p:nvPr/>
                </p:nvSpPr>
                <p:spPr>
                  <a:xfrm>
                    <a:off x="1248050" y="4644750"/>
                    <a:ext cx="380725" cy="47050"/>
                  </a:xfrm>
                  <a:custGeom>
                    <a:avLst/>
                    <a:gdLst/>
                    <a:ahLst/>
                    <a:cxnLst/>
                    <a:rect l="l" t="t" r="r" b="b"/>
                    <a:pathLst>
                      <a:path w="15229" h="1882" extrusionOk="0">
                        <a:moveTo>
                          <a:pt x="1" y="0"/>
                        </a:moveTo>
                        <a:lnTo>
                          <a:pt x="1" y="1882"/>
                        </a:lnTo>
                        <a:lnTo>
                          <a:pt x="15229" y="1882"/>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grpSp>
        <p:grpSp>
          <p:nvGrpSpPr>
            <p:cNvPr id="3726" name="Google Shape;3726;p71"/>
            <p:cNvGrpSpPr/>
            <p:nvPr/>
          </p:nvGrpSpPr>
          <p:grpSpPr>
            <a:xfrm>
              <a:off x="-350" y="4737555"/>
              <a:ext cx="9144000" cy="462078"/>
              <a:chOff x="-350" y="4536900"/>
              <a:chExt cx="9144000" cy="607118"/>
            </a:xfrm>
          </p:grpSpPr>
          <p:sp>
            <p:nvSpPr>
              <p:cNvPr id="3727" name="Google Shape;3727;p71"/>
              <p:cNvSpPr/>
              <p:nvPr/>
            </p:nvSpPr>
            <p:spPr>
              <a:xfrm>
                <a:off x="-350" y="4536900"/>
                <a:ext cx="4246221" cy="607093"/>
              </a:xfrm>
              <a:custGeom>
                <a:avLst/>
                <a:gdLst/>
                <a:ahLst/>
                <a:cxnLst/>
                <a:rect l="l" t="t" r="r" b="b"/>
                <a:pathLst>
                  <a:path w="195251" h="32374" extrusionOk="0">
                    <a:moveTo>
                      <a:pt x="0" y="4442"/>
                    </a:moveTo>
                    <a:cubicBezTo>
                      <a:pt x="0" y="4442"/>
                      <a:pt x="43517" y="1"/>
                      <a:pt x="100596" y="12883"/>
                    </a:cubicBezTo>
                    <a:cubicBezTo>
                      <a:pt x="140863" y="21980"/>
                      <a:pt x="178522" y="7847"/>
                      <a:pt x="195251" y="7847"/>
                    </a:cubicBezTo>
                    <a:lnTo>
                      <a:pt x="195251" y="32374"/>
                    </a:lnTo>
                    <a:lnTo>
                      <a:pt x="0" y="32374"/>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28" name="Google Shape;3728;p71"/>
              <p:cNvSpPr/>
              <p:nvPr/>
            </p:nvSpPr>
            <p:spPr>
              <a:xfrm flipH="1">
                <a:off x="4240409" y="4536925"/>
                <a:ext cx="4903241" cy="607093"/>
              </a:xfrm>
              <a:custGeom>
                <a:avLst/>
                <a:gdLst/>
                <a:ahLst/>
                <a:cxnLst/>
                <a:rect l="l" t="t" r="r" b="b"/>
                <a:pathLst>
                  <a:path w="195251" h="32374" extrusionOk="0">
                    <a:moveTo>
                      <a:pt x="0" y="4442"/>
                    </a:moveTo>
                    <a:cubicBezTo>
                      <a:pt x="0" y="4442"/>
                      <a:pt x="43517" y="1"/>
                      <a:pt x="100596" y="12883"/>
                    </a:cubicBezTo>
                    <a:cubicBezTo>
                      <a:pt x="140863" y="21980"/>
                      <a:pt x="178522" y="7847"/>
                      <a:pt x="195251" y="7847"/>
                    </a:cubicBezTo>
                    <a:lnTo>
                      <a:pt x="195251" y="32374"/>
                    </a:lnTo>
                    <a:lnTo>
                      <a:pt x="0" y="32374"/>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sp>
          <p:nvSpPr>
            <p:cNvPr id="3729" name="Google Shape;3729;p71"/>
            <p:cNvSpPr/>
            <p:nvPr/>
          </p:nvSpPr>
          <p:spPr>
            <a:xfrm flipH="1">
              <a:off x="7363794" y="1641099"/>
              <a:ext cx="2836285" cy="2836285"/>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30" name="Google Shape;3730;p71"/>
            <p:cNvSpPr/>
            <p:nvPr/>
          </p:nvSpPr>
          <p:spPr>
            <a:xfrm flipH="1">
              <a:off x="9444231" y="3172607"/>
              <a:ext cx="882090" cy="1286419"/>
            </a:xfrm>
            <a:custGeom>
              <a:avLst/>
              <a:gdLst/>
              <a:ahLst/>
              <a:cxnLst/>
              <a:rect l="l" t="t" r="r" b="b"/>
              <a:pathLst>
                <a:path w="38494" h="56151" extrusionOk="0">
                  <a:moveTo>
                    <a:pt x="37255" y="12598"/>
                  </a:moveTo>
                  <a:cubicBezTo>
                    <a:pt x="36029" y="12705"/>
                    <a:pt x="34279" y="11586"/>
                    <a:pt x="32755" y="10788"/>
                  </a:cubicBezTo>
                  <a:cubicBezTo>
                    <a:pt x="31219" y="9978"/>
                    <a:pt x="30385" y="9073"/>
                    <a:pt x="29159" y="7561"/>
                  </a:cubicBezTo>
                  <a:cubicBezTo>
                    <a:pt x="27933" y="6049"/>
                    <a:pt x="25063" y="6954"/>
                    <a:pt x="22706" y="6645"/>
                  </a:cubicBezTo>
                  <a:cubicBezTo>
                    <a:pt x="20348" y="6347"/>
                    <a:pt x="19932" y="4930"/>
                    <a:pt x="17372" y="4537"/>
                  </a:cubicBezTo>
                  <a:cubicBezTo>
                    <a:pt x="14800" y="4132"/>
                    <a:pt x="15110" y="2620"/>
                    <a:pt x="14491" y="1608"/>
                  </a:cubicBezTo>
                  <a:cubicBezTo>
                    <a:pt x="13883" y="596"/>
                    <a:pt x="11312" y="1"/>
                    <a:pt x="9264" y="299"/>
                  </a:cubicBezTo>
                  <a:cubicBezTo>
                    <a:pt x="7216" y="596"/>
                    <a:pt x="7883" y="2739"/>
                    <a:pt x="5251" y="3108"/>
                  </a:cubicBezTo>
                  <a:cubicBezTo>
                    <a:pt x="2620" y="3478"/>
                    <a:pt x="1" y="4037"/>
                    <a:pt x="1" y="4037"/>
                  </a:cubicBezTo>
                  <a:lnTo>
                    <a:pt x="1" y="56151"/>
                  </a:lnTo>
                  <a:cubicBezTo>
                    <a:pt x="32076" y="49507"/>
                    <a:pt x="38494" y="12502"/>
                    <a:pt x="37255" y="12598"/>
                  </a:cubicBez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nvGrpSpPr>
            <p:cNvPr id="3731" name="Google Shape;3731;p71"/>
            <p:cNvGrpSpPr/>
            <p:nvPr/>
          </p:nvGrpSpPr>
          <p:grpSpPr>
            <a:xfrm flipH="1">
              <a:off x="7113157" y="2658532"/>
              <a:ext cx="1911888" cy="801424"/>
              <a:chOff x="1855275" y="1547350"/>
              <a:chExt cx="154800" cy="64900"/>
            </a:xfrm>
          </p:grpSpPr>
          <p:sp>
            <p:nvSpPr>
              <p:cNvPr id="3732" name="Google Shape;3732;p7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33" name="Google Shape;3733;p7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34" name="Google Shape;3734;p7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35" name="Google Shape;3735;p7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36" name="Google Shape;3736;p7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sp>
          <p:nvSpPr>
            <p:cNvPr id="3737" name="Google Shape;3737;p71"/>
            <p:cNvSpPr/>
            <p:nvPr/>
          </p:nvSpPr>
          <p:spPr>
            <a:xfrm flipH="1">
              <a:off x="5858675" y="2820168"/>
              <a:ext cx="4475827" cy="2499137"/>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38" name="Google Shape;3738;p71"/>
            <p:cNvSpPr/>
            <p:nvPr/>
          </p:nvSpPr>
          <p:spPr>
            <a:xfrm flipH="1">
              <a:off x="6238635" y="3329740"/>
              <a:ext cx="2390287" cy="1330613"/>
            </a:xfrm>
            <a:custGeom>
              <a:avLst/>
              <a:gdLst/>
              <a:ahLst/>
              <a:cxnLst/>
              <a:rect l="l" t="t" r="r" b="b"/>
              <a:pathLst>
                <a:path w="104311" h="58080" extrusionOk="0">
                  <a:moveTo>
                    <a:pt x="0" y="4906"/>
                  </a:moveTo>
                  <a:cubicBezTo>
                    <a:pt x="0" y="4906"/>
                    <a:pt x="1310" y="8133"/>
                    <a:pt x="5989" y="11538"/>
                  </a:cubicBezTo>
                  <a:cubicBezTo>
                    <a:pt x="10668" y="14943"/>
                    <a:pt x="12395" y="20789"/>
                    <a:pt x="15562" y="23480"/>
                  </a:cubicBezTo>
                  <a:cubicBezTo>
                    <a:pt x="18741" y="26171"/>
                    <a:pt x="21372" y="29933"/>
                    <a:pt x="19122" y="32267"/>
                  </a:cubicBezTo>
                  <a:cubicBezTo>
                    <a:pt x="16872" y="34589"/>
                    <a:pt x="15383" y="34410"/>
                    <a:pt x="15193" y="39256"/>
                  </a:cubicBezTo>
                  <a:cubicBezTo>
                    <a:pt x="15002" y="44102"/>
                    <a:pt x="15193" y="46971"/>
                    <a:pt x="11823" y="45530"/>
                  </a:cubicBezTo>
                  <a:cubicBezTo>
                    <a:pt x="8454" y="44102"/>
                    <a:pt x="4906" y="50186"/>
                    <a:pt x="5834" y="50186"/>
                  </a:cubicBezTo>
                  <a:cubicBezTo>
                    <a:pt x="6775" y="50186"/>
                    <a:pt x="9954" y="46780"/>
                    <a:pt x="12383" y="48400"/>
                  </a:cubicBezTo>
                  <a:cubicBezTo>
                    <a:pt x="14812" y="50019"/>
                    <a:pt x="18741" y="50186"/>
                    <a:pt x="19955" y="46792"/>
                  </a:cubicBezTo>
                  <a:cubicBezTo>
                    <a:pt x="21182" y="43387"/>
                    <a:pt x="25861" y="46614"/>
                    <a:pt x="27921" y="43030"/>
                  </a:cubicBezTo>
                  <a:cubicBezTo>
                    <a:pt x="29968" y="39446"/>
                    <a:pt x="38208" y="46078"/>
                    <a:pt x="36338" y="48578"/>
                  </a:cubicBezTo>
                  <a:cubicBezTo>
                    <a:pt x="34469" y="51079"/>
                    <a:pt x="29052" y="52876"/>
                    <a:pt x="31099" y="54305"/>
                  </a:cubicBezTo>
                  <a:cubicBezTo>
                    <a:pt x="33147" y="55746"/>
                    <a:pt x="35957" y="50007"/>
                    <a:pt x="38589" y="51448"/>
                  </a:cubicBezTo>
                  <a:cubicBezTo>
                    <a:pt x="41208" y="52876"/>
                    <a:pt x="50745" y="55496"/>
                    <a:pt x="56924" y="54543"/>
                  </a:cubicBezTo>
                  <a:cubicBezTo>
                    <a:pt x="63092" y="53591"/>
                    <a:pt x="68521" y="58080"/>
                    <a:pt x="69831" y="56103"/>
                  </a:cubicBezTo>
                  <a:cubicBezTo>
                    <a:pt x="71140" y="54127"/>
                    <a:pt x="60853" y="53591"/>
                    <a:pt x="62722" y="50721"/>
                  </a:cubicBezTo>
                  <a:cubicBezTo>
                    <a:pt x="64592" y="47864"/>
                    <a:pt x="70581" y="48578"/>
                    <a:pt x="73009" y="50721"/>
                  </a:cubicBezTo>
                  <a:cubicBezTo>
                    <a:pt x="75450" y="52876"/>
                    <a:pt x="83118" y="56639"/>
                    <a:pt x="86856" y="53591"/>
                  </a:cubicBezTo>
                  <a:cubicBezTo>
                    <a:pt x="90595" y="50543"/>
                    <a:pt x="101954" y="50721"/>
                    <a:pt x="103132" y="45530"/>
                  </a:cubicBezTo>
                  <a:cubicBezTo>
                    <a:pt x="104311" y="40327"/>
                    <a:pt x="94893" y="37458"/>
                    <a:pt x="94524" y="36386"/>
                  </a:cubicBezTo>
                  <a:cubicBezTo>
                    <a:pt x="94143" y="35315"/>
                    <a:pt x="96024" y="34767"/>
                    <a:pt x="87976" y="31005"/>
                  </a:cubicBezTo>
                  <a:cubicBezTo>
                    <a:pt x="80308" y="25814"/>
                    <a:pt x="82927" y="20611"/>
                    <a:pt x="77308" y="20789"/>
                  </a:cubicBezTo>
                  <a:cubicBezTo>
                    <a:pt x="71700" y="20980"/>
                    <a:pt x="67390" y="22051"/>
                    <a:pt x="62901" y="18467"/>
                  </a:cubicBezTo>
                  <a:cubicBezTo>
                    <a:pt x="58412" y="14872"/>
                    <a:pt x="53543" y="13788"/>
                    <a:pt x="50364" y="10562"/>
                  </a:cubicBezTo>
                  <a:cubicBezTo>
                    <a:pt x="47185" y="7347"/>
                    <a:pt x="43815" y="2692"/>
                    <a:pt x="41577" y="3406"/>
                  </a:cubicBezTo>
                  <a:cubicBezTo>
                    <a:pt x="39327" y="4120"/>
                    <a:pt x="38017" y="1430"/>
                    <a:pt x="35588" y="715"/>
                  </a:cubicBezTo>
                  <a:cubicBezTo>
                    <a:pt x="33159" y="1"/>
                    <a:pt x="29968" y="2870"/>
                    <a:pt x="29968" y="2870"/>
                  </a:cubicBezTo>
                  <a:cubicBezTo>
                    <a:pt x="29968" y="2870"/>
                    <a:pt x="34731" y="6514"/>
                    <a:pt x="36969" y="9562"/>
                  </a:cubicBezTo>
                  <a:cubicBezTo>
                    <a:pt x="39196" y="12598"/>
                    <a:pt x="40684" y="19896"/>
                    <a:pt x="40684" y="19896"/>
                  </a:cubicBezTo>
                  <a:cubicBezTo>
                    <a:pt x="40684" y="19896"/>
                    <a:pt x="37791" y="17586"/>
                    <a:pt x="33862" y="14717"/>
                  </a:cubicBezTo>
                  <a:cubicBezTo>
                    <a:pt x="29933" y="11848"/>
                    <a:pt x="21503" y="13872"/>
                    <a:pt x="15895" y="12252"/>
                  </a:cubicBezTo>
                  <a:cubicBezTo>
                    <a:pt x="10287" y="10645"/>
                    <a:pt x="9549" y="7776"/>
                    <a:pt x="0" y="4906"/>
                  </a:cubicBez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39" name="Google Shape;3739;p71"/>
            <p:cNvSpPr/>
            <p:nvPr/>
          </p:nvSpPr>
          <p:spPr>
            <a:xfrm flipH="1">
              <a:off x="5932013" y="4392350"/>
              <a:ext cx="4402487" cy="763915"/>
            </a:xfrm>
            <a:custGeom>
              <a:avLst/>
              <a:gdLst/>
              <a:ahLst/>
              <a:cxnLst/>
              <a:rect l="l" t="t" r="r" b="b"/>
              <a:pathLst>
                <a:path w="194156" h="42328" extrusionOk="0">
                  <a:moveTo>
                    <a:pt x="194156" y="1"/>
                  </a:moveTo>
                  <a:cubicBezTo>
                    <a:pt x="194156" y="1"/>
                    <a:pt x="178939" y="2239"/>
                    <a:pt x="158056" y="3990"/>
                  </a:cubicBezTo>
                  <a:cubicBezTo>
                    <a:pt x="137172" y="5752"/>
                    <a:pt x="122182" y="16610"/>
                    <a:pt x="105942" y="18682"/>
                  </a:cubicBezTo>
                  <a:cubicBezTo>
                    <a:pt x="89702" y="20765"/>
                    <a:pt x="58460" y="19003"/>
                    <a:pt x="37374" y="25718"/>
                  </a:cubicBezTo>
                  <a:cubicBezTo>
                    <a:pt x="16288" y="32422"/>
                    <a:pt x="0" y="31148"/>
                    <a:pt x="0" y="31148"/>
                  </a:cubicBezTo>
                  <a:lnTo>
                    <a:pt x="0" y="42328"/>
                  </a:lnTo>
                  <a:lnTo>
                    <a:pt x="194156" y="42328"/>
                  </a:ln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40" name="Google Shape;3740;p71"/>
            <p:cNvSpPr/>
            <p:nvPr/>
          </p:nvSpPr>
          <p:spPr>
            <a:xfrm>
              <a:off x="0" y="4392354"/>
              <a:ext cx="5937290" cy="757248"/>
            </a:xfrm>
            <a:custGeom>
              <a:avLst/>
              <a:gdLst/>
              <a:ahLst/>
              <a:cxnLst/>
              <a:rect l="l" t="t" r="r" b="b"/>
              <a:pathLst>
                <a:path w="194156" h="42328" extrusionOk="0">
                  <a:moveTo>
                    <a:pt x="194156" y="1"/>
                  </a:moveTo>
                  <a:cubicBezTo>
                    <a:pt x="194156" y="1"/>
                    <a:pt x="178939" y="2239"/>
                    <a:pt x="158056" y="3990"/>
                  </a:cubicBezTo>
                  <a:cubicBezTo>
                    <a:pt x="137172" y="5752"/>
                    <a:pt x="122182" y="16610"/>
                    <a:pt x="105942" y="18682"/>
                  </a:cubicBezTo>
                  <a:cubicBezTo>
                    <a:pt x="89702" y="20765"/>
                    <a:pt x="58460" y="19003"/>
                    <a:pt x="37374" y="25718"/>
                  </a:cubicBezTo>
                  <a:cubicBezTo>
                    <a:pt x="16288" y="32422"/>
                    <a:pt x="0" y="31148"/>
                    <a:pt x="0" y="31148"/>
                  </a:cubicBezTo>
                  <a:lnTo>
                    <a:pt x="0" y="42328"/>
                  </a:lnTo>
                  <a:lnTo>
                    <a:pt x="194156" y="42328"/>
                  </a:ln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3741" name="Google Shape;3741;p71"/>
          <p:cNvGrpSpPr/>
          <p:nvPr/>
        </p:nvGrpSpPr>
        <p:grpSpPr>
          <a:xfrm flipH="1">
            <a:off x="11230734" y="2557262"/>
            <a:ext cx="1924020" cy="806585"/>
            <a:chOff x="1855275" y="1547350"/>
            <a:chExt cx="154800" cy="64900"/>
          </a:xfrm>
        </p:grpSpPr>
        <p:sp>
          <p:nvSpPr>
            <p:cNvPr id="3742" name="Google Shape;3742;p71"/>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43" name="Google Shape;3743;p71"/>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44" name="Google Shape;3744;p71"/>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45" name="Google Shape;3745;p71"/>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746" name="Google Shape;3746;p71"/>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sp>
        <p:nvSpPr>
          <p:cNvPr id="8" name="Rectangle 7">
            <a:extLst>
              <a:ext uri="{FF2B5EF4-FFF2-40B4-BE49-F238E27FC236}">
                <a16:creationId xmlns:a16="http://schemas.microsoft.com/office/drawing/2014/main" id="{3E598A92-EDDD-4B70-9B90-74641547B409}"/>
              </a:ext>
            </a:extLst>
          </p:cNvPr>
          <p:cNvSpPr/>
          <p:nvPr/>
        </p:nvSpPr>
        <p:spPr>
          <a:xfrm>
            <a:off x="1263536" y="4530383"/>
            <a:ext cx="5239323" cy="969461"/>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8ECCC"/>
              </a:solidFill>
              <a:latin typeface="Arial"/>
            </a:endParaRPr>
          </a:p>
        </p:txBody>
      </p:sp>
      <p:sp>
        <p:nvSpPr>
          <p:cNvPr id="374" name="TextBox 373">
            <a:extLst>
              <a:ext uri="{FF2B5EF4-FFF2-40B4-BE49-F238E27FC236}">
                <a16:creationId xmlns:a16="http://schemas.microsoft.com/office/drawing/2014/main" id="{01458729-EAF1-4BC1-A355-6B879656DB78}"/>
              </a:ext>
            </a:extLst>
          </p:cNvPr>
          <p:cNvSpPr txBox="1"/>
          <p:nvPr/>
        </p:nvSpPr>
        <p:spPr>
          <a:xfrm>
            <a:off x="809379" y="1850486"/>
            <a:ext cx="8113328" cy="2007409"/>
          </a:xfrm>
          <a:prstGeom prst="rect">
            <a:avLst/>
          </a:prstGeom>
          <a:noFill/>
        </p:spPr>
        <p:txBody>
          <a:bodyPr wrap="square">
            <a:spAutoFit/>
          </a:bodyPr>
          <a:lstStyle/>
          <a:p>
            <a:pPr lvl="0" algn="ctr">
              <a:lnSpc>
                <a:spcPct val="150000"/>
              </a:lnSpc>
              <a:buClr>
                <a:srgbClr val="452666"/>
              </a:buClr>
              <a:buSzPts val="2000"/>
              <a:defRPr/>
            </a:pPr>
            <a:r>
              <a:rPr lang="en-US" sz="4400" b="1" kern="0" dirty="0">
                <a:solidFill>
                  <a:srgbClr val="313752"/>
                </a:solidFill>
                <a:latin typeface="Tahoma" panose="020B0604030504040204" pitchFamily="34" charset="0"/>
                <a:ea typeface="Tahoma" panose="020B0604030504040204" pitchFamily="34" charset="0"/>
                <a:cs typeface="Tahoma" panose="020B0604030504040204" pitchFamily="34" charset="0"/>
              </a:rPr>
              <a:t>2. CÁC NHÓM NƯỚC </a:t>
            </a:r>
          </a:p>
          <a:p>
            <a:pPr lvl="0" algn="ctr">
              <a:lnSpc>
                <a:spcPct val="150000"/>
              </a:lnSpc>
              <a:buClr>
                <a:srgbClr val="452666"/>
              </a:buClr>
              <a:buSzPts val="2000"/>
              <a:defRPr/>
            </a:pPr>
            <a:r>
              <a:rPr lang="en-US" sz="4400" b="1" kern="0" dirty="0">
                <a:solidFill>
                  <a:srgbClr val="313752"/>
                </a:solidFill>
                <a:latin typeface="Tahoma" panose="020B0604030504040204" pitchFamily="34" charset="0"/>
                <a:ea typeface="Tahoma" panose="020B0604030504040204" pitchFamily="34" charset="0"/>
                <a:cs typeface="Tahoma" panose="020B0604030504040204" pitchFamily="34" charset="0"/>
              </a:rPr>
              <a:t>TRÊN THẾ GIỚI</a:t>
            </a:r>
            <a:endParaRPr lang="en-US" sz="4400" b="1" kern="0" dirty="0">
              <a:solidFill>
                <a:srgbClr val="313752"/>
              </a:solidFill>
              <a:latin typeface="Tahoma" panose="020B0604030504040204" pitchFamily="34" charset="0"/>
              <a:ea typeface="Tahoma" panose="020B0604030504040204" pitchFamily="34" charset="0"/>
              <a:cs typeface="Tahoma" panose="020B0604030504040204" pitchFamily="34" charset="0"/>
              <a:sym typeface="Ubuntu"/>
            </a:endParaRPr>
          </a:p>
        </p:txBody>
      </p:sp>
    </p:spTree>
    <p:extLst>
      <p:ext uri="{BB962C8B-B14F-4D97-AF65-F5344CB8AC3E}">
        <p14:creationId xmlns:p14="http://schemas.microsoft.com/office/powerpoint/2010/main" val="35505585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4"/>
                                        </p:tgtEl>
                                        <p:attrNameLst>
                                          <p:attrName>style.visibility</p:attrName>
                                        </p:attrNameLst>
                                      </p:cBhvr>
                                      <p:to>
                                        <p:strVal val="visible"/>
                                      </p:to>
                                    </p:set>
                                    <p:animEffect transition="in" filter="fade">
                                      <p:cBhvr>
                                        <p:cTn id="7" dur="1000"/>
                                        <p:tgtEl>
                                          <p:spTgt spid="374"/>
                                        </p:tgtEl>
                                      </p:cBhvr>
                                    </p:animEffect>
                                    <p:anim calcmode="lin" valueType="num">
                                      <p:cBhvr>
                                        <p:cTn id="8" dur="1000" fill="hold"/>
                                        <p:tgtEl>
                                          <p:spTgt spid="374"/>
                                        </p:tgtEl>
                                        <p:attrNameLst>
                                          <p:attrName>ppt_x</p:attrName>
                                        </p:attrNameLst>
                                      </p:cBhvr>
                                      <p:tavLst>
                                        <p:tav tm="0">
                                          <p:val>
                                            <p:strVal val="#ppt_x"/>
                                          </p:val>
                                        </p:tav>
                                        <p:tav tm="100000">
                                          <p:val>
                                            <p:strVal val="#ppt_x"/>
                                          </p:val>
                                        </p:tav>
                                      </p:tavLst>
                                    </p:anim>
                                    <p:anim calcmode="lin" valueType="num">
                                      <p:cBhvr>
                                        <p:cTn id="9" dur="1000" fill="hold"/>
                                        <p:tgtEl>
                                          <p:spTgt spid="3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9"/>
        <p:cNvGrpSpPr/>
        <p:nvPr/>
      </p:nvGrpSpPr>
      <p:grpSpPr>
        <a:xfrm>
          <a:off x="0" y="0"/>
          <a:ext cx="0" cy="0"/>
          <a:chOff x="0" y="0"/>
          <a:chExt cx="0" cy="0"/>
        </a:xfrm>
      </p:grpSpPr>
      <p:sp>
        <p:nvSpPr>
          <p:cNvPr id="13" name="Rectangle 12">
            <a:extLst>
              <a:ext uri="{FF2B5EF4-FFF2-40B4-BE49-F238E27FC236}">
                <a16:creationId xmlns:a16="http://schemas.microsoft.com/office/drawing/2014/main" id="{A1555838-3495-4565-9346-092CA66B791E}"/>
              </a:ext>
            </a:extLst>
          </p:cNvPr>
          <p:cNvSpPr/>
          <p:nvPr/>
        </p:nvSpPr>
        <p:spPr>
          <a:xfrm>
            <a:off x="0" y="2"/>
            <a:ext cx="12192000" cy="7218216"/>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2" name="TextBox 11">
            <a:extLst>
              <a:ext uri="{FF2B5EF4-FFF2-40B4-BE49-F238E27FC236}">
                <a16:creationId xmlns:a16="http://schemas.microsoft.com/office/drawing/2014/main" id="{7C35B828-C1EF-43DE-9F75-83D8E35D9478}"/>
              </a:ext>
            </a:extLst>
          </p:cNvPr>
          <p:cNvSpPr txBox="1"/>
          <p:nvPr/>
        </p:nvSpPr>
        <p:spPr>
          <a:xfrm>
            <a:off x="1432229" y="6312867"/>
            <a:ext cx="9327542" cy="707886"/>
          </a:xfrm>
          <a:prstGeom prst="rect">
            <a:avLst/>
          </a:prstGeom>
          <a:noFill/>
        </p:spPr>
        <p:txBody>
          <a:bodyPr wrap="square">
            <a:spAutoFit/>
          </a:bodyPr>
          <a:lstStyle/>
          <a:p>
            <a:pPr algn="ctr"/>
            <a:r>
              <a:rPr lang="vi-VN" sz="2000" dirty="0">
                <a:solidFill>
                  <a:schemeClr val="bg2"/>
                </a:solidFill>
              </a:rPr>
              <a:t>Bảng 1: GDP bình quân đầu người, chỉ số phát triển con người HDI</a:t>
            </a:r>
            <a:endParaRPr lang="en-VN" sz="2000" dirty="0">
              <a:solidFill>
                <a:schemeClr val="bg2"/>
              </a:solidFill>
            </a:endParaRPr>
          </a:p>
          <a:p>
            <a:pPr algn="ctr"/>
            <a:r>
              <a:rPr lang="vi-VN" sz="2000" dirty="0">
                <a:solidFill>
                  <a:schemeClr val="bg2"/>
                </a:solidFill>
              </a:rPr>
              <a:t> và tỉ lệ tử vong của một số quốc gia trên thế giới năm 2015</a:t>
            </a:r>
            <a:endParaRPr lang="en-VN" sz="2000" dirty="0">
              <a:solidFill>
                <a:schemeClr val="bg2"/>
              </a:solidFill>
            </a:endParaRPr>
          </a:p>
        </p:txBody>
      </p:sp>
      <p:sp>
        <p:nvSpPr>
          <p:cNvPr id="15" name="Google Shape;807;p58">
            <a:extLst>
              <a:ext uri="{FF2B5EF4-FFF2-40B4-BE49-F238E27FC236}">
                <a16:creationId xmlns:a16="http://schemas.microsoft.com/office/drawing/2014/main" id="{D54BC4F7-694D-42D9-95B3-C7CAB81ECA7E}"/>
              </a:ext>
            </a:extLst>
          </p:cNvPr>
          <p:cNvSpPr/>
          <p:nvPr/>
        </p:nvSpPr>
        <p:spPr>
          <a:xfrm>
            <a:off x="1623357" y="138502"/>
            <a:ext cx="10399310" cy="1453231"/>
          </a:xfrm>
          <a:prstGeom prst="roundRect">
            <a:avLst>
              <a:gd name="adj" fmla="val 16667"/>
            </a:avLst>
          </a:prstGeom>
          <a:solidFill>
            <a:srgbClr val="AF71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2A072F"/>
              </a:solidFill>
              <a:effectLst/>
              <a:uLnTx/>
              <a:uFillTx/>
            </a:endParaRPr>
          </a:p>
        </p:txBody>
      </p:sp>
      <p:pic>
        <p:nvPicPr>
          <p:cNvPr id="18" name="Picture 2" descr="Dàn Karaoke Gia Đình Năm 2019 Có Điểm Gì Đặc Biệt? – VIDIA">
            <a:extLst>
              <a:ext uri="{FF2B5EF4-FFF2-40B4-BE49-F238E27FC236}">
                <a16:creationId xmlns:a16="http://schemas.microsoft.com/office/drawing/2014/main" id="{27684844-E13C-42A9-9218-4AFD70959C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11" y="152997"/>
            <a:ext cx="1741982" cy="174359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7C78CCF-6C48-4A9E-B02A-92999FBF8241}"/>
              </a:ext>
            </a:extLst>
          </p:cNvPr>
          <p:cNvSpPr txBox="1"/>
          <p:nvPr/>
        </p:nvSpPr>
        <p:spPr>
          <a:xfrm>
            <a:off x="1623357" y="232508"/>
            <a:ext cx="10297710" cy="1251048"/>
          </a:xfrm>
          <a:prstGeom prst="rect">
            <a:avLst/>
          </a:prstGeom>
          <a:noFill/>
        </p:spPr>
        <p:txBody>
          <a:bodyPr wrap="square">
            <a:spAutoFit/>
          </a:bodyPr>
          <a:lstStyle/>
          <a:p>
            <a:pPr algn="ctr">
              <a:lnSpc>
                <a:spcPct val="130000"/>
              </a:lnSpc>
            </a:pPr>
            <a:r>
              <a:rPr lang="vi-VN" sz="2000" b="1" dirty="0">
                <a:solidFill>
                  <a:schemeClr val="tx2"/>
                </a:solidFill>
              </a:rPr>
              <a:t>Giả sử, bạn là một nhà kinh tế học, chuyên nghiên cứu về sự phát triển kinh tế của các quốc gia trên thế giới. Bạn hãy phân loại các quốc gia trong bảng số liệu dưới đây thành 2 nhóm: nhóm nước phát triển và nhóm nước đang phát triển. </a:t>
            </a:r>
            <a:endParaRPr lang="en-VN" sz="2000" b="1" dirty="0">
              <a:solidFill>
                <a:schemeClr val="tx2"/>
              </a:solidFill>
            </a:endParaRPr>
          </a:p>
        </p:txBody>
      </p:sp>
      <p:pic>
        <p:nvPicPr>
          <p:cNvPr id="3" name="Picture 2">
            <a:extLst>
              <a:ext uri="{FF2B5EF4-FFF2-40B4-BE49-F238E27FC236}">
                <a16:creationId xmlns:a16="http://schemas.microsoft.com/office/drawing/2014/main" id="{1460E1F7-122A-8B48-84F7-756E1A4782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 y="1835503"/>
            <a:ext cx="11049000" cy="4279900"/>
          </a:xfrm>
          <a:prstGeom prst="rect">
            <a:avLst/>
          </a:prstGeom>
        </p:spPr>
      </p:pic>
      <p:sp>
        <p:nvSpPr>
          <p:cNvPr id="5" name="TextBox 4">
            <a:extLst>
              <a:ext uri="{FF2B5EF4-FFF2-40B4-BE49-F238E27FC236}">
                <a16:creationId xmlns:a16="http://schemas.microsoft.com/office/drawing/2014/main" id="{288BF303-379D-2C4D-9FE9-B3D361177C87}"/>
              </a:ext>
            </a:extLst>
          </p:cNvPr>
          <p:cNvSpPr txBox="1"/>
          <p:nvPr/>
        </p:nvSpPr>
        <p:spPr>
          <a:xfrm>
            <a:off x="9857130" y="3143484"/>
            <a:ext cx="1366080" cy="400110"/>
          </a:xfrm>
          <a:prstGeom prst="rect">
            <a:avLst/>
          </a:prstGeom>
          <a:noFill/>
        </p:spPr>
        <p:txBody>
          <a:bodyPr wrap="none" rtlCol="0">
            <a:spAutoFit/>
          </a:bodyPr>
          <a:lstStyle/>
          <a:p>
            <a:r>
              <a:rPr lang="en-VN" sz="2000" b="1" dirty="0"/>
              <a:t>Phát triển</a:t>
            </a:r>
          </a:p>
        </p:txBody>
      </p:sp>
      <p:sp>
        <p:nvSpPr>
          <p:cNvPr id="14" name="TextBox 13">
            <a:extLst>
              <a:ext uri="{FF2B5EF4-FFF2-40B4-BE49-F238E27FC236}">
                <a16:creationId xmlns:a16="http://schemas.microsoft.com/office/drawing/2014/main" id="{AF0CE6DB-0CBF-9E41-9209-80E41C6E314D}"/>
              </a:ext>
            </a:extLst>
          </p:cNvPr>
          <p:cNvSpPr txBox="1"/>
          <p:nvPr/>
        </p:nvSpPr>
        <p:spPr>
          <a:xfrm>
            <a:off x="9857130" y="3543594"/>
            <a:ext cx="1366080" cy="400110"/>
          </a:xfrm>
          <a:prstGeom prst="rect">
            <a:avLst/>
          </a:prstGeom>
          <a:noFill/>
        </p:spPr>
        <p:txBody>
          <a:bodyPr wrap="none" rtlCol="0">
            <a:spAutoFit/>
          </a:bodyPr>
          <a:lstStyle/>
          <a:p>
            <a:r>
              <a:rPr lang="en-VN" sz="2000" b="1" dirty="0"/>
              <a:t>Phát triển</a:t>
            </a:r>
          </a:p>
        </p:txBody>
      </p:sp>
      <p:sp>
        <p:nvSpPr>
          <p:cNvPr id="16" name="TextBox 15">
            <a:extLst>
              <a:ext uri="{FF2B5EF4-FFF2-40B4-BE49-F238E27FC236}">
                <a16:creationId xmlns:a16="http://schemas.microsoft.com/office/drawing/2014/main" id="{B132BC89-C329-324E-813D-453DB0186692}"/>
              </a:ext>
            </a:extLst>
          </p:cNvPr>
          <p:cNvSpPr txBox="1"/>
          <p:nvPr/>
        </p:nvSpPr>
        <p:spPr>
          <a:xfrm>
            <a:off x="9857130" y="3975453"/>
            <a:ext cx="1366080" cy="400110"/>
          </a:xfrm>
          <a:prstGeom prst="rect">
            <a:avLst/>
          </a:prstGeom>
          <a:noFill/>
        </p:spPr>
        <p:txBody>
          <a:bodyPr wrap="none" rtlCol="0">
            <a:spAutoFit/>
          </a:bodyPr>
          <a:lstStyle/>
          <a:p>
            <a:r>
              <a:rPr lang="en-VN" sz="2000" b="1" dirty="0"/>
              <a:t>Phát triển</a:t>
            </a:r>
          </a:p>
        </p:txBody>
      </p:sp>
      <p:sp>
        <p:nvSpPr>
          <p:cNvPr id="17" name="TextBox 16">
            <a:extLst>
              <a:ext uri="{FF2B5EF4-FFF2-40B4-BE49-F238E27FC236}">
                <a16:creationId xmlns:a16="http://schemas.microsoft.com/office/drawing/2014/main" id="{3489465B-04A0-0648-99D8-B84358C67A4E}"/>
              </a:ext>
            </a:extLst>
          </p:cNvPr>
          <p:cNvSpPr txBox="1"/>
          <p:nvPr/>
        </p:nvSpPr>
        <p:spPr>
          <a:xfrm>
            <a:off x="9426882" y="4419278"/>
            <a:ext cx="2064989" cy="400110"/>
          </a:xfrm>
          <a:prstGeom prst="rect">
            <a:avLst/>
          </a:prstGeom>
          <a:noFill/>
        </p:spPr>
        <p:txBody>
          <a:bodyPr wrap="none" rtlCol="0">
            <a:spAutoFit/>
          </a:bodyPr>
          <a:lstStyle/>
          <a:p>
            <a:r>
              <a:rPr lang="en-VN" sz="2000" b="1" dirty="0"/>
              <a:t>Đang phát triển</a:t>
            </a:r>
          </a:p>
        </p:txBody>
      </p:sp>
      <p:sp>
        <p:nvSpPr>
          <p:cNvPr id="22" name="TextBox 21">
            <a:extLst>
              <a:ext uri="{FF2B5EF4-FFF2-40B4-BE49-F238E27FC236}">
                <a16:creationId xmlns:a16="http://schemas.microsoft.com/office/drawing/2014/main" id="{C50DA817-5325-9149-8597-CEC54CA8F6AC}"/>
              </a:ext>
            </a:extLst>
          </p:cNvPr>
          <p:cNvSpPr txBox="1"/>
          <p:nvPr/>
        </p:nvSpPr>
        <p:spPr>
          <a:xfrm>
            <a:off x="9426882" y="4810274"/>
            <a:ext cx="2064989" cy="400110"/>
          </a:xfrm>
          <a:prstGeom prst="rect">
            <a:avLst/>
          </a:prstGeom>
          <a:noFill/>
        </p:spPr>
        <p:txBody>
          <a:bodyPr wrap="none" rtlCol="0">
            <a:spAutoFit/>
          </a:bodyPr>
          <a:lstStyle/>
          <a:p>
            <a:r>
              <a:rPr lang="en-VN" sz="2000" b="1" dirty="0"/>
              <a:t>Đang phát triển</a:t>
            </a:r>
          </a:p>
        </p:txBody>
      </p:sp>
      <p:sp>
        <p:nvSpPr>
          <p:cNvPr id="23" name="TextBox 22">
            <a:extLst>
              <a:ext uri="{FF2B5EF4-FFF2-40B4-BE49-F238E27FC236}">
                <a16:creationId xmlns:a16="http://schemas.microsoft.com/office/drawing/2014/main" id="{7B66A653-6E8B-B849-8577-85B2CFA82922}"/>
              </a:ext>
            </a:extLst>
          </p:cNvPr>
          <p:cNvSpPr txBox="1"/>
          <p:nvPr/>
        </p:nvSpPr>
        <p:spPr>
          <a:xfrm>
            <a:off x="9426882" y="5226100"/>
            <a:ext cx="2064989" cy="400110"/>
          </a:xfrm>
          <a:prstGeom prst="rect">
            <a:avLst/>
          </a:prstGeom>
          <a:noFill/>
        </p:spPr>
        <p:txBody>
          <a:bodyPr wrap="none" rtlCol="0">
            <a:spAutoFit/>
          </a:bodyPr>
          <a:lstStyle/>
          <a:p>
            <a:r>
              <a:rPr lang="en-VN" sz="2000" b="1" dirty="0"/>
              <a:t>Đang phát triển</a:t>
            </a:r>
          </a:p>
        </p:txBody>
      </p:sp>
      <p:sp>
        <p:nvSpPr>
          <p:cNvPr id="24" name="TextBox 23">
            <a:extLst>
              <a:ext uri="{FF2B5EF4-FFF2-40B4-BE49-F238E27FC236}">
                <a16:creationId xmlns:a16="http://schemas.microsoft.com/office/drawing/2014/main" id="{D97B198D-742A-DB4E-854B-B960E92F5BFB}"/>
              </a:ext>
            </a:extLst>
          </p:cNvPr>
          <p:cNvSpPr txBox="1"/>
          <p:nvPr/>
        </p:nvSpPr>
        <p:spPr>
          <a:xfrm>
            <a:off x="9776336" y="5682040"/>
            <a:ext cx="1366080" cy="400110"/>
          </a:xfrm>
          <a:prstGeom prst="rect">
            <a:avLst/>
          </a:prstGeom>
          <a:noFill/>
        </p:spPr>
        <p:txBody>
          <a:bodyPr wrap="none" rtlCol="0">
            <a:spAutoFit/>
          </a:bodyPr>
          <a:lstStyle/>
          <a:p>
            <a:r>
              <a:rPr lang="en-VN" sz="2000" b="1" dirty="0"/>
              <a:t>Phát triển</a:t>
            </a:r>
          </a:p>
        </p:txBody>
      </p:sp>
    </p:spTree>
    <p:extLst>
      <p:ext uri="{BB962C8B-B14F-4D97-AF65-F5344CB8AC3E}">
        <p14:creationId xmlns:p14="http://schemas.microsoft.com/office/powerpoint/2010/main" val="22274173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heckerboard(across)">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across)">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6" grpId="0"/>
      <p:bldP spid="17"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51"/>
        <p:cNvGrpSpPr/>
        <p:nvPr/>
      </p:nvGrpSpPr>
      <p:grpSpPr>
        <a:xfrm>
          <a:off x="0" y="0"/>
          <a:ext cx="0" cy="0"/>
          <a:chOff x="0" y="0"/>
          <a:chExt cx="0" cy="0"/>
        </a:xfrm>
      </p:grpSpPr>
      <p:sp>
        <p:nvSpPr>
          <p:cNvPr id="16" name="Rectangle 15">
            <a:extLst>
              <a:ext uri="{FF2B5EF4-FFF2-40B4-BE49-F238E27FC236}">
                <a16:creationId xmlns:a16="http://schemas.microsoft.com/office/drawing/2014/main" id="{52A44D56-DF36-448D-9ACC-85C73F2C5B8C}"/>
              </a:ext>
            </a:extLst>
          </p:cNvPr>
          <p:cNvSpPr/>
          <p:nvPr/>
        </p:nvSpPr>
        <p:spPr>
          <a:xfrm>
            <a:off x="0" y="1"/>
            <a:ext cx="12192000" cy="2466428"/>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8ECCC"/>
              </a:solidFill>
              <a:latin typeface="Arial"/>
            </a:endParaRPr>
          </a:p>
        </p:txBody>
      </p:sp>
      <p:pic>
        <p:nvPicPr>
          <p:cNvPr id="8" name="Picture 6" descr="Làm thế nào để nhận biết một cái cân đảm bảo chất lượng (hợp chuẩn), cân  đúng, cân đủ? | CÂN NHƠN HÒA CÔNG BẰNG | NHƠN HÒA, LTD. SINCE 1983">
            <a:extLst>
              <a:ext uri="{FF2B5EF4-FFF2-40B4-BE49-F238E27FC236}">
                <a16:creationId xmlns:a16="http://schemas.microsoft.com/office/drawing/2014/main" id="{7980CBDF-A49C-D549-835A-B81A1D1716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946" y="243070"/>
            <a:ext cx="1243488" cy="12434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3D634E-B0C0-F94D-B27B-9423F2A9B148}"/>
              </a:ext>
            </a:extLst>
          </p:cNvPr>
          <p:cNvSpPr txBox="1"/>
          <p:nvPr/>
        </p:nvSpPr>
        <p:spPr>
          <a:xfrm>
            <a:off x="1835380" y="463774"/>
            <a:ext cx="9986523" cy="769441"/>
          </a:xfrm>
          <a:prstGeom prst="rect">
            <a:avLst/>
          </a:prstGeom>
          <a:noFill/>
        </p:spPr>
        <p:txBody>
          <a:bodyPr wrap="square" rtlCol="0">
            <a:spAutoFit/>
          </a:bodyPr>
          <a:lstStyle/>
          <a:p>
            <a:r>
              <a:rPr lang="vi-VN" sz="2200" dirty="0">
                <a:solidFill>
                  <a:schemeClr val="bg2"/>
                </a:solidFill>
              </a:rPr>
              <a:t>Dựa vào những chỉ tiêu nào để ta có thể phân loại các quốc gia trên thế giới thành các nhóm nước khác nhau</a:t>
            </a:r>
            <a:endParaRPr lang="en-VN" sz="2200" dirty="0">
              <a:solidFill>
                <a:schemeClr val="bg2"/>
              </a:solidFill>
            </a:endParaRPr>
          </a:p>
        </p:txBody>
      </p:sp>
      <p:sp>
        <p:nvSpPr>
          <p:cNvPr id="4" name="TextBox 3">
            <a:extLst>
              <a:ext uri="{FF2B5EF4-FFF2-40B4-BE49-F238E27FC236}">
                <a16:creationId xmlns:a16="http://schemas.microsoft.com/office/drawing/2014/main" id="{D50BB99F-E586-354E-997E-2527B37E024C}"/>
              </a:ext>
            </a:extLst>
          </p:cNvPr>
          <p:cNvSpPr txBox="1"/>
          <p:nvPr/>
        </p:nvSpPr>
        <p:spPr>
          <a:xfrm>
            <a:off x="3194756" y="1963114"/>
            <a:ext cx="4879862" cy="2239844"/>
          </a:xfrm>
          <a:prstGeom prst="rect">
            <a:avLst/>
          </a:prstGeom>
          <a:noFill/>
        </p:spPr>
        <p:txBody>
          <a:bodyPr wrap="none" rtlCol="0">
            <a:spAutoFit/>
          </a:bodyPr>
          <a:lstStyle/>
          <a:p>
            <a:pPr>
              <a:lnSpc>
                <a:spcPct val="150000"/>
              </a:lnSpc>
            </a:pPr>
            <a:r>
              <a:rPr lang="vi-VN" sz="2400" dirty="0"/>
              <a:t>Các tiêu chí phân loại quốc gia</a:t>
            </a:r>
          </a:p>
          <a:p>
            <a:pPr>
              <a:lnSpc>
                <a:spcPct val="150000"/>
              </a:lnSpc>
            </a:pPr>
            <a:r>
              <a:rPr lang="vi-VN" sz="2400" dirty="0"/>
              <a:t>-  Thu nhập bình quân đầu người</a:t>
            </a:r>
            <a:endParaRPr lang="en-VN" sz="2400" dirty="0"/>
          </a:p>
          <a:p>
            <a:pPr>
              <a:lnSpc>
                <a:spcPct val="150000"/>
              </a:lnSpc>
            </a:pPr>
            <a:r>
              <a:rPr lang="vi-VN" sz="2400" dirty="0"/>
              <a:t>-  Tỉ lệ tử vong của trẻ em</a:t>
            </a:r>
            <a:endParaRPr lang="en-VN" sz="2400" dirty="0"/>
          </a:p>
          <a:p>
            <a:pPr>
              <a:lnSpc>
                <a:spcPct val="150000"/>
              </a:lnSpc>
            </a:pPr>
            <a:r>
              <a:rPr lang="vi-VN" sz="2400" dirty="0"/>
              <a:t>-  Chỉ số phát triển con người HDI </a:t>
            </a:r>
            <a:endParaRPr lang="en-VN" sz="2400" dirty="0"/>
          </a:p>
        </p:txBody>
      </p:sp>
    </p:spTree>
    <p:extLst>
      <p:ext uri="{BB962C8B-B14F-4D97-AF65-F5344CB8AC3E}">
        <p14:creationId xmlns:p14="http://schemas.microsoft.com/office/powerpoint/2010/main" val="35830093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15B88-9779-1D4F-B14F-F648BAE9C49B}"/>
              </a:ext>
            </a:extLst>
          </p:cNvPr>
          <p:cNvSpPr>
            <a:spLocks noGrp="1"/>
          </p:cNvSpPr>
          <p:nvPr>
            <p:ph type="title"/>
          </p:nvPr>
        </p:nvSpPr>
        <p:spPr/>
        <p:txBody>
          <a:bodyPr/>
          <a:lstStyle/>
          <a:p>
            <a:endParaRPr lang="en-VN"/>
          </a:p>
        </p:txBody>
      </p:sp>
      <p:sp>
        <p:nvSpPr>
          <p:cNvPr id="3" name="Subtitle 2">
            <a:extLst>
              <a:ext uri="{FF2B5EF4-FFF2-40B4-BE49-F238E27FC236}">
                <a16:creationId xmlns:a16="http://schemas.microsoft.com/office/drawing/2014/main" id="{0972385B-9408-0A44-83C1-2F75C5534BA4}"/>
              </a:ext>
            </a:extLst>
          </p:cNvPr>
          <p:cNvSpPr>
            <a:spLocks noGrp="1"/>
          </p:cNvSpPr>
          <p:nvPr>
            <p:ph type="subTitle" idx="1"/>
          </p:nvPr>
        </p:nvSpPr>
        <p:spPr/>
        <p:txBody>
          <a:bodyPr/>
          <a:lstStyle/>
          <a:p>
            <a:endParaRPr lang="en-VN"/>
          </a:p>
        </p:txBody>
      </p:sp>
      <p:sp>
        <p:nvSpPr>
          <p:cNvPr id="4" name="Subtitle 3">
            <a:extLst>
              <a:ext uri="{FF2B5EF4-FFF2-40B4-BE49-F238E27FC236}">
                <a16:creationId xmlns:a16="http://schemas.microsoft.com/office/drawing/2014/main" id="{3C1AD4C4-A4A0-754F-BCC7-D46E133732E8}"/>
              </a:ext>
            </a:extLst>
          </p:cNvPr>
          <p:cNvSpPr>
            <a:spLocks noGrp="1"/>
          </p:cNvSpPr>
          <p:nvPr>
            <p:ph type="subTitle" idx="2"/>
          </p:nvPr>
        </p:nvSpPr>
        <p:spPr/>
        <p:txBody>
          <a:bodyPr/>
          <a:lstStyle/>
          <a:p>
            <a:endParaRPr lang="en-VN"/>
          </a:p>
        </p:txBody>
      </p:sp>
      <p:sp>
        <p:nvSpPr>
          <p:cNvPr id="5" name="Subtitle 4">
            <a:extLst>
              <a:ext uri="{FF2B5EF4-FFF2-40B4-BE49-F238E27FC236}">
                <a16:creationId xmlns:a16="http://schemas.microsoft.com/office/drawing/2014/main" id="{7068A07F-E3D0-9A4D-8622-DD6EE0E064E3}"/>
              </a:ext>
            </a:extLst>
          </p:cNvPr>
          <p:cNvSpPr>
            <a:spLocks noGrp="1"/>
          </p:cNvSpPr>
          <p:nvPr>
            <p:ph type="subTitle" idx="3"/>
          </p:nvPr>
        </p:nvSpPr>
        <p:spPr/>
        <p:txBody>
          <a:bodyPr/>
          <a:lstStyle/>
          <a:p>
            <a:endParaRPr lang="en-VN"/>
          </a:p>
        </p:txBody>
      </p:sp>
      <p:sp>
        <p:nvSpPr>
          <p:cNvPr id="6" name="Subtitle 5">
            <a:extLst>
              <a:ext uri="{FF2B5EF4-FFF2-40B4-BE49-F238E27FC236}">
                <a16:creationId xmlns:a16="http://schemas.microsoft.com/office/drawing/2014/main" id="{E757AD35-B62E-5249-9D78-479E469F8199}"/>
              </a:ext>
            </a:extLst>
          </p:cNvPr>
          <p:cNvSpPr>
            <a:spLocks noGrp="1"/>
          </p:cNvSpPr>
          <p:nvPr>
            <p:ph type="subTitle" idx="4"/>
          </p:nvPr>
        </p:nvSpPr>
        <p:spPr/>
        <p:txBody>
          <a:bodyPr/>
          <a:lstStyle/>
          <a:p>
            <a:endParaRPr lang="en-VN"/>
          </a:p>
        </p:txBody>
      </p:sp>
      <p:sp>
        <p:nvSpPr>
          <p:cNvPr id="7" name="Subtitle 6">
            <a:extLst>
              <a:ext uri="{FF2B5EF4-FFF2-40B4-BE49-F238E27FC236}">
                <a16:creationId xmlns:a16="http://schemas.microsoft.com/office/drawing/2014/main" id="{D3E5CC69-2EE9-6D46-832E-846C2AABFD8F}"/>
              </a:ext>
            </a:extLst>
          </p:cNvPr>
          <p:cNvSpPr>
            <a:spLocks noGrp="1"/>
          </p:cNvSpPr>
          <p:nvPr>
            <p:ph type="subTitle" idx="5"/>
          </p:nvPr>
        </p:nvSpPr>
        <p:spPr/>
        <p:txBody>
          <a:bodyPr/>
          <a:lstStyle/>
          <a:p>
            <a:endParaRPr lang="en-VN"/>
          </a:p>
        </p:txBody>
      </p:sp>
      <p:sp>
        <p:nvSpPr>
          <p:cNvPr id="8" name="Subtitle 7">
            <a:extLst>
              <a:ext uri="{FF2B5EF4-FFF2-40B4-BE49-F238E27FC236}">
                <a16:creationId xmlns:a16="http://schemas.microsoft.com/office/drawing/2014/main" id="{FC7C42F3-5859-084D-A66B-63AF01DE26CD}"/>
              </a:ext>
            </a:extLst>
          </p:cNvPr>
          <p:cNvSpPr>
            <a:spLocks noGrp="1"/>
          </p:cNvSpPr>
          <p:nvPr>
            <p:ph type="subTitle" idx="6"/>
          </p:nvPr>
        </p:nvSpPr>
        <p:spPr/>
        <p:txBody>
          <a:bodyPr/>
          <a:lstStyle/>
          <a:p>
            <a:endParaRPr lang="en-VN"/>
          </a:p>
        </p:txBody>
      </p:sp>
      <p:pic>
        <p:nvPicPr>
          <p:cNvPr id="9" name="image21.jpg" descr="Image result for hdi index 2019">
            <a:extLst>
              <a:ext uri="{FF2B5EF4-FFF2-40B4-BE49-F238E27FC236}">
                <a16:creationId xmlns:a16="http://schemas.microsoft.com/office/drawing/2014/main" id="{EB60CBBD-3406-F948-8F6F-2B4B9AE49608}"/>
              </a:ext>
            </a:extLst>
          </p:cNvPr>
          <p:cNvPicPr/>
          <p:nvPr/>
        </p:nvPicPr>
        <p:blipFill>
          <a:blip r:embed="rId2"/>
          <a:srcRect/>
          <a:stretch>
            <a:fillRect/>
          </a:stretch>
        </p:blipFill>
        <p:spPr>
          <a:xfrm>
            <a:off x="2726166" y="589404"/>
            <a:ext cx="6739467" cy="5802487"/>
          </a:xfrm>
          <a:prstGeom prst="rect">
            <a:avLst/>
          </a:prstGeom>
          <a:ln/>
        </p:spPr>
      </p:pic>
    </p:spTree>
    <p:extLst>
      <p:ext uri="{BB962C8B-B14F-4D97-AF65-F5344CB8AC3E}">
        <p14:creationId xmlns:p14="http://schemas.microsoft.com/office/powerpoint/2010/main" val="4034301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7"/>
        <p:cNvGrpSpPr/>
        <p:nvPr/>
      </p:nvGrpSpPr>
      <p:grpSpPr>
        <a:xfrm>
          <a:off x="0" y="0"/>
          <a:ext cx="0" cy="0"/>
          <a:chOff x="0" y="0"/>
          <a:chExt cx="0" cy="0"/>
        </a:xfrm>
      </p:grpSpPr>
      <p:pic>
        <p:nvPicPr>
          <p:cNvPr id="46" name="Picture 45">
            <a:extLst>
              <a:ext uri="{FF2B5EF4-FFF2-40B4-BE49-F238E27FC236}">
                <a16:creationId xmlns:a16="http://schemas.microsoft.com/office/drawing/2014/main" id="{A55BAB53-F2A5-4408-9862-F215DBF371D7}"/>
              </a:ext>
            </a:extLst>
          </p:cNvPr>
          <p:cNvPicPr>
            <a:picLocks noChangeAspect="1"/>
          </p:cNvPicPr>
          <p:nvPr/>
        </p:nvPicPr>
        <p:blipFill>
          <a:blip r:embed="rId3"/>
          <a:stretch>
            <a:fillRect/>
          </a:stretch>
        </p:blipFill>
        <p:spPr>
          <a:xfrm>
            <a:off x="1042680" y="348309"/>
            <a:ext cx="9652288" cy="591533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B791-EC96-5741-9FC4-699FDD3927C3}"/>
              </a:ext>
            </a:extLst>
          </p:cNvPr>
          <p:cNvSpPr>
            <a:spLocks noGrp="1"/>
          </p:cNvSpPr>
          <p:nvPr>
            <p:ph type="title"/>
          </p:nvPr>
        </p:nvSpPr>
        <p:spPr>
          <a:xfrm>
            <a:off x="1479600" y="221766"/>
            <a:ext cx="9232800" cy="2618000"/>
          </a:xfrm>
        </p:spPr>
        <p:txBody>
          <a:bodyPr/>
          <a:lstStyle/>
          <a:p>
            <a:r>
              <a:rPr lang="vi-VN" sz="3200" dirty="0"/>
              <a:t>“Tại sao nói thế giới chúng ta đang sống thật rộng lớn và đa dạng.”</a:t>
            </a:r>
            <a:r>
              <a:rPr lang="en-VN" sz="3200" dirty="0"/>
              <a:t> </a:t>
            </a:r>
          </a:p>
        </p:txBody>
      </p:sp>
      <p:pic>
        <p:nvPicPr>
          <p:cNvPr id="4" name="Picture 6" descr="Làm thế nào để nhận biết một cái cân đảm bảo chất lượng (hợp chuẩn), cân  đúng, cân đủ? | CÂN NHƠN HÒA CÔNG BẰNG | NHƠN HÒA, LTD. SINCE 1983">
            <a:extLst>
              <a:ext uri="{FF2B5EF4-FFF2-40B4-BE49-F238E27FC236}">
                <a16:creationId xmlns:a16="http://schemas.microsoft.com/office/drawing/2014/main" id="{9CEECB34-8605-3348-8CA1-E9B8F0268D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946" y="243070"/>
            <a:ext cx="1243488" cy="12434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a16="http://schemas.microsoft.com/office/drawing/2014/main" id="{633661C7-8640-AB4F-89FE-5F206305CDF9}"/>
              </a:ext>
            </a:extLst>
          </p:cNvPr>
          <p:cNvGraphicFramePr>
            <a:graphicFrameLocks noGrp="1"/>
          </p:cNvGraphicFramePr>
          <p:nvPr>
            <p:extLst>
              <p:ext uri="{D42A27DB-BD31-4B8C-83A1-F6EECF244321}">
                <p14:modId xmlns:p14="http://schemas.microsoft.com/office/powerpoint/2010/main" val="4077581569"/>
              </p:ext>
            </p:extLst>
          </p:nvPr>
        </p:nvGraphicFramePr>
        <p:xfrm>
          <a:off x="1479600" y="2835068"/>
          <a:ext cx="9232800" cy="2366334"/>
        </p:xfrm>
        <a:graphic>
          <a:graphicData uri="http://schemas.openxmlformats.org/drawingml/2006/table">
            <a:tbl>
              <a:tblPr bandRow="1">
                <a:tableStyleId>{5C22544A-7EE6-4342-B048-85BDC9FD1C3A}</a:tableStyleId>
              </a:tblPr>
              <a:tblGrid>
                <a:gridCol w="4616400">
                  <a:extLst>
                    <a:ext uri="{9D8B030D-6E8A-4147-A177-3AD203B41FA5}">
                      <a16:colId xmlns:a16="http://schemas.microsoft.com/office/drawing/2014/main" val="3488907923"/>
                    </a:ext>
                  </a:extLst>
                </a:gridCol>
                <a:gridCol w="4616400">
                  <a:extLst>
                    <a:ext uri="{9D8B030D-6E8A-4147-A177-3AD203B41FA5}">
                      <a16:colId xmlns:a16="http://schemas.microsoft.com/office/drawing/2014/main" val="2352328041"/>
                    </a:ext>
                  </a:extLst>
                </a:gridCol>
              </a:tblGrid>
              <a:tr h="563886">
                <a:tc>
                  <a:txBody>
                    <a:bodyPr/>
                    <a:lstStyle/>
                    <a:p>
                      <a:pPr marL="57150" indent="114300" algn="ctr">
                        <a:lnSpc>
                          <a:spcPct val="120000"/>
                        </a:lnSpc>
                        <a:spcAft>
                          <a:spcPts val="600"/>
                        </a:spcAft>
                        <a:tabLst>
                          <a:tab pos="857250" algn="l"/>
                        </a:tabLst>
                      </a:pPr>
                      <a:r>
                        <a:rPr lang="vi-VN" sz="2200" dirty="0">
                          <a:effectLst/>
                        </a:rPr>
                        <a:t>Thế giới rộng lớn</a:t>
                      </a:r>
                      <a:endParaRPr lang="en-VN" sz="2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7150" indent="114300" algn="ctr">
                        <a:lnSpc>
                          <a:spcPct val="120000"/>
                        </a:lnSpc>
                        <a:spcAft>
                          <a:spcPts val="600"/>
                        </a:spcAft>
                        <a:tabLst>
                          <a:tab pos="857250" algn="l"/>
                        </a:tabLst>
                      </a:pPr>
                      <a:r>
                        <a:rPr lang="vi-VN" sz="2200">
                          <a:effectLst/>
                        </a:rPr>
                        <a:t>Thế giới đa dạng</a:t>
                      </a:r>
                      <a:endParaRPr lang="en-VN" sz="2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38610505"/>
                  </a:ext>
                </a:extLst>
              </a:tr>
              <a:tr h="0">
                <a:tc>
                  <a:txBody>
                    <a:bodyPr/>
                    <a:lstStyle/>
                    <a:p>
                      <a:pPr marL="57150" indent="114300" algn="just">
                        <a:lnSpc>
                          <a:spcPct val="120000"/>
                        </a:lnSpc>
                        <a:spcAft>
                          <a:spcPts val="600"/>
                        </a:spcAft>
                        <a:tabLst>
                          <a:tab pos="857250" algn="l"/>
                        </a:tabLst>
                      </a:pPr>
                      <a:r>
                        <a:rPr lang="vi-VN" sz="2200" dirty="0">
                          <a:effectLst/>
                        </a:rPr>
                        <a:t>- Diện tích Trái đất</a:t>
                      </a:r>
                      <a:endParaRPr lang="en-VN" sz="2200" dirty="0">
                        <a:effectLst/>
                      </a:endParaRPr>
                    </a:p>
                    <a:p>
                      <a:pPr marL="57150" indent="114300" algn="just">
                        <a:lnSpc>
                          <a:spcPct val="120000"/>
                        </a:lnSpc>
                        <a:spcAft>
                          <a:spcPts val="600"/>
                        </a:spcAft>
                        <a:tabLst>
                          <a:tab pos="857250" algn="l"/>
                        </a:tabLst>
                      </a:pPr>
                      <a:r>
                        <a:rPr lang="vi-VN" sz="2200" dirty="0">
                          <a:effectLst/>
                        </a:rPr>
                        <a:t>- Diện tích lục địa</a:t>
                      </a:r>
                      <a:endParaRPr lang="en-VN" sz="2200" dirty="0">
                        <a:effectLst/>
                      </a:endParaRPr>
                    </a:p>
                    <a:p>
                      <a:pPr marL="57150" indent="114300" algn="just">
                        <a:lnSpc>
                          <a:spcPct val="120000"/>
                        </a:lnSpc>
                        <a:spcAft>
                          <a:spcPts val="600"/>
                        </a:spcAft>
                        <a:tabLst>
                          <a:tab pos="857250" algn="l"/>
                        </a:tabLst>
                      </a:pPr>
                      <a:r>
                        <a:rPr lang="vi-VN" sz="2200" dirty="0">
                          <a:effectLst/>
                        </a:rPr>
                        <a:t>- Diện tích đại dương</a:t>
                      </a:r>
                      <a:endParaRPr lang="en-VN" sz="2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57150" indent="114300" algn="just">
                        <a:lnSpc>
                          <a:spcPct val="120000"/>
                        </a:lnSpc>
                        <a:spcAft>
                          <a:spcPts val="600"/>
                        </a:spcAft>
                        <a:tabLst>
                          <a:tab pos="857250" algn="l"/>
                        </a:tabLst>
                      </a:pPr>
                      <a:r>
                        <a:rPr lang="vi-VN" sz="2200" dirty="0">
                          <a:effectLst/>
                        </a:rPr>
                        <a:t>- Đa dạng về quốc gia</a:t>
                      </a:r>
                      <a:endParaRPr lang="en-VN" sz="2200" dirty="0">
                        <a:effectLst/>
                      </a:endParaRPr>
                    </a:p>
                    <a:p>
                      <a:pPr marL="57150" indent="114300" algn="just">
                        <a:lnSpc>
                          <a:spcPct val="120000"/>
                        </a:lnSpc>
                        <a:spcAft>
                          <a:spcPts val="600"/>
                        </a:spcAft>
                        <a:tabLst>
                          <a:tab pos="857250" algn="l"/>
                        </a:tabLst>
                      </a:pPr>
                      <a:r>
                        <a:rPr lang="vi-VN" sz="2200" dirty="0">
                          <a:effectLst/>
                        </a:rPr>
                        <a:t>- Đa dạng về chủng tộc, tôn giáo</a:t>
                      </a:r>
                      <a:endParaRPr lang="en-VN" sz="2200" dirty="0">
                        <a:effectLst/>
                      </a:endParaRPr>
                    </a:p>
                    <a:p>
                      <a:pPr marL="57150" indent="114300" algn="just">
                        <a:lnSpc>
                          <a:spcPct val="120000"/>
                        </a:lnSpc>
                        <a:spcAft>
                          <a:spcPts val="600"/>
                        </a:spcAft>
                        <a:tabLst>
                          <a:tab pos="857250" algn="l"/>
                        </a:tabLst>
                      </a:pPr>
                      <a:r>
                        <a:rPr lang="vi-VN" sz="2200" dirty="0">
                          <a:effectLst/>
                        </a:rPr>
                        <a:t>- Đa dạng về trình độ phát triển</a:t>
                      </a:r>
                      <a:endParaRPr lang="en-VN" sz="2200" dirty="0">
                        <a:effectLst/>
                      </a:endParaRPr>
                    </a:p>
                    <a:p>
                      <a:pPr marL="57150" indent="114300" algn="just">
                        <a:lnSpc>
                          <a:spcPct val="120000"/>
                        </a:lnSpc>
                        <a:spcAft>
                          <a:spcPts val="600"/>
                        </a:spcAft>
                        <a:tabLst>
                          <a:tab pos="857250" algn="l"/>
                        </a:tabLst>
                      </a:pPr>
                      <a:r>
                        <a:rPr lang="vi-VN" sz="2200" dirty="0">
                          <a:effectLst/>
                        </a:rPr>
                        <a:t>- Đa dạng về thu nhập…</a:t>
                      </a:r>
                      <a:endParaRPr lang="en-VN" sz="2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57606327"/>
                  </a:ext>
                </a:extLst>
              </a:tr>
            </a:tbl>
          </a:graphicData>
        </a:graphic>
      </p:graphicFrame>
    </p:spTree>
    <p:extLst>
      <p:ext uri="{BB962C8B-B14F-4D97-AF65-F5344CB8AC3E}">
        <p14:creationId xmlns:p14="http://schemas.microsoft.com/office/powerpoint/2010/main" val="208963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grpSp>
        <p:nvGrpSpPr>
          <p:cNvPr id="1911" name="Google Shape;1911;p50"/>
          <p:cNvGrpSpPr/>
          <p:nvPr/>
        </p:nvGrpSpPr>
        <p:grpSpPr>
          <a:xfrm>
            <a:off x="-1705533" y="2584694"/>
            <a:ext cx="11875100" cy="4716641"/>
            <a:chOff x="-1279150" y="1938520"/>
            <a:chExt cx="8906325" cy="3537481"/>
          </a:xfrm>
        </p:grpSpPr>
        <p:grpSp>
          <p:nvGrpSpPr>
            <p:cNvPr id="1912" name="Google Shape;1912;p50"/>
            <p:cNvGrpSpPr/>
            <p:nvPr/>
          </p:nvGrpSpPr>
          <p:grpSpPr>
            <a:xfrm>
              <a:off x="-1279150" y="3493317"/>
              <a:ext cx="8906325" cy="1982684"/>
              <a:chOff x="-1808425" y="3493317"/>
              <a:chExt cx="8906325" cy="1982684"/>
            </a:xfrm>
          </p:grpSpPr>
          <p:sp>
            <p:nvSpPr>
              <p:cNvPr id="1913" name="Google Shape;1913;p50"/>
              <p:cNvSpPr/>
              <p:nvPr/>
            </p:nvSpPr>
            <p:spPr>
              <a:xfrm flipH="1">
                <a:off x="51" y="4290886"/>
                <a:ext cx="7097849" cy="1185115"/>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14" name="Google Shape;1914;p50"/>
              <p:cNvSpPr/>
              <p:nvPr/>
            </p:nvSpPr>
            <p:spPr>
              <a:xfrm>
                <a:off x="-1808425" y="3493317"/>
                <a:ext cx="3401550" cy="1899715"/>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915" name="Google Shape;1915;p50"/>
            <p:cNvGrpSpPr/>
            <p:nvPr/>
          </p:nvGrpSpPr>
          <p:grpSpPr>
            <a:xfrm>
              <a:off x="2256326" y="3450928"/>
              <a:ext cx="1669890" cy="1347589"/>
              <a:chOff x="7048175" y="3773750"/>
              <a:chExt cx="1264015" cy="1020051"/>
            </a:xfrm>
          </p:grpSpPr>
          <p:sp>
            <p:nvSpPr>
              <p:cNvPr id="1916" name="Google Shape;1916;p50"/>
              <p:cNvSpPr/>
              <p:nvPr/>
            </p:nvSpPr>
            <p:spPr>
              <a:xfrm>
                <a:off x="7283672" y="4199168"/>
                <a:ext cx="863779" cy="594633"/>
              </a:xfrm>
              <a:custGeom>
                <a:avLst/>
                <a:gdLst/>
                <a:ahLst/>
                <a:cxnLst/>
                <a:rect l="l" t="t" r="r" b="b"/>
                <a:pathLst>
                  <a:path w="27029" h="18607" extrusionOk="0">
                    <a:moveTo>
                      <a:pt x="26701" y="0"/>
                    </a:moveTo>
                    <a:cubicBezTo>
                      <a:pt x="26537" y="0"/>
                      <a:pt x="26373" y="107"/>
                      <a:pt x="26373" y="322"/>
                    </a:cubicBezTo>
                    <a:cubicBezTo>
                      <a:pt x="26361" y="2119"/>
                      <a:pt x="25171" y="3679"/>
                      <a:pt x="23444" y="4144"/>
                    </a:cubicBezTo>
                    <a:cubicBezTo>
                      <a:pt x="24111" y="3322"/>
                      <a:pt x="24480" y="2286"/>
                      <a:pt x="24480" y="1226"/>
                    </a:cubicBezTo>
                    <a:cubicBezTo>
                      <a:pt x="24480" y="1006"/>
                      <a:pt x="24317" y="896"/>
                      <a:pt x="24153" y="896"/>
                    </a:cubicBezTo>
                    <a:cubicBezTo>
                      <a:pt x="23989" y="896"/>
                      <a:pt x="23825" y="1006"/>
                      <a:pt x="23825" y="1226"/>
                    </a:cubicBezTo>
                    <a:cubicBezTo>
                      <a:pt x="23825" y="2417"/>
                      <a:pt x="23290" y="3536"/>
                      <a:pt x="22361" y="4286"/>
                    </a:cubicBezTo>
                    <a:cubicBezTo>
                      <a:pt x="22254" y="4298"/>
                      <a:pt x="22147" y="4382"/>
                      <a:pt x="22099" y="4489"/>
                    </a:cubicBezTo>
                    <a:cubicBezTo>
                      <a:pt x="21647" y="4798"/>
                      <a:pt x="21111" y="5025"/>
                      <a:pt x="20563" y="5120"/>
                    </a:cubicBezTo>
                    <a:cubicBezTo>
                      <a:pt x="21111" y="4048"/>
                      <a:pt x="21397" y="2870"/>
                      <a:pt x="21397" y="1679"/>
                    </a:cubicBezTo>
                    <a:cubicBezTo>
                      <a:pt x="21379" y="1471"/>
                      <a:pt x="21218" y="1366"/>
                      <a:pt x="21059" y="1366"/>
                    </a:cubicBezTo>
                    <a:cubicBezTo>
                      <a:pt x="20899" y="1366"/>
                      <a:pt x="20742" y="1471"/>
                      <a:pt x="20730" y="1679"/>
                    </a:cubicBezTo>
                    <a:cubicBezTo>
                      <a:pt x="20730" y="2917"/>
                      <a:pt x="20396" y="4132"/>
                      <a:pt x="19765" y="5203"/>
                    </a:cubicBezTo>
                    <a:cubicBezTo>
                      <a:pt x="19634" y="5239"/>
                      <a:pt x="19539" y="5370"/>
                      <a:pt x="19539" y="5513"/>
                    </a:cubicBezTo>
                    <a:cubicBezTo>
                      <a:pt x="19527" y="5525"/>
                      <a:pt x="19527" y="5548"/>
                      <a:pt x="19539" y="5560"/>
                    </a:cubicBezTo>
                    <a:cubicBezTo>
                      <a:pt x="18884" y="6513"/>
                      <a:pt x="18015" y="7299"/>
                      <a:pt x="16991" y="7834"/>
                    </a:cubicBezTo>
                    <a:cubicBezTo>
                      <a:pt x="17706" y="7037"/>
                      <a:pt x="18087" y="6025"/>
                      <a:pt x="18087" y="4965"/>
                    </a:cubicBezTo>
                    <a:cubicBezTo>
                      <a:pt x="18087" y="4745"/>
                      <a:pt x="17923" y="4635"/>
                      <a:pt x="17759" y="4635"/>
                    </a:cubicBezTo>
                    <a:cubicBezTo>
                      <a:pt x="17595" y="4635"/>
                      <a:pt x="17432" y="4745"/>
                      <a:pt x="17432" y="4965"/>
                    </a:cubicBezTo>
                    <a:cubicBezTo>
                      <a:pt x="17432" y="6989"/>
                      <a:pt x="15801" y="8620"/>
                      <a:pt x="13777" y="8620"/>
                    </a:cubicBezTo>
                    <a:lnTo>
                      <a:pt x="13705" y="8620"/>
                    </a:lnTo>
                    <a:cubicBezTo>
                      <a:pt x="11776" y="8716"/>
                      <a:pt x="10205" y="10216"/>
                      <a:pt x="10026" y="12144"/>
                    </a:cubicBezTo>
                    <a:cubicBezTo>
                      <a:pt x="8776" y="12073"/>
                      <a:pt x="7621" y="11478"/>
                      <a:pt x="6835" y="10513"/>
                    </a:cubicBezTo>
                    <a:cubicBezTo>
                      <a:pt x="9085" y="10168"/>
                      <a:pt x="10752" y="8239"/>
                      <a:pt x="10776" y="5965"/>
                    </a:cubicBezTo>
                    <a:cubicBezTo>
                      <a:pt x="10776" y="5745"/>
                      <a:pt x="10609" y="5635"/>
                      <a:pt x="10443" y="5635"/>
                    </a:cubicBezTo>
                    <a:cubicBezTo>
                      <a:pt x="10276" y="5635"/>
                      <a:pt x="10109" y="5745"/>
                      <a:pt x="10109" y="5965"/>
                    </a:cubicBezTo>
                    <a:cubicBezTo>
                      <a:pt x="10109" y="8049"/>
                      <a:pt x="8502" y="9775"/>
                      <a:pt x="6418" y="9918"/>
                    </a:cubicBezTo>
                    <a:cubicBezTo>
                      <a:pt x="6037" y="9239"/>
                      <a:pt x="5835" y="8477"/>
                      <a:pt x="5835" y="7715"/>
                    </a:cubicBezTo>
                    <a:cubicBezTo>
                      <a:pt x="5823" y="7507"/>
                      <a:pt x="5665" y="7403"/>
                      <a:pt x="5508" y="7403"/>
                    </a:cubicBezTo>
                    <a:cubicBezTo>
                      <a:pt x="5350" y="7403"/>
                      <a:pt x="5192" y="7507"/>
                      <a:pt x="5180" y="7715"/>
                    </a:cubicBezTo>
                    <a:cubicBezTo>
                      <a:pt x="5180" y="8108"/>
                      <a:pt x="5228" y="8513"/>
                      <a:pt x="5323" y="8906"/>
                    </a:cubicBezTo>
                    <a:cubicBezTo>
                      <a:pt x="2680" y="8668"/>
                      <a:pt x="656" y="6465"/>
                      <a:pt x="656" y="3810"/>
                    </a:cubicBezTo>
                    <a:cubicBezTo>
                      <a:pt x="656" y="3596"/>
                      <a:pt x="492" y="3489"/>
                      <a:pt x="328" y="3489"/>
                    </a:cubicBezTo>
                    <a:cubicBezTo>
                      <a:pt x="165" y="3489"/>
                      <a:pt x="1" y="3596"/>
                      <a:pt x="1" y="3810"/>
                    </a:cubicBezTo>
                    <a:cubicBezTo>
                      <a:pt x="1" y="6906"/>
                      <a:pt x="2442" y="9454"/>
                      <a:pt x="5537" y="9573"/>
                    </a:cubicBezTo>
                    <a:cubicBezTo>
                      <a:pt x="5621" y="9787"/>
                      <a:pt x="5716" y="10001"/>
                      <a:pt x="5835" y="10204"/>
                    </a:cubicBezTo>
                    <a:cubicBezTo>
                      <a:pt x="5835" y="10216"/>
                      <a:pt x="5835" y="10228"/>
                      <a:pt x="5835" y="10251"/>
                    </a:cubicBezTo>
                    <a:cubicBezTo>
                      <a:pt x="5835" y="10394"/>
                      <a:pt x="5930" y="10513"/>
                      <a:pt x="6061" y="10561"/>
                    </a:cubicBezTo>
                    <a:cubicBezTo>
                      <a:pt x="6954" y="11883"/>
                      <a:pt x="8419" y="12716"/>
                      <a:pt x="10014" y="12811"/>
                    </a:cubicBezTo>
                    <a:lnTo>
                      <a:pt x="10014" y="18276"/>
                    </a:lnTo>
                    <a:cubicBezTo>
                      <a:pt x="10014" y="18496"/>
                      <a:pt x="10178" y="18607"/>
                      <a:pt x="10342" y="18607"/>
                    </a:cubicBezTo>
                    <a:cubicBezTo>
                      <a:pt x="10505" y="18607"/>
                      <a:pt x="10669" y="18496"/>
                      <a:pt x="10669" y="18276"/>
                    </a:cubicBezTo>
                    <a:lnTo>
                      <a:pt x="10669" y="12514"/>
                    </a:lnTo>
                    <a:lnTo>
                      <a:pt x="10669" y="12454"/>
                    </a:lnTo>
                    <a:cubicBezTo>
                      <a:pt x="10704" y="10690"/>
                      <a:pt x="12133" y="9286"/>
                      <a:pt x="13889" y="9286"/>
                    </a:cubicBezTo>
                    <a:cubicBezTo>
                      <a:pt x="13911" y="9286"/>
                      <a:pt x="13933" y="9287"/>
                      <a:pt x="13955" y="9287"/>
                    </a:cubicBezTo>
                    <a:lnTo>
                      <a:pt x="13991" y="9287"/>
                    </a:lnTo>
                    <a:cubicBezTo>
                      <a:pt x="16491" y="9204"/>
                      <a:pt x="18789" y="7918"/>
                      <a:pt x="20146" y="5834"/>
                    </a:cubicBezTo>
                    <a:cubicBezTo>
                      <a:pt x="21027" y="5775"/>
                      <a:pt x="21885" y="5465"/>
                      <a:pt x="22599" y="4941"/>
                    </a:cubicBezTo>
                    <a:cubicBezTo>
                      <a:pt x="25076" y="4834"/>
                      <a:pt x="27028" y="2798"/>
                      <a:pt x="27028" y="322"/>
                    </a:cubicBezTo>
                    <a:cubicBezTo>
                      <a:pt x="27028" y="107"/>
                      <a:pt x="26864" y="0"/>
                      <a:pt x="2670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17" name="Google Shape;1917;p50"/>
              <p:cNvSpPr/>
              <p:nvPr/>
            </p:nvSpPr>
            <p:spPr>
              <a:xfrm>
                <a:off x="7556879" y="3773750"/>
                <a:ext cx="670852" cy="331463"/>
              </a:xfrm>
              <a:custGeom>
                <a:avLst/>
                <a:gdLst/>
                <a:ahLst/>
                <a:cxnLst/>
                <a:rect l="l" t="t" r="r" b="b"/>
                <a:pathLst>
                  <a:path w="20992" h="10372" extrusionOk="0">
                    <a:moveTo>
                      <a:pt x="10490" y="1"/>
                    </a:moveTo>
                    <a:cubicBezTo>
                      <a:pt x="4751" y="1"/>
                      <a:pt x="60" y="4621"/>
                      <a:pt x="1" y="10371"/>
                    </a:cubicBezTo>
                    <a:lnTo>
                      <a:pt x="20991" y="10371"/>
                    </a:lnTo>
                    <a:cubicBezTo>
                      <a:pt x="20920" y="4621"/>
                      <a:pt x="16241" y="1"/>
                      <a:pt x="1049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18" name="Google Shape;1918;p50"/>
              <p:cNvSpPr/>
              <p:nvPr/>
            </p:nvSpPr>
            <p:spPr>
              <a:xfrm>
                <a:off x="7048175" y="3937244"/>
                <a:ext cx="1264015" cy="459038"/>
              </a:xfrm>
              <a:custGeom>
                <a:avLst/>
                <a:gdLst/>
                <a:ahLst/>
                <a:cxnLst/>
                <a:rect l="l" t="t" r="r" b="b"/>
                <a:pathLst>
                  <a:path w="39553" h="14364" extrusionOk="0">
                    <a:moveTo>
                      <a:pt x="29054" y="0"/>
                    </a:moveTo>
                    <a:cubicBezTo>
                      <a:pt x="25569" y="0"/>
                      <a:pt x="22228" y="1749"/>
                      <a:pt x="20253" y="4791"/>
                    </a:cubicBezTo>
                    <a:cubicBezTo>
                      <a:pt x="18919" y="4183"/>
                      <a:pt x="17472" y="3862"/>
                      <a:pt x="16022" y="3862"/>
                    </a:cubicBezTo>
                    <a:cubicBezTo>
                      <a:pt x="15995" y="3862"/>
                      <a:pt x="15969" y="3862"/>
                      <a:pt x="15942" y="3862"/>
                    </a:cubicBezTo>
                    <a:cubicBezTo>
                      <a:pt x="15692" y="3862"/>
                      <a:pt x="15454" y="3874"/>
                      <a:pt x="15216" y="3886"/>
                    </a:cubicBezTo>
                    <a:cubicBezTo>
                      <a:pt x="13661" y="1497"/>
                      <a:pt x="11032" y="124"/>
                      <a:pt x="8289" y="124"/>
                    </a:cubicBezTo>
                    <a:cubicBezTo>
                      <a:pt x="7504" y="124"/>
                      <a:pt x="6710" y="236"/>
                      <a:pt x="5929" y="469"/>
                    </a:cubicBezTo>
                    <a:cubicBezTo>
                      <a:pt x="2417" y="1517"/>
                      <a:pt x="0" y="4743"/>
                      <a:pt x="0" y="8410"/>
                    </a:cubicBezTo>
                    <a:lnTo>
                      <a:pt x="7299" y="8410"/>
                    </a:lnTo>
                    <a:cubicBezTo>
                      <a:pt x="6084" y="10149"/>
                      <a:pt x="5441" y="12232"/>
                      <a:pt x="5453" y="14364"/>
                    </a:cubicBezTo>
                    <a:lnTo>
                      <a:pt x="26444" y="14364"/>
                    </a:lnTo>
                    <a:cubicBezTo>
                      <a:pt x="26444" y="13042"/>
                      <a:pt x="26194" y="11732"/>
                      <a:pt x="25706" y="10506"/>
                    </a:cubicBezTo>
                    <a:lnTo>
                      <a:pt x="39553" y="10494"/>
                    </a:lnTo>
                    <a:cubicBezTo>
                      <a:pt x="39553" y="5839"/>
                      <a:pt x="36493" y="1755"/>
                      <a:pt x="32028" y="433"/>
                    </a:cubicBezTo>
                    <a:cubicBezTo>
                      <a:pt x="31043" y="141"/>
                      <a:pt x="30043" y="0"/>
                      <a:pt x="2905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919" name="Google Shape;1919;p50"/>
            <p:cNvGrpSpPr/>
            <p:nvPr/>
          </p:nvGrpSpPr>
          <p:grpSpPr>
            <a:xfrm>
              <a:off x="751212" y="1938520"/>
              <a:ext cx="2216545" cy="2791644"/>
              <a:chOff x="5129175" y="3730625"/>
              <a:chExt cx="1064725" cy="1340075"/>
            </a:xfrm>
          </p:grpSpPr>
          <p:sp>
            <p:nvSpPr>
              <p:cNvPr id="1920" name="Google Shape;1920;p50"/>
              <p:cNvSpPr/>
              <p:nvPr/>
            </p:nvSpPr>
            <p:spPr>
              <a:xfrm>
                <a:off x="5333350" y="4230675"/>
                <a:ext cx="659650" cy="658450"/>
              </a:xfrm>
              <a:custGeom>
                <a:avLst/>
                <a:gdLst/>
                <a:ahLst/>
                <a:cxnLst/>
                <a:rect l="l" t="t" r="r" b="b"/>
                <a:pathLst>
                  <a:path w="26386" h="26338" extrusionOk="0">
                    <a:moveTo>
                      <a:pt x="1156" y="1"/>
                    </a:moveTo>
                    <a:lnTo>
                      <a:pt x="1156" y="5906"/>
                    </a:lnTo>
                    <a:lnTo>
                      <a:pt x="1" y="5906"/>
                    </a:lnTo>
                    <a:lnTo>
                      <a:pt x="1" y="6573"/>
                    </a:lnTo>
                    <a:lnTo>
                      <a:pt x="1156" y="6573"/>
                    </a:lnTo>
                    <a:lnTo>
                      <a:pt x="1156" y="26337"/>
                    </a:lnTo>
                    <a:lnTo>
                      <a:pt x="25242" y="26337"/>
                    </a:lnTo>
                    <a:lnTo>
                      <a:pt x="25242" y="6573"/>
                    </a:lnTo>
                    <a:lnTo>
                      <a:pt x="26385" y="6573"/>
                    </a:lnTo>
                    <a:lnTo>
                      <a:pt x="26385" y="5906"/>
                    </a:lnTo>
                    <a:lnTo>
                      <a:pt x="25242" y="5906"/>
                    </a:lnTo>
                    <a:lnTo>
                      <a:pt x="25242"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21" name="Google Shape;1921;p50"/>
              <p:cNvSpPr/>
              <p:nvPr/>
            </p:nvSpPr>
            <p:spPr>
              <a:xfrm>
                <a:off x="5632500" y="3730625"/>
                <a:ext cx="61650" cy="192300"/>
              </a:xfrm>
              <a:custGeom>
                <a:avLst/>
                <a:gdLst/>
                <a:ahLst/>
                <a:cxnLst/>
                <a:rect l="l" t="t" r="r" b="b"/>
                <a:pathLst>
                  <a:path w="2466" h="7692" extrusionOk="0">
                    <a:moveTo>
                      <a:pt x="1227" y="0"/>
                    </a:moveTo>
                    <a:lnTo>
                      <a:pt x="1" y="1227"/>
                    </a:lnTo>
                    <a:lnTo>
                      <a:pt x="787" y="2013"/>
                    </a:lnTo>
                    <a:lnTo>
                      <a:pt x="787" y="7692"/>
                    </a:lnTo>
                    <a:lnTo>
                      <a:pt x="1679" y="7692"/>
                    </a:lnTo>
                    <a:lnTo>
                      <a:pt x="1679" y="2013"/>
                    </a:lnTo>
                    <a:lnTo>
                      <a:pt x="2465" y="1227"/>
                    </a:lnTo>
                    <a:lnTo>
                      <a:pt x="1227"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22" name="Google Shape;1922;p50"/>
              <p:cNvSpPr/>
              <p:nvPr/>
            </p:nvSpPr>
            <p:spPr>
              <a:xfrm>
                <a:off x="5624775" y="3811000"/>
                <a:ext cx="76800" cy="76800"/>
              </a:xfrm>
              <a:custGeom>
                <a:avLst/>
                <a:gdLst/>
                <a:ahLst/>
                <a:cxnLst/>
                <a:rect l="l" t="t" r="r" b="b"/>
                <a:pathLst>
                  <a:path w="3072" h="3072" extrusionOk="0">
                    <a:moveTo>
                      <a:pt x="1536" y="0"/>
                    </a:moveTo>
                    <a:cubicBezTo>
                      <a:pt x="691" y="0"/>
                      <a:pt x="0" y="691"/>
                      <a:pt x="0" y="1536"/>
                    </a:cubicBezTo>
                    <a:cubicBezTo>
                      <a:pt x="0" y="2381"/>
                      <a:pt x="691" y="3072"/>
                      <a:pt x="1536" y="3072"/>
                    </a:cubicBezTo>
                    <a:cubicBezTo>
                      <a:pt x="2381" y="3072"/>
                      <a:pt x="3072" y="2381"/>
                      <a:pt x="3072" y="1536"/>
                    </a:cubicBezTo>
                    <a:cubicBezTo>
                      <a:pt x="3072" y="691"/>
                      <a:pt x="2381" y="0"/>
                      <a:pt x="1536"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23" name="Google Shape;1923;p50"/>
              <p:cNvSpPr/>
              <p:nvPr/>
            </p:nvSpPr>
            <p:spPr>
              <a:xfrm>
                <a:off x="5597975" y="3897025"/>
                <a:ext cx="130400" cy="87225"/>
              </a:xfrm>
              <a:custGeom>
                <a:avLst/>
                <a:gdLst/>
                <a:ahLst/>
                <a:cxnLst/>
                <a:rect l="l" t="t" r="r" b="b"/>
                <a:pathLst>
                  <a:path w="5216" h="3489" extrusionOk="0">
                    <a:moveTo>
                      <a:pt x="2608" y="0"/>
                    </a:moveTo>
                    <a:cubicBezTo>
                      <a:pt x="1167" y="0"/>
                      <a:pt x="1" y="1167"/>
                      <a:pt x="1" y="2607"/>
                    </a:cubicBezTo>
                    <a:lnTo>
                      <a:pt x="1" y="3489"/>
                    </a:lnTo>
                    <a:lnTo>
                      <a:pt x="5216" y="3489"/>
                    </a:lnTo>
                    <a:lnTo>
                      <a:pt x="5204" y="2607"/>
                    </a:lnTo>
                    <a:cubicBezTo>
                      <a:pt x="5204" y="1167"/>
                      <a:pt x="4037" y="0"/>
                      <a:pt x="260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24" name="Google Shape;1924;p50"/>
              <p:cNvSpPr/>
              <p:nvPr/>
            </p:nvSpPr>
            <p:spPr>
              <a:xfrm>
                <a:off x="5361925" y="4230375"/>
                <a:ext cx="602500" cy="147975"/>
              </a:xfrm>
              <a:custGeom>
                <a:avLst/>
                <a:gdLst/>
                <a:ahLst/>
                <a:cxnLst/>
                <a:rect l="l" t="t" r="r" b="b"/>
                <a:pathLst>
                  <a:path w="24100" h="5919" extrusionOk="0">
                    <a:moveTo>
                      <a:pt x="1" y="1"/>
                    </a:moveTo>
                    <a:lnTo>
                      <a:pt x="1" y="5918"/>
                    </a:lnTo>
                    <a:lnTo>
                      <a:pt x="24099" y="5918"/>
                    </a:lnTo>
                    <a:lnTo>
                      <a:pt x="2409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25" name="Google Shape;1925;p50"/>
              <p:cNvSpPr/>
              <p:nvPr/>
            </p:nvSpPr>
            <p:spPr>
              <a:xfrm>
                <a:off x="5174700" y="4034225"/>
                <a:ext cx="976950" cy="248275"/>
              </a:xfrm>
              <a:custGeom>
                <a:avLst/>
                <a:gdLst/>
                <a:ahLst/>
                <a:cxnLst/>
                <a:rect l="l" t="t" r="r" b="b"/>
                <a:pathLst>
                  <a:path w="39078" h="9931" extrusionOk="0">
                    <a:moveTo>
                      <a:pt x="19539" y="1"/>
                    </a:moveTo>
                    <a:lnTo>
                      <a:pt x="1" y="4966"/>
                    </a:lnTo>
                    <a:cubicBezTo>
                      <a:pt x="1" y="7704"/>
                      <a:pt x="2227" y="9931"/>
                      <a:pt x="4978" y="9931"/>
                    </a:cubicBezTo>
                    <a:lnTo>
                      <a:pt x="8145" y="9383"/>
                    </a:lnTo>
                    <a:cubicBezTo>
                      <a:pt x="11913" y="8740"/>
                      <a:pt x="15726" y="8418"/>
                      <a:pt x="19541" y="8418"/>
                    </a:cubicBezTo>
                    <a:cubicBezTo>
                      <a:pt x="23355" y="8418"/>
                      <a:pt x="27171" y="8740"/>
                      <a:pt x="30945" y="9383"/>
                    </a:cubicBezTo>
                    <a:lnTo>
                      <a:pt x="34112" y="9931"/>
                    </a:lnTo>
                    <a:cubicBezTo>
                      <a:pt x="36851" y="9931"/>
                      <a:pt x="39077" y="7704"/>
                      <a:pt x="39077" y="4966"/>
                    </a:cubicBezTo>
                    <a:lnTo>
                      <a:pt x="19539"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26" name="Google Shape;1926;p50"/>
              <p:cNvSpPr/>
              <p:nvPr/>
            </p:nvSpPr>
            <p:spPr>
              <a:xfrm>
                <a:off x="5393775" y="4423575"/>
                <a:ext cx="230725" cy="146175"/>
              </a:xfrm>
              <a:custGeom>
                <a:avLst/>
                <a:gdLst/>
                <a:ahLst/>
                <a:cxnLst/>
                <a:rect l="l" t="t" r="r" b="b"/>
                <a:pathLst>
                  <a:path w="9229" h="5847" extrusionOk="0">
                    <a:moveTo>
                      <a:pt x="1" y="0"/>
                    </a:moveTo>
                    <a:lnTo>
                      <a:pt x="1" y="5846"/>
                    </a:lnTo>
                    <a:lnTo>
                      <a:pt x="9228" y="5846"/>
                    </a:lnTo>
                    <a:lnTo>
                      <a:pt x="922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27" name="Google Shape;1927;p50"/>
              <p:cNvSpPr/>
              <p:nvPr/>
            </p:nvSpPr>
            <p:spPr>
              <a:xfrm>
                <a:off x="5701850" y="4423575"/>
                <a:ext cx="230725" cy="146175"/>
              </a:xfrm>
              <a:custGeom>
                <a:avLst/>
                <a:gdLst/>
                <a:ahLst/>
                <a:cxnLst/>
                <a:rect l="l" t="t" r="r" b="b"/>
                <a:pathLst>
                  <a:path w="9229" h="5847" extrusionOk="0">
                    <a:moveTo>
                      <a:pt x="1" y="0"/>
                    </a:moveTo>
                    <a:lnTo>
                      <a:pt x="1" y="5846"/>
                    </a:lnTo>
                    <a:lnTo>
                      <a:pt x="9228" y="5846"/>
                    </a:lnTo>
                    <a:lnTo>
                      <a:pt x="922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28" name="Google Shape;1928;p50"/>
              <p:cNvSpPr/>
              <p:nvPr/>
            </p:nvSpPr>
            <p:spPr>
              <a:xfrm>
                <a:off x="5393775" y="4668250"/>
                <a:ext cx="230725" cy="146150"/>
              </a:xfrm>
              <a:custGeom>
                <a:avLst/>
                <a:gdLst/>
                <a:ahLst/>
                <a:cxnLst/>
                <a:rect l="l" t="t" r="r" b="b"/>
                <a:pathLst>
                  <a:path w="9229" h="5846" extrusionOk="0">
                    <a:moveTo>
                      <a:pt x="1" y="0"/>
                    </a:moveTo>
                    <a:lnTo>
                      <a:pt x="1" y="5846"/>
                    </a:lnTo>
                    <a:lnTo>
                      <a:pt x="9228" y="5846"/>
                    </a:lnTo>
                    <a:lnTo>
                      <a:pt x="922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29" name="Google Shape;1929;p50"/>
              <p:cNvSpPr/>
              <p:nvPr/>
            </p:nvSpPr>
            <p:spPr>
              <a:xfrm>
                <a:off x="5701850" y="4668250"/>
                <a:ext cx="230725" cy="146150"/>
              </a:xfrm>
              <a:custGeom>
                <a:avLst/>
                <a:gdLst/>
                <a:ahLst/>
                <a:cxnLst/>
                <a:rect l="l" t="t" r="r" b="b"/>
                <a:pathLst>
                  <a:path w="9229" h="5846" extrusionOk="0">
                    <a:moveTo>
                      <a:pt x="1" y="0"/>
                    </a:moveTo>
                    <a:lnTo>
                      <a:pt x="1" y="5846"/>
                    </a:lnTo>
                    <a:lnTo>
                      <a:pt x="9228" y="5846"/>
                    </a:lnTo>
                    <a:lnTo>
                      <a:pt x="9228"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30" name="Google Shape;1930;p50"/>
              <p:cNvSpPr/>
              <p:nvPr/>
            </p:nvSpPr>
            <p:spPr>
              <a:xfrm>
                <a:off x="5428325" y="4443800"/>
                <a:ext cx="16675" cy="105700"/>
              </a:xfrm>
              <a:custGeom>
                <a:avLst/>
                <a:gdLst/>
                <a:ahLst/>
                <a:cxnLst/>
                <a:rect l="l" t="t" r="r" b="b"/>
                <a:pathLst>
                  <a:path w="667" h="4228" extrusionOk="0">
                    <a:moveTo>
                      <a:pt x="333" y="1"/>
                    </a:moveTo>
                    <a:cubicBezTo>
                      <a:pt x="155" y="1"/>
                      <a:pt x="0" y="144"/>
                      <a:pt x="0" y="322"/>
                    </a:cubicBezTo>
                    <a:lnTo>
                      <a:pt x="0" y="3894"/>
                    </a:lnTo>
                    <a:cubicBezTo>
                      <a:pt x="0" y="4073"/>
                      <a:pt x="155" y="4227"/>
                      <a:pt x="333" y="4227"/>
                    </a:cubicBezTo>
                    <a:cubicBezTo>
                      <a:pt x="512" y="4227"/>
                      <a:pt x="667" y="4073"/>
                      <a:pt x="667" y="3894"/>
                    </a:cubicBezTo>
                    <a:lnTo>
                      <a:pt x="667" y="322"/>
                    </a:lnTo>
                    <a:cubicBezTo>
                      <a:pt x="667" y="144"/>
                      <a:pt x="512" y="1"/>
                      <a:pt x="3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31" name="Google Shape;1931;p50"/>
              <p:cNvSpPr/>
              <p:nvPr/>
            </p:nvSpPr>
            <p:spPr>
              <a:xfrm>
                <a:off x="5501250" y="4443800"/>
                <a:ext cx="16375" cy="105700"/>
              </a:xfrm>
              <a:custGeom>
                <a:avLst/>
                <a:gdLst/>
                <a:ahLst/>
                <a:cxnLst/>
                <a:rect l="l" t="t" r="r" b="b"/>
                <a:pathLst>
                  <a:path w="655" h="4228" extrusionOk="0">
                    <a:moveTo>
                      <a:pt x="333" y="1"/>
                    </a:moveTo>
                    <a:cubicBezTo>
                      <a:pt x="143" y="1"/>
                      <a:pt x="0" y="144"/>
                      <a:pt x="0" y="322"/>
                    </a:cubicBezTo>
                    <a:lnTo>
                      <a:pt x="0" y="3894"/>
                    </a:lnTo>
                    <a:cubicBezTo>
                      <a:pt x="0" y="4073"/>
                      <a:pt x="143" y="4227"/>
                      <a:pt x="333" y="4227"/>
                    </a:cubicBezTo>
                    <a:cubicBezTo>
                      <a:pt x="512" y="4227"/>
                      <a:pt x="655" y="4073"/>
                      <a:pt x="655" y="3894"/>
                    </a:cubicBezTo>
                    <a:lnTo>
                      <a:pt x="655" y="322"/>
                    </a:lnTo>
                    <a:cubicBezTo>
                      <a:pt x="655" y="144"/>
                      <a:pt x="512" y="1"/>
                      <a:pt x="3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32" name="Google Shape;1932;p50"/>
              <p:cNvSpPr/>
              <p:nvPr/>
            </p:nvSpPr>
            <p:spPr>
              <a:xfrm>
                <a:off x="5573875" y="4443800"/>
                <a:ext cx="16675" cy="105700"/>
              </a:xfrm>
              <a:custGeom>
                <a:avLst/>
                <a:gdLst/>
                <a:ahLst/>
                <a:cxnLst/>
                <a:rect l="l" t="t" r="r" b="b"/>
                <a:pathLst>
                  <a:path w="667" h="4228" extrusionOk="0">
                    <a:moveTo>
                      <a:pt x="334" y="1"/>
                    </a:moveTo>
                    <a:cubicBezTo>
                      <a:pt x="155" y="1"/>
                      <a:pt x="0" y="144"/>
                      <a:pt x="12" y="322"/>
                    </a:cubicBezTo>
                    <a:lnTo>
                      <a:pt x="12" y="3894"/>
                    </a:lnTo>
                    <a:cubicBezTo>
                      <a:pt x="0" y="4073"/>
                      <a:pt x="155" y="4227"/>
                      <a:pt x="334" y="4227"/>
                    </a:cubicBezTo>
                    <a:cubicBezTo>
                      <a:pt x="512" y="4227"/>
                      <a:pt x="667" y="4073"/>
                      <a:pt x="667" y="3894"/>
                    </a:cubicBezTo>
                    <a:lnTo>
                      <a:pt x="667" y="322"/>
                    </a:lnTo>
                    <a:cubicBezTo>
                      <a:pt x="667" y="144"/>
                      <a:pt x="512" y="1"/>
                      <a:pt x="33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33" name="Google Shape;1933;p50"/>
              <p:cNvSpPr/>
              <p:nvPr/>
            </p:nvSpPr>
            <p:spPr>
              <a:xfrm>
                <a:off x="5736100" y="4443800"/>
                <a:ext cx="16375" cy="105700"/>
              </a:xfrm>
              <a:custGeom>
                <a:avLst/>
                <a:gdLst/>
                <a:ahLst/>
                <a:cxnLst/>
                <a:rect l="l" t="t" r="r" b="b"/>
                <a:pathLst>
                  <a:path w="655" h="4228" extrusionOk="0">
                    <a:moveTo>
                      <a:pt x="322" y="1"/>
                    </a:moveTo>
                    <a:cubicBezTo>
                      <a:pt x="143" y="1"/>
                      <a:pt x="0" y="144"/>
                      <a:pt x="0" y="322"/>
                    </a:cubicBezTo>
                    <a:lnTo>
                      <a:pt x="0" y="3894"/>
                    </a:lnTo>
                    <a:cubicBezTo>
                      <a:pt x="0" y="4073"/>
                      <a:pt x="143" y="4227"/>
                      <a:pt x="322" y="4227"/>
                    </a:cubicBezTo>
                    <a:cubicBezTo>
                      <a:pt x="512" y="4227"/>
                      <a:pt x="655" y="4073"/>
                      <a:pt x="655" y="3894"/>
                    </a:cubicBezTo>
                    <a:lnTo>
                      <a:pt x="655" y="322"/>
                    </a:lnTo>
                    <a:cubicBezTo>
                      <a:pt x="655" y="144"/>
                      <a:pt x="512" y="1"/>
                      <a:pt x="3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34" name="Google Shape;1934;p50"/>
              <p:cNvSpPr/>
              <p:nvPr/>
            </p:nvSpPr>
            <p:spPr>
              <a:xfrm>
                <a:off x="5808725" y="4443800"/>
                <a:ext cx="16675" cy="105700"/>
              </a:xfrm>
              <a:custGeom>
                <a:avLst/>
                <a:gdLst/>
                <a:ahLst/>
                <a:cxnLst/>
                <a:rect l="l" t="t" r="r" b="b"/>
                <a:pathLst>
                  <a:path w="667" h="4228" extrusionOk="0">
                    <a:moveTo>
                      <a:pt x="334" y="1"/>
                    </a:moveTo>
                    <a:cubicBezTo>
                      <a:pt x="155" y="1"/>
                      <a:pt x="0" y="144"/>
                      <a:pt x="0" y="322"/>
                    </a:cubicBezTo>
                    <a:lnTo>
                      <a:pt x="0" y="3894"/>
                    </a:lnTo>
                    <a:cubicBezTo>
                      <a:pt x="0" y="4073"/>
                      <a:pt x="155" y="4227"/>
                      <a:pt x="334" y="4227"/>
                    </a:cubicBezTo>
                    <a:cubicBezTo>
                      <a:pt x="512" y="4227"/>
                      <a:pt x="667" y="4073"/>
                      <a:pt x="667" y="3894"/>
                    </a:cubicBezTo>
                    <a:lnTo>
                      <a:pt x="667" y="322"/>
                    </a:lnTo>
                    <a:cubicBezTo>
                      <a:pt x="667" y="144"/>
                      <a:pt x="512" y="1"/>
                      <a:pt x="33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35" name="Google Shape;1935;p50"/>
              <p:cNvSpPr/>
              <p:nvPr/>
            </p:nvSpPr>
            <p:spPr>
              <a:xfrm>
                <a:off x="5881650" y="4443800"/>
                <a:ext cx="16400" cy="105700"/>
              </a:xfrm>
              <a:custGeom>
                <a:avLst/>
                <a:gdLst/>
                <a:ahLst/>
                <a:cxnLst/>
                <a:rect l="l" t="t" r="r" b="b"/>
                <a:pathLst>
                  <a:path w="656" h="4228" extrusionOk="0">
                    <a:moveTo>
                      <a:pt x="334" y="1"/>
                    </a:moveTo>
                    <a:cubicBezTo>
                      <a:pt x="143" y="1"/>
                      <a:pt x="0" y="144"/>
                      <a:pt x="0" y="322"/>
                    </a:cubicBezTo>
                    <a:lnTo>
                      <a:pt x="0" y="3894"/>
                    </a:lnTo>
                    <a:cubicBezTo>
                      <a:pt x="0" y="4073"/>
                      <a:pt x="143" y="4227"/>
                      <a:pt x="334" y="4227"/>
                    </a:cubicBezTo>
                    <a:cubicBezTo>
                      <a:pt x="512" y="4227"/>
                      <a:pt x="655" y="4073"/>
                      <a:pt x="655" y="3894"/>
                    </a:cubicBezTo>
                    <a:lnTo>
                      <a:pt x="655" y="322"/>
                    </a:lnTo>
                    <a:cubicBezTo>
                      <a:pt x="655" y="144"/>
                      <a:pt x="512" y="1"/>
                      <a:pt x="33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36" name="Google Shape;1936;p50"/>
              <p:cNvSpPr/>
              <p:nvPr/>
            </p:nvSpPr>
            <p:spPr>
              <a:xfrm>
                <a:off x="5428325" y="4688475"/>
                <a:ext cx="16675" cy="105700"/>
              </a:xfrm>
              <a:custGeom>
                <a:avLst/>
                <a:gdLst/>
                <a:ahLst/>
                <a:cxnLst/>
                <a:rect l="l" t="t" r="r" b="b"/>
                <a:pathLst>
                  <a:path w="667" h="4228" extrusionOk="0">
                    <a:moveTo>
                      <a:pt x="333" y="1"/>
                    </a:moveTo>
                    <a:cubicBezTo>
                      <a:pt x="155" y="1"/>
                      <a:pt x="0" y="144"/>
                      <a:pt x="0" y="334"/>
                    </a:cubicBezTo>
                    <a:lnTo>
                      <a:pt x="0" y="3906"/>
                    </a:lnTo>
                    <a:cubicBezTo>
                      <a:pt x="0" y="4085"/>
                      <a:pt x="155" y="4227"/>
                      <a:pt x="333" y="4227"/>
                    </a:cubicBezTo>
                    <a:cubicBezTo>
                      <a:pt x="512" y="4227"/>
                      <a:pt x="667" y="4085"/>
                      <a:pt x="667" y="3906"/>
                    </a:cubicBezTo>
                    <a:lnTo>
                      <a:pt x="667" y="334"/>
                    </a:lnTo>
                    <a:cubicBezTo>
                      <a:pt x="667" y="144"/>
                      <a:pt x="512" y="1"/>
                      <a:pt x="3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37" name="Google Shape;1937;p50"/>
              <p:cNvSpPr/>
              <p:nvPr/>
            </p:nvSpPr>
            <p:spPr>
              <a:xfrm>
                <a:off x="5501250" y="4688475"/>
                <a:ext cx="16375" cy="105700"/>
              </a:xfrm>
              <a:custGeom>
                <a:avLst/>
                <a:gdLst/>
                <a:ahLst/>
                <a:cxnLst/>
                <a:rect l="l" t="t" r="r" b="b"/>
                <a:pathLst>
                  <a:path w="655" h="4228" extrusionOk="0">
                    <a:moveTo>
                      <a:pt x="333" y="1"/>
                    </a:moveTo>
                    <a:cubicBezTo>
                      <a:pt x="143" y="1"/>
                      <a:pt x="0" y="144"/>
                      <a:pt x="0" y="334"/>
                    </a:cubicBezTo>
                    <a:lnTo>
                      <a:pt x="0" y="3906"/>
                    </a:lnTo>
                    <a:cubicBezTo>
                      <a:pt x="0" y="4085"/>
                      <a:pt x="143" y="4227"/>
                      <a:pt x="333" y="4227"/>
                    </a:cubicBezTo>
                    <a:cubicBezTo>
                      <a:pt x="512" y="4227"/>
                      <a:pt x="655" y="4085"/>
                      <a:pt x="655" y="3906"/>
                    </a:cubicBezTo>
                    <a:lnTo>
                      <a:pt x="655" y="334"/>
                    </a:lnTo>
                    <a:cubicBezTo>
                      <a:pt x="655" y="144"/>
                      <a:pt x="512" y="1"/>
                      <a:pt x="33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38" name="Google Shape;1938;p50"/>
              <p:cNvSpPr/>
              <p:nvPr/>
            </p:nvSpPr>
            <p:spPr>
              <a:xfrm>
                <a:off x="5573875" y="4688475"/>
                <a:ext cx="16675" cy="105700"/>
              </a:xfrm>
              <a:custGeom>
                <a:avLst/>
                <a:gdLst/>
                <a:ahLst/>
                <a:cxnLst/>
                <a:rect l="l" t="t" r="r" b="b"/>
                <a:pathLst>
                  <a:path w="667" h="4228" extrusionOk="0">
                    <a:moveTo>
                      <a:pt x="334" y="1"/>
                    </a:moveTo>
                    <a:cubicBezTo>
                      <a:pt x="155" y="1"/>
                      <a:pt x="0" y="144"/>
                      <a:pt x="12" y="334"/>
                    </a:cubicBezTo>
                    <a:lnTo>
                      <a:pt x="12" y="3906"/>
                    </a:lnTo>
                    <a:cubicBezTo>
                      <a:pt x="12" y="4085"/>
                      <a:pt x="155" y="4227"/>
                      <a:pt x="334" y="4227"/>
                    </a:cubicBezTo>
                    <a:cubicBezTo>
                      <a:pt x="512" y="4227"/>
                      <a:pt x="667" y="4085"/>
                      <a:pt x="667" y="3906"/>
                    </a:cubicBezTo>
                    <a:lnTo>
                      <a:pt x="667" y="334"/>
                    </a:lnTo>
                    <a:cubicBezTo>
                      <a:pt x="667" y="144"/>
                      <a:pt x="512" y="1"/>
                      <a:pt x="33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39" name="Google Shape;1939;p50"/>
              <p:cNvSpPr/>
              <p:nvPr/>
            </p:nvSpPr>
            <p:spPr>
              <a:xfrm>
                <a:off x="5736100" y="4688475"/>
                <a:ext cx="16375" cy="105700"/>
              </a:xfrm>
              <a:custGeom>
                <a:avLst/>
                <a:gdLst/>
                <a:ahLst/>
                <a:cxnLst/>
                <a:rect l="l" t="t" r="r" b="b"/>
                <a:pathLst>
                  <a:path w="655" h="4228" extrusionOk="0">
                    <a:moveTo>
                      <a:pt x="322" y="1"/>
                    </a:moveTo>
                    <a:cubicBezTo>
                      <a:pt x="143" y="1"/>
                      <a:pt x="0" y="144"/>
                      <a:pt x="0" y="334"/>
                    </a:cubicBezTo>
                    <a:lnTo>
                      <a:pt x="0" y="3906"/>
                    </a:lnTo>
                    <a:cubicBezTo>
                      <a:pt x="0" y="4085"/>
                      <a:pt x="143" y="4227"/>
                      <a:pt x="322" y="4227"/>
                    </a:cubicBezTo>
                    <a:cubicBezTo>
                      <a:pt x="512" y="4227"/>
                      <a:pt x="655" y="4085"/>
                      <a:pt x="655" y="3906"/>
                    </a:cubicBezTo>
                    <a:lnTo>
                      <a:pt x="655" y="334"/>
                    </a:lnTo>
                    <a:cubicBezTo>
                      <a:pt x="655" y="144"/>
                      <a:pt x="512" y="1"/>
                      <a:pt x="32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40" name="Google Shape;1940;p50"/>
              <p:cNvSpPr/>
              <p:nvPr/>
            </p:nvSpPr>
            <p:spPr>
              <a:xfrm>
                <a:off x="5808725" y="4688475"/>
                <a:ext cx="16675" cy="105700"/>
              </a:xfrm>
              <a:custGeom>
                <a:avLst/>
                <a:gdLst/>
                <a:ahLst/>
                <a:cxnLst/>
                <a:rect l="l" t="t" r="r" b="b"/>
                <a:pathLst>
                  <a:path w="667" h="4228" extrusionOk="0">
                    <a:moveTo>
                      <a:pt x="334" y="1"/>
                    </a:moveTo>
                    <a:cubicBezTo>
                      <a:pt x="155" y="1"/>
                      <a:pt x="0" y="144"/>
                      <a:pt x="0" y="334"/>
                    </a:cubicBezTo>
                    <a:lnTo>
                      <a:pt x="0" y="3906"/>
                    </a:lnTo>
                    <a:cubicBezTo>
                      <a:pt x="0" y="4085"/>
                      <a:pt x="155" y="4227"/>
                      <a:pt x="334" y="4227"/>
                    </a:cubicBezTo>
                    <a:cubicBezTo>
                      <a:pt x="512" y="4227"/>
                      <a:pt x="667" y="4085"/>
                      <a:pt x="667" y="3906"/>
                    </a:cubicBezTo>
                    <a:lnTo>
                      <a:pt x="667" y="334"/>
                    </a:lnTo>
                    <a:cubicBezTo>
                      <a:pt x="667" y="144"/>
                      <a:pt x="512" y="1"/>
                      <a:pt x="33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41" name="Google Shape;1941;p50"/>
              <p:cNvSpPr/>
              <p:nvPr/>
            </p:nvSpPr>
            <p:spPr>
              <a:xfrm>
                <a:off x="5881650" y="4688475"/>
                <a:ext cx="16400" cy="105700"/>
              </a:xfrm>
              <a:custGeom>
                <a:avLst/>
                <a:gdLst/>
                <a:ahLst/>
                <a:cxnLst/>
                <a:rect l="l" t="t" r="r" b="b"/>
                <a:pathLst>
                  <a:path w="656" h="4228" extrusionOk="0">
                    <a:moveTo>
                      <a:pt x="334" y="1"/>
                    </a:moveTo>
                    <a:cubicBezTo>
                      <a:pt x="143" y="1"/>
                      <a:pt x="0" y="144"/>
                      <a:pt x="0" y="334"/>
                    </a:cubicBezTo>
                    <a:lnTo>
                      <a:pt x="0" y="3906"/>
                    </a:lnTo>
                    <a:cubicBezTo>
                      <a:pt x="0" y="4085"/>
                      <a:pt x="143" y="4227"/>
                      <a:pt x="334" y="4227"/>
                    </a:cubicBezTo>
                    <a:cubicBezTo>
                      <a:pt x="512" y="4227"/>
                      <a:pt x="655" y="4085"/>
                      <a:pt x="655" y="3906"/>
                    </a:cubicBezTo>
                    <a:lnTo>
                      <a:pt x="655" y="334"/>
                    </a:lnTo>
                    <a:cubicBezTo>
                      <a:pt x="655" y="144"/>
                      <a:pt x="512" y="1"/>
                      <a:pt x="33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42" name="Google Shape;1942;p50"/>
              <p:cNvSpPr/>
              <p:nvPr/>
            </p:nvSpPr>
            <p:spPr>
              <a:xfrm>
                <a:off x="5351525" y="4869750"/>
                <a:ext cx="74125" cy="200950"/>
              </a:xfrm>
              <a:custGeom>
                <a:avLst/>
                <a:gdLst/>
                <a:ahLst/>
                <a:cxnLst/>
                <a:rect l="l" t="t" r="r" b="b"/>
                <a:pathLst>
                  <a:path w="2965" h="8038" extrusionOk="0">
                    <a:moveTo>
                      <a:pt x="0" y="1"/>
                    </a:moveTo>
                    <a:lnTo>
                      <a:pt x="0" y="8037"/>
                    </a:lnTo>
                    <a:lnTo>
                      <a:pt x="2965" y="8037"/>
                    </a:lnTo>
                    <a:lnTo>
                      <a:pt x="2965"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43" name="Google Shape;1943;p50"/>
              <p:cNvSpPr/>
              <p:nvPr/>
            </p:nvSpPr>
            <p:spPr>
              <a:xfrm>
                <a:off x="5626250" y="4869750"/>
                <a:ext cx="73850" cy="200950"/>
              </a:xfrm>
              <a:custGeom>
                <a:avLst/>
                <a:gdLst/>
                <a:ahLst/>
                <a:cxnLst/>
                <a:rect l="l" t="t" r="r" b="b"/>
                <a:pathLst>
                  <a:path w="2954" h="8038" extrusionOk="0">
                    <a:moveTo>
                      <a:pt x="1" y="1"/>
                    </a:moveTo>
                    <a:lnTo>
                      <a:pt x="1" y="8037"/>
                    </a:lnTo>
                    <a:lnTo>
                      <a:pt x="2953" y="8037"/>
                    </a:lnTo>
                    <a:lnTo>
                      <a:pt x="295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44" name="Google Shape;1944;p50"/>
              <p:cNvSpPr/>
              <p:nvPr/>
            </p:nvSpPr>
            <p:spPr>
              <a:xfrm>
                <a:off x="5901000" y="4869750"/>
                <a:ext cx="73825" cy="200950"/>
              </a:xfrm>
              <a:custGeom>
                <a:avLst/>
                <a:gdLst/>
                <a:ahLst/>
                <a:cxnLst/>
                <a:rect l="l" t="t" r="r" b="b"/>
                <a:pathLst>
                  <a:path w="2953" h="8038" extrusionOk="0">
                    <a:moveTo>
                      <a:pt x="0" y="1"/>
                    </a:moveTo>
                    <a:lnTo>
                      <a:pt x="0" y="8037"/>
                    </a:lnTo>
                    <a:lnTo>
                      <a:pt x="2953" y="8037"/>
                    </a:lnTo>
                    <a:lnTo>
                      <a:pt x="295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45" name="Google Shape;1945;p50"/>
              <p:cNvSpPr/>
              <p:nvPr/>
            </p:nvSpPr>
            <p:spPr>
              <a:xfrm>
                <a:off x="5297350" y="4823925"/>
                <a:ext cx="731650" cy="30075"/>
              </a:xfrm>
              <a:custGeom>
                <a:avLst/>
                <a:gdLst/>
                <a:ahLst/>
                <a:cxnLst/>
                <a:rect l="l" t="t" r="r" b="b"/>
                <a:pathLst>
                  <a:path w="29266" h="1203" extrusionOk="0">
                    <a:moveTo>
                      <a:pt x="29123" y="143"/>
                    </a:moveTo>
                    <a:lnTo>
                      <a:pt x="29123" y="1060"/>
                    </a:lnTo>
                    <a:lnTo>
                      <a:pt x="143" y="1060"/>
                    </a:lnTo>
                    <a:lnTo>
                      <a:pt x="143" y="143"/>
                    </a:lnTo>
                    <a:close/>
                    <a:moveTo>
                      <a:pt x="0" y="0"/>
                    </a:moveTo>
                    <a:lnTo>
                      <a:pt x="0" y="1203"/>
                    </a:lnTo>
                    <a:lnTo>
                      <a:pt x="29266" y="1203"/>
                    </a:lnTo>
                    <a:lnTo>
                      <a:pt x="29266" y="0"/>
                    </a:lnTo>
                    <a:close/>
                  </a:path>
                </a:pathLst>
              </a:custGeom>
              <a:solidFill>
                <a:srgbClr val="F6E7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46" name="Google Shape;1946;p50"/>
              <p:cNvSpPr/>
              <p:nvPr/>
            </p:nvSpPr>
            <p:spPr>
              <a:xfrm>
                <a:off x="5297350" y="4573875"/>
                <a:ext cx="731650" cy="29800"/>
              </a:xfrm>
              <a:custGeom>
                <a:avLst/>
                <a:gdLst/>
                <a:ahLst/>
                <a:cxnLst/>
                <a:rect l="l" t="t" r="r" b="b"/>
                <a:pathLst>
                  <a:path w="29266" h="1192" extrusionOk="0">
                    <a:moveTo>
                      <a:pt x="29123" y="144"/>
                    </a:moveTo>
                    <a:lnTo>
                      <a:pt x="29123" y="1060"/>
                    </a:lnTo>
                    <a:lnTo>
                      <a:pt x="143" y="1060"/>
                    </a:lnTo>
                    <a:lnTo>
                      <a:pt x="143" y="144"/>
                    </a:lnTo>
                    <a:close/>
                    <a:moveTo>
                      <a:pt x="0" y="1"/>
                    </a:moveTo>
                    <a:lnTo>
                      <a:pt x="0" y="1191"/>
                    </a:lnTo>
                    <a:lnTo>
                      <a:pt x="29266" y="1191"/>
                    </a:lnTo>
                    <a:lnTo>
                      <a:pt x="29266" y="1"/>
                    </a:lnTo>
                    <a:close/>
                  </a:path>
                </a:pathLst>
              </a:custGeom>
              <a:solidFill>
                <a:srgbClr val="F6E7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47" name="Google Shape;1947;p50"/>
              <p:cNvSpPr/>
              <p:nvPr/>
            </p:nvSpPr>
            <p:spPr>
              <a:xfrm>
                <a:off x="5148225" y="3944050"/>
                <a:ext cx="1030200" cy="270375"/>
              </a:xfrm>
              <a:custGeom>
                <a:avLst/>
                <a:gdLst/>
                <a:ahLst/>
                <a:cxnLst/>
                <a:rect l="l" t="t" r="r" b="b"/>
                <a:pathLst>
                  <a:path w="41208" h="10815" extrusionOk="0">
                    <a:moveTo>
                      <a:pt x="17895" y="0"/>
                    </a:moveTo>
                    <a:cubicBezTo>
                      <a:pt x="17467" y="0"/>
                      <a:pt x="17121" y="345"/>
                      <a:pt x="17121" y="762"/>
                    </a:cubicBezTo>
                    <a:lnTo>
                      <a:pt x="17121" y="3941"/>
                    </a:lnTo>
                    <a:lnTo>
                      <a:pt x="15455" y="4370"/>
                    </a:lnTo>
                    <a:lnTo>
                      <a:pt x="10299" y="5679"/>
                    </a:lnTo>
                    <a:lnTo>
                      <a:pt x="5144" y="6989"/>
                    </a:lnTo>
                    <a:lnTo>
                      <a:pt x="0" y="8299"/>
                    </a:lnTo>
                    <a:lnTo>
                      <a:pt x="405" y="8501"/>
                    </a:lnTo>
                    <a:cubicBezTo>
                      <a:pt x="3524" y="10043"/>
                      <a:pt x="6915" y="10814"/>
                      <a:pt x="10305" y="10814"/>
                    </a:cubicBezTo>
                    <a:cubicBezTo>
                      <a:pt x="13695" y="10814"/>
                      <a:pt x="17086" y="10043"/>
                      <a:pt x="20205" y="8501"/>
                    </a:cubicBezTo>
                    <a:lnTo>
                      <a:pt x="20610" y="8299"/>
                    </a:lnTo>
                    <a:lnTo>
                      <a:pt x="21015" y="8501"/>
                    </a:lnTo>
                    <a:cubicBezTo>
                      <a:pt x="24134" y="10043"/>
                      <a:pt x="27522" y="10814"/>
                      <a:pt x="30909" y="10814"/>
                    </a:cubicBezTo>
                    <a:cubicBezTo>
                      <a:pt x="34296" y="10814"/>
                      <a:pt x="37684" y="10043"/>
                      <a:pt x="40803" y="8501"/>
                    </a:cubicBezTo>
                    <a:lnTo>
                      <a:pt x="41208" y="8299"/>
                    </a:lnTo>
                    <a:lnTo>
                      <a:pt x="36052" y="6989"/>
                    </a:lnTo>
                    <a:lnTo>
                      <a:pt x="30909" y="5679"/>
                    </a:lnTo>
                    <a:lnTo>
                      <a:pt x="25753" y="4370"/>
                    </a:lnTo>
                    <a:lnTo>
                      <a:pt x="24075" y="3941"/>
                    </a:lnTo>
                    <a:lnTo>
                      <a:pt x="24075" y="762"/>
                    </a:lnTo>
                    <a:cubicBezTo>
                      <a:pt x="24075" y="345"/>
                      <a:pt x="23729" y="0"/>
                      <a:pt x="2331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48" name="Google Shape;1948;p50"/>
              <p:cNvSpPr/>
              <p:nvPr/>
            </p:nvSpPr>
            <p:spPr>
              <a:xfrm>
                <a:off x="5290500" y="4589650"/>
                <a:ext cx="745650" cy="49450"/>
              </a:xfrm>
              <a:custGeom>
                <a:avLst/>
                <a:gdLst/>
                <a:ahLst/>
                <a:cxnLst/>
                <a:rect l="l" t="t" r="r" b="b"/>
                <a:pathLst>
                  <a:path w="29826" h="1978" extrusionOk="0">
                    <a:moveTo>
                      <a:pt x="0" y="1"/>
                    </a:moveTo>
                    <a:cubicBezTo>
                      <a:pt x="0" y="1096"/>
                      <a:pt x="881" y="1977"/>
                      <a:pt x="1965" y="1977"/>
                    </a:cubicBezTo>
                    <a:lnTo>
                      <a:pt x="27849" y="1977"/>
                    </a:lnTo>
                    <a:cubicBezTo>
                      <a:pt x="28945" y="1977"/>
                      <a:pt x="29826" y="1096"/>
                      <a:pt x="2982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49" name="Google Shape;1949;p50"/>
              <p:cNvSpPr/>
              <p:nvPr/>
            </p:nvSpPr>
            <p:spPr>
              <a:xfrm>
                <a:off x="5290500" y="4839975"/>
                <a:ext cx="745650" cy="49150"/>
              </a:xfrm>
              <a:custGeom>
                <a:avLst/>
                <a:gdLst/>
                <a:ahLst/>
                <a:cxnLst/>
                <a:rect l="l" t="t" r="r" b="b"/>
                <a:pathLst>
                  <a:path w="29826" h="1966" extrusionOk="0">
                    <a:moveTo>
                      <a:pt x="0" y="1"/>
                    </a:moveTo>
                    <a:cubicBezTo>
                      <a:pt x="0" y="1084"/>
                      <a:pt x="881" y="1965"/>
                      <a:pt x="1965" y="1965"/>
                    </a:cubicBezTo>
                    <a:lnTo>
                      <a:pt x="27849" y="1965"/>
                    </a:lnTo>
                    <a:cubicBezTo>
                      <a:pt x="28945" y="1965"/>
                      <a:pt x="29826" y="1084"/>
                      <a:pt x="2982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950" name="Google Shape;1950;p50"/>
              <p:cNvGrpSpPr/>
              <p:nvPr/>
            </p:nvGrpSpPr>
            <p:grpSpPr>
              <a:xfrm>
                <a:off x="5129175" y="4141100"/>
                <a:ext cx="1064725" cy="82825"/>
                <a:chOff x="5129175" y="4141100"/>
                <a:chExt cx="1064725" cy="82825"/>
              </a:xfrm>
            </p:grpSpPr>
            <p:sp>
              <p:nvSpPr>
                <p:cNvPr id="1951" name="Google Shape;1951;p50"/>
                <p:cNvSpPr/>
                <p:nvPr/>
              </p:nvSpPr>
              <p:spPr>
                <a:xfrm>
                  <a:off x="5129175" y="4141100"/>
                  <a:ext cx="25025" cy="21500"/>
                </a:xfrm>
                <a:custGeom>
                  <a:avLst/>
                  <a:gdLst/>
                  <a:ahLst/>
                  <a:cxnLst/>
                  <a:rect l="l" t="t" r="r" b="b"/>
                  <a:pathLst>
                    <a:path w="1001" h="860" extrusionOk="0">
                      <a:moveTo>
                        <a:pt x="572" y="0"/>
                      </a:moveTo>
                      <a:cubicBezTo>
                        <a:pt x="191" y="0"/>
                        <a:pt x="0" y="464"/>
                        <a:pt x="262" y="738"/>
                      </a:cubicBezTo>
                      <a:cubicBezTo>
                        <a:pt x="349" y="822"/>
                        <a:pt x="456" y="859"/>
                        <a:pt x="561" y="859"/>
                      </a:cubicBezTo>
                      <a:cubicBezTo>
                        <a:pt x="785" y="859"/>
                        <a:pt x="1000" y="688"/>
                        <a:pt x="1000" y="429"/>
                      </a:cubicBezTo>
                      <a:cubicBezTo>
                        <a:pt x="1000"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52" name="Google Shape;1952;p50"/>
                <p:cNvSpPr/>
                <p:nvPr/>
              </p:nvSpPr>
              <p:spPr>
                <a:xfrm>
                  <a:off x="5149700" y="4148525"/>
                  <a:ext cx="25025" cy="21525"/>
                </a:xfrm>
                <a:custGeom>
                  <a:avLst/>
                  <a:gdLst/>
                  <a:ahLst/>
                  <a:cxnLst/>
                  <a:rect l="l" t="t" r="r" b="b"/>
                  <a:pathLst>
                    <a:path w="1001" h="861" extrusionOk="0">
                      <a:moveTo>
                        <a:pt x="572" y="1"/>
                      </a:moveTo>
                      <a:cubicBezTo>
                        <a:pt x="191" y="1"/>
                        <a:pt x="1" y="465"/>
                        <a:pt x="275" y="739"/>
                      </a:cubicBezTo>
                      <a:cubicBezTo>
                        <a:pt x="358" y="823"/>
                        <a:pt x="462" y="860"/>
                        <a:pt x="565" y="860"/>
                      </a:cubicBezTo>
                      <a:cubicBezTo>
                        <a:pt x="785" y="860"/>
                        <a:pt x="1001" y="689"/>
                        <a:pt x="1001" y="429"/>
                      </a:cubicBezTo>
                      <a:cubicBezTo>
                        <a:pt x="1001" y="191"/>
                        <a:pt x="810"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53" name="Google Shape;1953;p50"/>
                <p:cNvSpPr/>
                <p:nvPr/>
              </p:nvSpPr>
              <p:spPr>
                <a:xfrm>
                  <a:off x="5173525" y="4158650"/>
                  <a:ext cx="21450" cy="21450"/>
                </a:xfrm>
                <a:custGeom>
                  <a:avLst/>
                  <a:gdLst/>
                  <a:ahLst/>
                  <a:cxnLst/>
                  <a:rect l="l" t="t" r="r" b="b"/>
                  <a:pathLst>
                    <a:path w="858" h="858" extrusionOk="0">
                      <a:moveTo>
                        <a:pt x="429" y="1"/>
                      </a:moveTo>
                      <a:cubicBezTo>
                        <a:pt x="191" y="1"/>
                        <a:pt x="0" y="191"/>
                        <a:pt x="0" y="429"/>
                      </a:cubicBezTo>
                      <a:cubicBezTo>
                        <a:pt x="0" y="667"/>
                        <a:pt x="191" y="858"/>
                        <a:pt x="429" y="858"/>
                      </a:cubicBezTo>
                      <a:cubicBezTo>
                        <a:pt x="667" y="858"/>
                        <a:pt x="858" y="667"/>
                        <a:pt x="858" y="429"/>
                      </a:cubicBezTo>
                      <a:cubicBezTo>
                        <a:pt x="858" y="191"/>
                        <a:pt x="667" y="1"/>
                        <a:pt x="42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54" name="Google Shape;1954;p50"/>
                <p:cNvSpPr/>
                <p:nvPr/>
              </p:nvSpPr>
              <p:spPr>
                <a:xfrm>
                  <a:off x="5191925" y="4165100"/>
                  <a:ext cx="46500" cy="30150"/>
                </a:xfrm>
                <a:custGeom>
                  <a:avLst/>
                  <a:gdLst/>
                  <a:ahLst/>
                  <a:cxnLst/>
                  <a:rect l="l" t="t" r="r" b="b"/>
                  <a:pathLst>
                    <a:path w="1860" h="1206" extrusionOk="0">
                      <a:moveTo>
                        <a:pt x="504" y="0"/>
                      </a:moveTo>
                      <a:cubicBezTo>
                        <a:pt x="335" y="0"/>
                        <a:pt x="165" y="94"/>
                        <a:pt x="98" y="302"/>
                      </a:cubicBezTo>
                      <a:cubicBezTo>
                        <a:pt x="1" y="618"/>
                        <a:pt x="256" y="868"/>
                        <a:pt x="519" y="868"/>
                      </a:cubicBezTo>
                      <a:cubicBezTo>
                        <a:pt x="643" y="868"/>
                        <a:pt x="768" y="813"/>
                        <a:pt x="860" y="683"/>
                      </a:cubicBezTo>
                      <a:lnTo>
                        <a:pt x="860" y="683"/>
                      </a:lnTo>
                      <a:cubicBezTo>
                        <a:pt x="860" y="707"/>
                        <a:pt x="848" y="743"/>
                        <a:pt x="860" y="778"/>
                      </a:cubicBezTo>
                      <a:cubicBezTo>
                        <a:pt x="860" y="1035"/>
                        <a:pt x="1065" y="1205"/>
                        <a:pt x="1283" y="1205"/>
                      </a:cubicBezTo>
                      <a:cubicBezTo>
                        <a:pt x="1388" y="1205"/>
                        <a:pt x="1497" y="1165"/>
                        <a:pt x="1586" y="1076"/>
                      </a:cubicBezTo>
                      <a:cubicBezTo>
                        <a:pt x="1860" y="802"/>
                        <a:pt x="1669" y="350"/>
                        <a:pt x="1288" y="350"/>
                      </a:cubicBezTo>
                      <a:lnTo>
                        <a:pt x="1276" y="350"/>
                      </a:lnTo>
                      <a:cubicBezTo>
                        <a:pt x="1145" y="350"/>
                        <a:pt x="1014" y="421"/>
                        <a:pt x="931" y="528"/>
                      </a:cubicBezTo>
                      <a:cubicBezTo>
                        <a:pt x="943" y="493"/>
                        <a:pt x="943" y="469"/>
                        <a:pt x="943" y="433"/>
                      </a:cubicBezTo>
                      <a:cubicBezTo>
                        <a:pt x="943" y="158"/>
                        <a:pt x="723" y="0"/>
                        <a:pt x="50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55" name="Google Shape;1955;p50"/>
                <p:cNvSpPr/>
                <p:nvPr/>
              </p:nvSpPr>
              <p:spPr>
                <a:xfrm>
                  <a:off x="5230975" y="4179775"/>
                  <a:ext cx="25025" cy="21425"/>
                </a:xfrm>
                <a:custGeom>
                  <a:avLst/>
                  <a:gdLst/>
                  <a:ahLst/>
                  <a:cxnLst/>
                  <a:rect l="l" t="t" r="r" b="b"/>
                  <a:pathLst>
                    <a:path w="1001" h="857" extrusionOk="0">
                      <a:moveTo>
                        <a:pt x="572" y="1"/>
                      </a:moveTo>
                      <a:cubicBezTo>
                        <a:pt x="191" y="1"/>
                        <a:pt x="0" y="465"/>
                        <a:pt x="274" y="727"/>
                      </a:cubicBezTo>
                      <a:cubicBezTo>
                        <a:pt x="363" y="817"/>
                        <a:pt x="472" y="856"/>
                        <a:pt x="577" y="856"/>
                      </a:cubicBezTo>
                      <a:cubicBezTo>
                        <a:pt x="795" y="856"/>
                        <a:pt x="1000" y="686"/>
                        <a:pt x="1000" y="430"/>
                      </a:cubicBezTo>
                      <a:cubicBezTo>
                        <a:pt x="1000" y="191"/>
                        <a:pt x="810"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56" name="Google Shape;1956;p50"/>
                <p:cNvSpPr/>
                <p:nvPr/>
              </p:nvSpPr>
              <p:spPr>
                <a:xfrm>
                  <a:off x="5254325" y="4184675"/>
                  <a:ext cx="47500" cy="27175"/>
                </a:xfrm>
                <a:custGeom>
                  <a:avLst/>
                  <a:gdLst/>
                  <a:ahLst/>
                  <a:cxnLst/>
                  <a:rect l="l" t="t" r="r" b="b"/>
                  <a:pathLst>
                    <a:path w="1900" h="1087" extrusionOk="0">
                      <a:moveTo>
                        <a:pt x="488" y="0"/>
                      </a:moveTo>
                      <a:cubicBezTo>
                        <a:pt x="302" y="0"/>
                        <a:pt x="115" y="113"/>
                        <a:pt x="66" y="353"/>
                      </a:cubicBezTo>
                      <a:cubicBezTo>
                        <a:pt x="1" y="665"/>
                        <a:pt x="250" y="871"/>
                        <a:pt x="497" y="871"/>
                      </a:cubicBezTo>
                      <a:cubicBezTo>
                        <a:pt x="656" y="871"/>
                        <a:pt x="813" y="786"/>
                        <a:pt x="888" y="591"/>
                      </a:cubicBezTo>
                      <a:lnTo>
                        <a:pt x="888" y="650"/>
                      </a:lnTo>
                      <a:cubicBezTo>
                        <a:pt x="888" y="910"/>
                        <a:pt x="1103" y="1086"/>
                        <a:pt x="1327" y="1086"/>
                      </a:cubicBezTo>
                      <a:cubicBezTo>
                        <a:pt x="1432" y="1086"/>
                        <a:pt x="1539" y="1047"/>
                        <a:pt x="1626" y="960"/>
                      </a:cubicBezTo>
                      <a:cubicBezTo>
                        <a:pt x="1900" y="686"/>
                        <a:pt x="1709" y="222"/>
                        <a:pt x="1328" y="222"/>
                      </a:cubicBezTo>
                      <a:lnTo>
                        <a:pt x="1328" y="234"/>
                      </a:lnTo>
                      <a:cubicBezTo>
                        <a:pt x="1150" y="234"/>
                        <a:pt x="983" y="341"/>
                        <a:pt x="924" y="507"/>
                      </a:cubicBezTo>
                      <a:cubicBezTo>
                        <a:pt x="924" y="484"/>
                        <a:pt x="924" y="460"/>
                        <a:pt x="924" y="448"/>
                      </a:cubicBezTo>
                      <a:cubicBezTo>
                        <a:pt x="930" y="158"/>
                        <a:pt x="709" y="0"/>
                        <a:pt x="48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57" name="Google Shape;1957;p50"/>
                <p:cNvSpPr/>
                <p:nvPr/>
              </p:nvSpPr>
              <p:spPr>
                <a:xfrm>
                  <a:off x="5294975" y="4194075"/>
                  <a:ext cx="25025" cy="21400"/>
                </a:xfrm>
                <a:custGeom>
                  <a:avLst/>
                  <a:gdLst/>
                  <a:ahLst/>
                  <a:cxnLst/>
                  <a:rect l="l" t="t" r="r" b="b"/>
                  <a:pathLst>
                    <a:path w="1001" h="856" extrusionOk="0">
                      <a:moveTo>
                        <a:pt x="572" y="0"/>
                      </a:moveTo>
                      <a:cubicBezTo>
                        <a:pt x="191" y="0"/>
                        <a:pt x="0" y="465"/>
                        <a:pt x="262" y="727"/>
                      </a:cubicBezTo>
                      <a:cubicBezTo>
                        <a:pt x="351" y="816"/>
                        <a:pt x="461" y="856"/>
                        <a:pt x="568" y="856"/>
                      </a:cubicBezTo>
                      <a:cubicBezTo>
                        <a:pt x="789" y="856"/>
                        <a:pt x="1000" y="686"/>
                        <a:pt x="1000" y="429"/>
                      </a:cubicBezTo>
                      <a:cubicBezTo>
                        <a:pt x="1000"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58" name="Google Shape;1958;p50"/>
                <p:cNvSpPr/>
                <p:nvPr/>
              </p:nvSpPr>
              <p:spPr>
                <a:xfrm>
                  <a:off x="5316400" y="4198550"/>
                  <a:ext cx="25025" cy="21400"/>
                </a:xfrm>
                <a:custGeom>
                  <a:avLst/>
                  <a:gdLst/>
                  <a:ahLst/>
                  <a:cxnLst/>
                  <a:rect l="l" t="t" r="r" b="b"/>
                  <a:pathLst>
                    <a:path w="1001" h="856" extrusionOk="0">
                      <a:moveTo>
                        <a:pt x="572" y="0"/>
                      </a:moveTo>
                      <a:cubicBezTo>
                        <a:pt x="191" y="0"/>
                        <a:pt x="0" y="452"/>
                        <a:pt x="262" y="726"/>
                      </a:cubicBezTo>
                      <a:cubicBezTo>
                        <a:pt x="352" y="816"/>
                        <a:pt x="461" y="856"/>
                        <a:pt x="568" y="856"/>
                      </a:cubicBezTo>
                      <a:cubicBezTo>
                        <a:pt x="790" y="856"/>
                        <a:pt x="1000" y="685"/>
                        <a:pt x="1000" y="429"/>
                      </a:cubicBezTo>
                      <a:cubicBezTo>
                        <a:pt x="1000"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59" name="Google Shape;1959;p50"/>
                <p:cNvSpPr/>
                <p:nvPr/>
              </p:nvSpPr>
              <p:spPr>
                <a:xfrm>
                  <a:off x="5338425" y="4200325"/>
                  <a:ext cx="25025" cy="21400"/>
                </a:xfrm>
                <a:custGeom>
                  <a:avLst/>
                  <a:gdLst/>
                  <a:ahLst/>
                  <a:cxnLst/>
                  <a:rect l="l" t="t" r="r" b="b"/>
                  <a:pathLst>
                    <a:path w="1001" h="856" extrusionOk="0">
                      <a:moveTo>
                        <a:pt x="572" y="0"/>
                      </a:moveTo>
                      <a:cubicBezTo>
                        <a:pt x="191" y="0"/>
                        <a:pt x="0" y="465"/>
                        <a:pt x="262" y="727"/>
                      </a:cubicBezTo>
                      <a:cubicBezTo>
                        <a:pt x="352" y="816"/>
                        <a:pt x="461" y="856"/>
                        <a:pt x="568" y="856"/>
                      </a:cubicBezTo>
                      <a:cubicBezTo>
                        <a:pt x="790" y="856"/>
                        <a:pt x="1000" y="686"/>
                        <a:pt x="1000" y="429"/>
                      </a:cubicBezTo>
                      <a:cubicBezTo>
                        <a:pt x="1000"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60" name="Google Shape;1960;p50"/>
                <p:cNvSpPr/>
                <p:nvPr/>
              </p:nvSpPr>
              <p:spPr>
                <a:xfrm>
                  <a:off x="5360750" y="4201525"/>
                  <a:ext cx="25025" cy="21500"/>
                </a:xfrm>
                <a:custGeom>
                  <a:avLst/>
                  <a:gdLst/>
                  <a:ahLst/>
                  <a:cxnLst/>
                  <a:rect l="l" t="t" r="r" b="b"/>
                  <a:pathLst>
                    <a:path w="1001" h="860" extrusionOk="0">
                      <a:moveTo>
                        <a:pt x="572" y="0"/>
                      </a:moveTo>
                      <a:cubicBezTo>
                        <a:pt x="191" y="0"/>
                        <a:pt x="0" y="464"/>
                        <a:pt x="262" y="738"/>
                      </a:cubicBezTo>
                      <a:cubicBezTo>
                        <a:pt x="350" y="822"/>
                        <a:pt x="456" y="859"/>
                        <a:pt x="561" y="859"/>
                      </a:cubicBezTo>
                      <a:cubicBezTo>
                        <a:pt x="785" y="859"/>
                        <a:pt x="1000" y="688"/>
                        <a:pt x="1000" y="429"/>
                      </a:cubicBezTo>
                      <a:cubicBezTo>
                        <a:pt x="1000"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61" name="Google Shape;1961;p50"/>
                <p:cNvSpPr/>
                <p:nvPr/>
              </p:nvSpPr>
              <p:spPr>
                <a:xfrm>
                  <a:off x="5382475" y="4202400"/>
                  <a:ext cx="25025" cy="21525"/>
                </a:xfrm>
                <a:custGeom>
                  <a:avLst/>
                  <a:gdLst/>
                  <a:ahLst/>
                  <a:cxnLst/>
                  <a:rect l="l" t="t" r="r" b="b"/>
                  <a:pathLst>
                    <a:path w="1001" h="861" extrusionOk="0">
                      <a:moveTo>
                        <a:pt x="572" y="1"/>
                      </a:moveTo>
                      <a:cubicBezTo>
                        <a:pt x="191" y="1"/>
                        <a:pt x="0" y="465"/>
                        <a:pt x="274" y="739"/>
                      </a:cubicBezTo>
                      <a:cubicBezTo>
                        <a:pt x="362" y="823"/>
                        <a:pt x="467" y="860"/>
                        <a:pt x="570" y="860"/>
                      </a:cubicBezTo>
                      <a:cubicBezTo>
                        <a:pt x="791" y="860"/>
                        <a:pt x="1001" y="689"/>
                        <a:pt x="1001" y="429"/>
                      </a:cubicBezTo>
                      <a:cubicBezTo>
                        <a:pt x="1001" y="191"/>
                        <a:pt x="810"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62" name="Google Shape;1962;p50"/>
                <p:cNvSpPr/>
                <p:nvPr/>
              </p:nvSpPr>
              <p:spPr>
                <a:xfrm>
                  <a:off x="5405700" y="4202400"/>
                  <a:ext cx="25025" cy="21525"/>
                </a:xfrm>
                <a:custGeom>
                  <a:avLst/>
                  <a:gdLst/>
                  <a:ahLst/>
                  <a:cxnLst/>
                  <a:rect l="l" t="t" r="r" b="b"/>
                  <a:pathLst>
                    <a:path w="1001" h="861" extrusionOk="0">
                      <a:moveTo>
                        <a:pt x="572" y="1"/>
                      </a:moveTo>
                      <a:cubicBezTo>
                        <a:pt x="179" y="1"/>
                        <a:pt x="0" y="465"/>
                        <a:pt x="262" y="739"/>
                      </a:cubicBezTo>
                      <a:cubicBezTo>
                        <a:pt x="349" y="823"/>
                        <a:pt x="456" y="860"/>
                        <a:pt x="561" y="860"/>
                      </a:cubicBezTo>
                      <a:cubicBezTo>
                        <a:pt x="785" y="860"/>
                        <a:pt x="1000" y="689"/>
                        <a:pt x="1000" y="429"/>
                      </a:cubicBezTo>
                      <a:cubicBezTo>
                        <a:pt x="1000" y="191"/>
                        <a:pt x="798"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63" name="Google Shape;1963;p50"/>
                <p:cNvSpPr/>
                <p:nvPr/>
              </p:nvSpPr>
              <p:spPr>
                <a:xfrm>
                  <a:off x="5426825" y="4202100"/>
                  <a:ext cx="25025" cy="21425"/>
                </a:xfrm>
                <a:custGeom>
                  <a:avLst/>
                  <a:gdLst/>
                  <a:ahLst/>
                  <a:cxnLst/>
                  <a:rect l="l" t="t" r="r" b="b"/>
                  <a:pathLst>
                    <a:path w="1001" h="857" extrusionOk="0">
                      <a:moveTo>
                        <a:pt x="572" y="1"/>
                      </a:moveTo>
                      <a:cubicBezTo>
                        <a:pt x="191" y="1"/>
                        <a:pt x="0" y="465"/>
                        <a:pt x="274" y="727"/>
                      </a:cubicBezTo>
                      <a:cubicBezTo>
                        <a:pt x="360" y="817"/>
                        <a:pt x="467" y="856"/>
                        <a:pt x="572" y="856"/>
                      </a:cubicBezTo>
                      <a:cubicBezTo>
                        <a:pt x="790" y="856"/>
                        <a:pt x="1001" y="686"/>
                        <a:pt x="1001" y="430"/>
                      </a:cubicBezTo>
                      <a:cubicBezTo>
                        <a:pt x="1001" y="191"/>
                        <a:pt x="810"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64" name="Google Shape;1964;p50"/>
                <p:cNvSpPr/>
                <p:nvPr/>
              </p:nvSpPr>
              <p:spPr>
                <a:xfrm>
                  <a:off x="5449150" y="4200325"/>
                  <a:ext cx="25025" cy="21400"/>
                </a:xfrm>
                <a:custGeom>
                  <a:avLst/>
                  <a:gdLst/>
                  <a:ahLst/>
                  <a:cxnLst/>
                  <a:rect l="l" t="t" r="r" b="b"/>
                  <a:pathLst>
                    <a:path w="1001" h="856" extrusionOk="0">
                      <a:moveTo>
                        <a:pt x="572" y="0"/>
                      </a:moveTo>
                      <a:cubicBezTo>
                        <a:pt x="191" y="0"/>
                        <a:pt x="0" y="465"/>
                        <a:pt x="274" y="727"/>
                      </a:cubicBezTo>
                      <a:cubicBezTo>
                        <a:pt x="360" y="816"/>
                        <a:pt x="467" y="856"/>
                        <a:pt x="572" y="856"/>
                      </a:cubicBezTo>
                      <a:cubicBezTo>
                        <a:pt x="790" y="856"/>
                        <a:pt x="1001" y="686"/>
                        <a:pt x="1001" y="429"/>
                      </a:cubicBezTo>
                      <a:cubicBezTo>
                        <a:pt x="1001"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65" name="Google Shape;1965;p50"/>
                <p:cNvSpPr/>
                <p:nvPr/>
              </p:nvSpPr>
              <p:spPr>
                <a:xfrm>
                  <a:off x="5470875" y="4197650"/>
                  <a:ext cx="25325" cy="21400"/>
                </a:xfrm>
                <a:custGeom>
                  <a:avLst/>
                  <a:gdLst/>
                  <a:ahLst/>
                  <a:cxnLst/>
                  <a:rect l="l" t="t" r="r" b="b"/>
                  <a:pathLst>
                    <a:path w="1013" h="856" extrusionOk="0">
                      <a:moveTo>
                        <a:pt x="584" y="0"/>
                      </a:moveTo>
                      <a:cubicBezTo>
                        <a:pt x="191" y="0"/>
                        <a:pt x="1" y="453"/>
                        <a:pt x="274" y="727"/>
                      </a:cubicBezTo>
                      <a:cubicBezTo>
                        <a:pt x="364" y="816"/>
                        <a:pt x="473" y="856"/>
                        <a:pt x="581" y="856"/>
                      </a:cubicBezTo>
                      <a:cubicBezTo>
                        <a:pt x="802" y="856"/>
                        <a:pt x="1013" y="686"/>
                        <a:pt x="1013" y="429"/>
                      </a:cubicBezTo>
                      <a:cubicBezTo>
                        <a:pt x="1013" y="191"/>
                        <a:pt x="822" y="0"/>
                        <a:pt x="58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66" name="Google Shape;1966;p50"/>
                <p:cNvSpPr/>
                <p:nvPr/>
              </p:nvSpPr>
              <p:spPr>
                <a:xfrm>
                  <a:off x="5497075" y="4193475"/>
                  <a:ext cx="21450" cy="21450"/>
                </a:xfrm>
                <a:custGeom>
                  <a:avLst/>
                  <a:gdLst/>
                  <a:ahLst/>
                  <a:cxnLst/>
                  <a:rect l="l" t="t" r="r" b="b"/>
                  <a:pathLst>
                    <a:path w="858" h="858" extrusionOk="0">
                      <a:moveTo>
                        <a:pt x="429" y="1"/>
                      </a:moveTo>
                      <a:cubicBezTo>
                        <a:pt x="191" y="1"/>
                        <a:pt x="0" y="191"/>
                        <a:pt x="0" y="429"/>
                      </a:cubicBezTo>
                      <a:cubicBezTo>
                        <a:pt x="0" y="667"/>
                        <a:pt x="191" y="858"/>
                        <a:pt x="429" y="858"/>
                      </a:cubicBezTo>
                      <a:cubicBezTo>
                        <a:pt x="667" y="858"/>
                        <a:pt x="858" y="667"/>
                        <a:pt x="858" y="429"/>
                      </a:cubicBezTo>
                      <a:cubicBezTo>
                        <a:pt x="858" y="191"/>
                        <a:pt x="667" y="1"/>
                        <a:pt x="42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67" name="Google Shape;1967;p50"/>
                <p:cNvSpPr/>
                <p:nvPr/>
              </p:nvSpPr>
              <p:spPr>
                <a:xfrm>
                  <a:off x="5514625" y="4189900"/>
                  <a:ext cx="25325" cy="21650"/>
                </a:xfrm>
                <a:custGeom>
                  <a:avLst/>
                  <a:gdLst/>
                  <a:ahLst/>
                  <a:cxnLst/>
                  <a:rect l="l" t="t" r="r" b="b"/>
                  <a:pathLst>
                    <a:path w="1013" h="866" extrusionOk="0">
                      <a:moveTo>
                        <a:pt x="584" y="1"/>
                      </a:moveTo>
                      <a:cubicBezTo>
                        <a:pt x="203" y="1"/>
                        <a:pt x="1" y="465"/>
                        <a:pt x="275" y="739"/>
                      </a:cubicBezTo>
                      <a:cubicBezTo>
                        <a:pt x="362" y="826"/>
                        <a:pt x="469" y="865"/>
                        <a:pt x="574" y="865"/>
                      </a:cubicBezTo>
                      <a:cubicBezTo>
                        <a:pt x="798" y="865"/>
                        <a:pt x="1013" y="689"/>
                        <a:pt x="1013" y="429"/>
                      </a:cubicBezTo>
                      <a:cubicBezTo>
                        <a:pt x="1013" y="191"/>
                        <a:pt x="822" y="1"/>
                        <a:pt x="5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68" name="Google Shape;1968;p50"/>
                <p:cNvSpPr/>
                <p:nvPr/>
              </p:nvSpPr>
              <p:spPr>
                <a:xfrm>
                  <a:off x="5540225" y="4184250"/>
                  <a:ext cx="21450" cy="21450"/>
                </a:xfrm>
                <a:custGeom>
                  <a:avLst/>
                  <a:gdLst/>
                  <a:ahLst/>
                  <a:cxnLst/>
                  <a:rect l="l" t="t" r="r" b="b"/>
                  <a:pathLst>
                    <a:path w="858" h="858" extrusionOk="0">
                      <a:moveTo>
                        <a:pt x="429" y="1"/>
                      </a:moveTo>
                      <a:cubicBezTo>
                        <a:pt x="191" y="1"/>
                        <a:pt x="1" y="191"/>
                        <a:pt x="1" y="429"/>
                      </a:cubicBezTo>
                      <a:cubicBezTo>
                        <a:pt x="1" y="667"/>
                        <a:pt x="191" y="858"/>
                        <a:pt x="429" y="858"/>
                      </a:cubicBezTo>
                      <a:cubicBezTo>
                        <a:pt x="668" y="858"/>
                        <a:pt x="858" y="667"/>
                        <a:pt x="858" y="429"/>
                      </a:cubicBezTo>
                      <a:cubicBezTo>
                        <a:pt x="858" y="191"/>
                        <a:pt x="668" y="1"/>
                        <a:pt x="42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69" name="Google Shape;1969;p50"/>
                <p:cNvSpPr/>
                <p:nvPr/>
              </p:nvSpPr>
              <p:spPr>
                <a:xfrm>
                  <a:off x="5598275" y="4165500"/>
                  <a:ext cx="25325" cy="21400"/>
                </a:xfrm>
                <a:custGeom>
                  <a:avLst/>
                  <a:gdLst/>
                  <a:ahLst/>
                  <a:cxnLst/>
                  <a:rect l="l" t="t" r="r" b="b"/>
                  <a:pathLst>
                    <a:path w="1013" h="856" extrusionOk="0">
                      <a:moveTo>
                        <a:pt x="584" y="0"/>
                      </a:moveTo>
                      <a:cubicBezTo>
                        <a:pt x="203" y="0"/>
                        <a:pt x="0" y="453"/>
                        <a:pt x="274" y="727"/>
                      </a:cubicBezTo>
                      <a:cubicBezTo>
                        <a:pt x="364" y="816"/>
                        <a:pt x="473" y="856"/>
                        <a:pt x="580" y="856"/>
                      </a:cubicBezTo>
                      <a:cubicBezTo>
                        <a:pt x="802" y="856"/>
                        <a:pt x="1013" y="686"/>
                        <a:pt x="1013" y="429"/>
                      </a:cubicBezTo>
                      <a:cubicBezTo>
                        <a:pt x="1013" y="191"/>
                        <a:pt x="822" y="0"/>
                        <a:pt x="58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70" name="Google Shape;1970;p50"/>
                <p:cNvSpPr/>
                <p:nvPr/>
              </p:nvSpPr>
              <p:spPr>
                <a:xfrm>
                  <a:off x="5619925" y="4148825"/>
                  <a:ext cx="45350" cy="29200"/>
                </a:xfrm>
                <a:custGeom>
                  <a:avLst/>
                  <a:gdLst/>
                  <a:ahLst/>
                  <a:cxnLst/>
                  <a:rect l="l" t="t" r="r" b="b"/>
                  <a:pathLst>
                    <a:path w="1814" h="1168" extrusionOk="0">
                      <a:moveTo>
                        <a:pt x="1290" y="1"/>
                      </a:moveTo>
                      <a:cubicBezTo>
                        <a:pt x="1051" y="1"/>
                        <a:pt x="861" y="191"/>
                        <a:pt x="861" y="429"/>
                      </a:cubicBezTo>
                      <a:cubicBezTo>
                        <a:pt x="861" y="441"/>
                        <a:pt x="861" y="465"/>
                        <a:pt x="861" y="477"/>
                      </a:cubicBezTo>
                      <a:cubicBezTo>
                        <a:pt x="767" y="353"/>
                        <a:pt x="643" y="300"/>
                        <a:pt x="521" y="300"/>
                      </a:cubicBezTo>
                      <a:cubicBezTo>
                        <a:pt x="255" y="300"/>
                        <a:pt x="1" y="552"/>
                        <a:pt x="99" y="870"/>
                      </a:cubicBezTo>
                      <a:cubicBezTo>
                        <a:pt x="167" y="1073"/>
                        <a:pt x="337" y="1167"/>
                        <a:pt x="508" y="1167"/>
                      </a:cubicBezTo>
                      <a:cubicBezTo>
                        <a:pt x="726" y="1167"/>
                        <a:pt x="944" y="1013"/>
                        <a:pt x="944" y="739"/>
                      </a:cubicBezTo>
                      <a:lnTo>
                        <a:pt x="944" y="679"/>
                      </a:lnTo>
                      <a:cubicBezTo>
                        <a:pt x="1031" y="799"/>
                        <a:pt x="1160" y="857"/>
                        <a:pt x="1289" y="857"/>
                      </a:cubicBezTo>
                      <a:cubicBezTo>
                        <a:pt x="1441" y="857"/>
                        <a:pt x="1593" y="775"/>
                        <a:pt x="1671" y="620"/>
                      </a:cubicBezTo>
                      <a:cubicBezTo>
                        <a:pt x="1813" y="334"/>
                        <a:pt x="1599" y="1"/>
                        <a:pt x="129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71" name="Google Shape;1971;p50"/>
                <p:cNvSpPr/>
                <p:nvPr/>
              </p:nvSpPr>
              <p:spPr>
                <a:xfrm>
                  <a:off x="6168575" y="4141100"/>
                  <a:ext cx="25325" cy="21500"/>
                </a:xfrm>
                <a:custGeom>
                  <a:avLst/>
                  <a:gdLst/>
                  <a:ahLst/>
                  <a:cxnLst/>
                  <a:rect l="l" t="t" r="r" b="b"/>
                  <a:pathLst>
                    <a:path w="1013" h="860" extrusionOk="0">
                      <a:moveTo>
                        <a:pt x="584" y="0"/>
                      </a:moveTo>
                      <a:cubicBezTo>
                        <a:pt x="191" y="0"/>
                        <a:pt x="1" y="464"/>
                        <a:pt x="275" y="738"/>
                      </a:cubicBezTo>
                      <a:cubicBezTo>
                        <a:pt x="362" y="822"/>
                        <a:pt x="469" y="859"/>
                        <a:pt x="574" y="859"/>
                      </a:cubicBezTo>
                      <a:cubicBezTo>
                        <a:pt x="797" y="859"/>
                        <a:pt x="1013" y="688"/>
                        <a:pt x="1013" y="429"/>
                      </a:cubicBezTo>
                      <a:cubicBezTo>
                        <a:pt x="1013" y="191"/>
                        <a:pt x="810" y="0"/>
                        <a:pt x="58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72" name="Google Shape;1972;p50"/>
                <p:cNvSpPr/>
                <p:nvPr/>
              </p:nvSpPr>
              <p:spPr>
                <a:xfrm>
                  <a:off x="6148050" y="4148525"/>
                  <a:ext cx="25025" cy="21525"/>
                </a:xfrm>
                <a:custGeom>
                  <a:avLst/>
                  <a:gdLst/>
                  <a:ahLst/>
                  <a:cxnLst/>
                  <a:rect l="l" t="t" r="r" b="b"/>
                  <a:pathLst>
                    <a:path w="1001" h="861" extrusionOk="0">
                      <a:moveTo>
                        <a:pt x="572" y="1"/>
                      </a:moveTo>
                      <a:cubicBezTo>
                        <a:pt x="191" y="1"/>
                        <a:pt x="0" y="465"/>
                        <a:pt x="274" y="739"/>
                      </a:cubicBezTo>
                      <a:cubicBezTo>
                        <a:pt x="362" y="823"/>
                        <a:pt x="467" y="860"/>
                        <a:pt x="570" y="860"/>
                      </a:cubicBezTo>
                      <a:cubicBezTo>
                        <a:pt x="791" y="860"/>
                        <a:pt x="1000" y="689"/>
                        <a:pt x="1000" y="429"/>
                      </a:cubicBezTo>
                      <a:cubicBezTo>
                        <a:pt x="1000" y="191"/>
                        <a:pt x="810"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73" name="Google Shape;1973;p50"/>
                <p:cNvSpPr/>
                <p:nvPr/>
              </p:nvSpPr>
              <p:spPr>
                <a:xfrm>
                  <a:off x="6127800" y="4158650"/>
                  <a:ext cx="25325" cy="21500"/>
                </a:xfrm>
                <a:custGeom>
                  <a:avLst/>
                  <a:gdLst/>
                  <a:ahLst/>
                  <a:cxnLst/>
                  <a:rect l="l" t="t" r="r" b="b"/>
                  <a:pathLst>
                    <a:path w="1013" h="860" extrusionOk="0">
                      <a:moveTo>
                        <a:pt x="584" y="1"/>
                      </a:moveTo>
                      <a:cubicBezTo>
                        <a:pt x="203" y="1"/>
                        <a:pt x="1" y="465"/>
                        <a:pt x="275" y="739"/>
                      </a:cubicBezTo>
                      <a:cubicBezTo>
                        <a:pt x="362" y="822"/>
                        <a:pt x="469" y="860"/>
                        <a:pt x="573" y="860"/>
                      </a:cubicBezTo>
                      <a:cubicBezTo>
                        <a:pt x="797" y="860"/>
                        <a:pt x="1013" y="689"/>
                        <a:pt x="1013" y="429"/>
                      </a:cubicBezTo>
                      <a:cubicBezTo>
                        <a:pt x="1013" y="191"/>
                        <a:pt x="822" y="1"/>
                        <a:pt x="5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74" name="Google Shape;1974;p50"/>
                <p:cNvSpPr/>
                <p:nvPr/>
              </p:nvSpPr>
              <p:spPr>
                <a:xfrm>
                  <a:off x="6089975" y="4165500"/>
                  <a:ext cx="45000" cy="29775"/>
                </a:xfrm>
                <a:custGeom>
                  <a:avLst/>
                  <a:gdLst/>
                  <a:ahLst/>
                  <a:cxnLst/>
                  <a:rect l="l" t="t" r="r" b="b"/>
                  <a:pathLst>
                    <a:path w="1800" h="1191" extrusionOk="0">
                      <a:moveTo>
                        <a:pt x="1276" y="0"/>
                      </a:moveTo>
                      <a:cubicBezTo>
                        <a:pt x="1037" y="0"/>
                        <a:pt x="847" y="191"/>
                        <a:pt x="847" y="429"/>
                      </a:cubicBezTo>
                      <a:cubicBezTo>
                        <a:pt x="847" y="453"/>
                        <a:pt x="847" y="489"/>
                        <a:pt x="859" y="524"/>
                      </a:cubicBezTo>
                      <a:cubicBezTo>
                        <a:pt x="766" y="393"/>
                        <a:pt x="638" y="337"/>
                        <a:pt x="513" y="337"/>
                      </a:cubicBezTo>
                      <a:cubicBezTo>
                        <a:pt x="251" y="337"/>
                        <a:pt x="0" y="580"/>
                        <a:pt x="97" y="893"/>
                      </a:cubicBezTo>
                      <a:cubicBezTo>
                        <a:pt x="165" y="1097"/>
                        <a:pt x="333" y="1191"/>
                        <a:pt x="501" y="1191"/>
                      </a:cubicBezTo>
                      <a:cubicBezTo>
                        <a:pt x="716" y="1191"/>
                        <a:pt x="930" y="1037"/>
                        <a:pt x="930" y="762"/>
                      </a:cubicBezTo>
                      <a:cubicBezTo>
                        <a:pt x="930" y="727"/>
                        <a:pt x="930" y="703"/>
                        <a:pt x="918" y="667"/>
                      </a:cubicBezTo>
                      <a:lnTo>
                        <a:pt x="918" y="667"/>
                      </a:lnTo>
                      <a:cubicBezTo>
                        <a:pt x="1007" y="790"/>
                        <a:pt x="1141" y="850"/>
                        <a:pt x="1273" y="850"/>
                      </a:cubicBezTo>
                      <a:cubicBezTo>
                        <a:pt x="1424" y="850"/>
                        <a:pt x="1574" y="772"/>
                        <a:pt x="1657" y="620"/>
                      </a:cubicBezTo>
                      <a:cubicBezTo>
                        <a:pt x="1799" y="334"/>
                        <a:pt x="1597" y="0"/>
                        <a:pt x="127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75" name="Google Shape;1975;p50"/>
                <p:cNvSpPr/>
                <p:nvPr/>
              </p:nvSpPr>
              <p:spPr>
                <a:xfrm>
                  <a:off x="6066775" y="4179775"/>
                  <a:ext cx="25050" cy="21425"/>
                </a:xfrm>
                <a:custGeom>
                  <a:avLst/>
                  <a:gdLst/>
                  <a:ahLst/>
                  <a:cxnLst/>
                  <a:rect l="l" t="t" r="r" b="b"/>
                  <a:pathLst>
                    <a:path w="1002" h="857" extrusionOk="0">
                      <a:moveTo>
                        <a:pt x="572" y="1"/>
                      </a:moveTo>
                      <a:cubicBezTo>
                        <a:pt x="191" y="1"/>
                        <a:pt x="1" y="453"/>
                        <a:pt x="263" y="727"/>
                      </a:cubicBezTo>
                      <a:cubicBezTo>
                        <a:pt x="352" y="817"/>
                        <a:pt x="462" y="856"/>
                        <a:pt x="569" y="856"/>
                      </a:cubicBezTo>
                      <a:cubicBezTo>
                        <a:pt x="790" y="856"/>
                        <a:pt x="1001" y="686"/>
                        <a:pt x="1001" y="430"/>
                      </a:cubicBezTo>
                      <a:cubicBezTo>
                        <a:pt x="1001" y="191"/>
                        <a:pt x="811"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76" name="Google Shape;1976;p50"/>
                <p:cNvSpPr/>
                <p:nvPr/>
              </p:nvSpPr>
              <p:spPr>
                <a:xfrm>
                  <a:off x="6027050" y="4184850"/>
                  <a:ext cx="46600" cy="27075"/>
                </a:xfrm>
                <a:custGeom>
                  <a:avLst/>
                  <a:gdLst/>
                  <a:ahLst/>
                  <a:cxnLst/>
                  <a:rect l="l" t="t" r="r" b="b"/>
                  <a:pathLst>
                    <a:path w="1864" h="1083" extrusionOk="0">
                      <a:moveTo>
                        <a:pt x="1316" y="0"/>
                      </a:moveTo>
                      <a:lnTo>
                        <a:pt x="1316" y="12"/>
                      </a:lnTo>
                      <a:cubicBezTo>
                        <a:pt x="1078" y="12"/>
                        <a:pt x="887" y="203"/>
                        <a:pt x="887" y="441"/>
                      </a:cubicBezTo>
                      <a:cubicBezTo>
                        <a:pt x="877" y="451"/>
                        <a:pt x="876" y="470"/>
                        <a:pt x="883" y="490"/>
                      </a:cubicBezTo>
                      <a:lnTo>
                        <a:pt x="883" y="490"/>
                      </a:lnTo>
                      <a:cubicBezTo>
                        <a:pt x="802" y="306"/>
                        <a:pt x="646" y="226"/>
                        <a:pt x="490" y="226"/>
                      </a:cubicBezTo>
                      <a:cubicBezTo>
                        <a:pt x="244" y="226"/>
                        <a:pt x="1" y="427"/>
                        <a:pt x="66" y="739"/>
                      </a:cubicBezTo>
                      <a:cubicBezTo>
                        <a:pt x="115" y="973"/>
                        <a:pt x="298" y="1082"/>
                        <a:pt x="482" y="1082"/>
                      </a:cubicBezTo>
                      <a:cubicBezTo>
                        <a:pt x="700" y="1082"/>
                        <a:pt x="918" y="928"/>
                        <a:pt x="911" y="643"/>
                      </a:cubicBezTo>
                      <a:cubicBezTo>
                        <a:pt x="911" y="631"/>
                        <a:pt x="911" y="608"/>
                        <a:pt x="911" y="584"/>
                      </a:cubicBezTo>
                      <a:cubicBezTo>
                        <a:pt x="977" y="762"/>
                        <a:pt x="1142" y="856"/>
                        <a:pt x="1308" y="856"/>
                      </a:cubicBezTo>
                      <a:cubicBezTo>
                        <a:pt x="1441" y="856"/>
                        <a:pt x="1576" y="795"/>
                        <a:pt x="1661" y="667"/>
                      </a:cubicBezTo>
                      <a:cubicBezTo>
                        <a:pt x="1864" y="393"/>
                        <a:pt x="1649" y="0"/>
                        <a:pt x="13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77" name="Google Shape;1977;p50"/>
                <p:cNvSpPr/>
                <p:nvPr/>
              </p:nvSpPr>
              <p:spPr>
                <a:xfrm>
                  <a:off x="6002800" y="4194075"/>
                  <a:ext cx="25025" cy="21400"/>
                </a:xfrm>
                <a:custGeom>
                  <a:avLst/>
                  <a:gdLst/>
                  <a:ahLst/>
                  <a:cxnLst/>
                  <a:rect l="l" t="t" r="r" b="b"/>
                  <a:pathLst>
                    <a:path w="1001" h="856" extrusionOk="0">
                      <a:moveTo>
                        <a:pt x="572" y="0"/>
                      </a:moveTo>
                      <a:cubicBezTo>
                        <a:pt x="191" y="0"/>
                        <a:pt x="0" y="453"/>
                        <a:pt x="274" y="727"/>
                      </a:cubicBezTo>
                      <a:cubicBezTo>
                        <a:pt x="359" y="816"/>
                        <a:pt x="466" y="856"/>
                        <a:pt x="572" y="856"/>
                      </a:cubicBezTo>
                      <a:cubicBezTo>
                        <a:pt x="789" y="856"/>
                        <a:pt x="1000" y="686"/>
                        <a:pt x="1000" y="429"/>
                      </a:cubicBezTo>
                      <a:cubicBezTo>
                        <a:pt x="1000"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78" name="Google Shape;1978;p50"/>
                <p:cNvSpPr/>
                <p:nvPr/>
              </p:nvSpPr>
              <p:spPr>
                <a:xfrm>
                  <a:off x="5981350" y="4198550"/>
                  <a:ext cx="25025" cy="21400"/>
                </a:xfrm>
                <a:custGeom>
                  <a:avLst/>
                  <a:gdLst/>
                  <a:ahLst/>
                  <a:cxnLst/>
                  <a:rect l="l" t="t" r="r" b="b"/>
                  <a:pathLst>
                    <a:path w="1001" h="856" extrusionOk="0">
                      <a:moveTo>
                        <a:pt x="572" y="0"/>
                      </a:moveTo>
                      <a:cubicBezTo>
                        <a:pt x="191" y="0"/>
                        <a:pt x="1" y="452"/>
                        <a:pt x="275" y="726"/>
                      </a:cubicBezTo>
                      <a:cubicBezTo>
                        <a:pt x="360" y="816"/>
                        <a:pt x="467" y="856"/>
                        <a:pt x="573" y="856"/>
                      </a:cubicBezTo>
                      <a:cubicBezTo>
                        <a:pt x="790" y="856"/>
                        <a:pt x="1001" y="685"/>
                        <a:pt x="1001" y="429"/>
                      </a:cubicBezTo>
                      <a:cubicBezTo>
                        <a:pt x="1001"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79" name="Google Shape;1979;p50"/>
                <p:cNvSpPr/>
                <p:nvPr/>
              </p:nvSpPr>
              <p:spPr>
                <a:xfrm>
                  <a:off x="5959625" y="4200325"/>
                  <a:ext cx="25025" cy="21400"/>
                </a:xfrm>
                <a:custGeom>
                  <a:avLst/>
                  <a:gdLst/>
                  <a:ahLst/>
                  <a:cxnLst/>
                  <a:rect l="l" t="t" r="r" b="b"/>
                  <a:pathLst>
                    <a:path w="1001" h="856" extrusionOk="0">
                      <a:moveTo>
                        <a:pt x="572" y="0"/>
                      </a:moveTo>
                      <a:cubicBezTo>
                        <a:pt x="191" y="0"/>
                        <a:pt x="1" y="465"/>
                        <a:pt x="263" y="727"/>
                      </a:cubicBezTo>
                      <a:cubicBezTo>
                        <a:pt x="352" y="816"/>
                        <a:pt x="462" y="856"/>
                        <a:pt x="569" y="856"/>
                      </a:cubicBezTo>
                      <a:cubicBezTo>
                        <a:pt x="790" y="856"/>
                        <a:pt x="1001" y="686"/>
                        <a:pt x="1001" y="429"/>
                      </a:cubicBezTo>
                      <a:cubicBezTo>
                        <a:pt x="1001"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80" name="Google Shape;1980;p50"/>
                <p:cNvSpPr/>
                <p:nvPr/>
              </p:nvSpPr>
              <p:spPr>
                <a:xfrm>
                  <a:off x="5937300" y="4201525"/>
                  <a:ext cx="25025" cy="21500"/>
                </a:xfrm>
                <a:custGeom>
                  <a:avLst/>
                  <a:gdLst/>
                  <a:ahLst/>
                  <a:cxnLst/>
                  <a:rect l="l" t="t" r="r" b="b"/>
                  <a:pathLst>
                    <a:path w="1001" h="860" extrusionOk="0">
                      <a:moveTo>
                        <a:pt x="572" y="0"/>
                      </a:moveTo>
                      <a:cubicBezTo>
                        <a:pt x="191" y="0"/>
                        <a:pt x="1" y="464"/>
                        <a:pt x="263" y="738"/>
                      </a:cubicBezTo>
                      <a:cubicBezTo>
                        <a:pt x="350" y="822"/>
                        <a:pt x="457" y="859"/>
                        <a:pt x="562" y="859"/>
                      </a:cubicBezTo>
                      <a:cubicBezTo>
                        <a:pt x="785" y="859"/>
                        <a:pt x="1001" y="688"/>
                        <a:pt x="1001" y="429"/>
                      </a:cubicBezTo>
                      <a:cubicBezTo>
                        <a:pt x="1001"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81" name="Google Shape;1981;p50"/>
                <p:cNvSpPr/>
                <p:nvPr/>
              </p:nvSpPr>
              <p:spPr>
                <a:xfrm>
                  <a:off x="5915275" y="4202400"/>
                  <a:ext cx="25025" cy="21525"/>
                </a:xfrm>
                <a:custGeom>
                  <a:avLst/>
                  <a:gdLst/>
                  <a:ahLst/>
                  <a:cxnLst/>
                  <a:rect l="l" t="t" r="r" b="b"/>
                  <a:pathLst>
                    <a:path w="1001" h="861" extrusionOk="0">
                      <a:moveTo>
                        <a:pt x="572" y="1"/>
                      </a:moveTo>
                      <a:cubicBezTo>
                        <a:pt x="191" y="1"/>
                        <a:pt x="1" y="465"/>
                        <a:pt x="274" y="739"/>
                      </a:cubicBezTo>
                      <a:cubicBezTo>
                        <a:pt x="358" y="823"/>
                        <a:pt x="462" y="860"/>
                        <a:pt x="565" y="860"/>
                      </a:cubicBezTo>
                      <a:cubicBezTo>
                        <a:pt x="785" y="860"/>
                        <a:pt x="1001" y="689"/>
                        <a:pt x="1001" y="429"/>
                      </a:cubicBezTo>
                      <a:cubicBezTo>
                        <a:pt x="1001" y="191"/>
                        <a:pt x="810"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82" name="Google Shape;1982;p50"/>
                <p:cNvSpPr/>
                <p:nvPr/>
              </p:nvSpPr>
              <p:spPr>
                <a:xfrm>
                  <a:off x="5892350" y="4202400"/>
                  <a:ext cx="25325" cy="21525"/>
                </a:xfrm>
                <a:custGeom>
                  <a:avLst/>
                  <a:gdLst/>
                  <a:ahLst/>
                  <a:cxnLst/>
                  <a:rect l="l" t="t" r="r" b="b"/>
                  <a:pathLst>
                    <a:path w="1013" h="861" extrusionOk="0">
                      <a:moveTo>
                        <a:pt x="584" y="1"/>
                      </a:moveTo>
                      <a:cubicBezTo>
                        <a:pt x="191" y="1"/>
                        <a:pt x="1" y="465"/>
                        <a:pt x="275" y="739"/>
                      </a:cubicBezTo>
                      <a:cubicBezTo>
                        <a:pt x="362" y="823"/>
                        <a:pt x="469" y="860"/>
                        <a:pt x="574" y="860"/>
                      </a:cubicBezTo>
                      <a:cubicBezTo>
                        <a:pt x="797" y="860"/>
                        <a:pt x="1013" y="689"/>
                        <a:pt x="1013" y="429"/>
                      </a:cubicBezTo>
                      <a:cubicBezTo>
                        <a:pt x="1013" y="191"/>
                        <a:pt x="810" y="1"/>
                        <a:pt x="5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83" name="Google Shape;1983;p50"/>
                <p:cNvSpPr/>
                <p:nvPr/>
              </p:nvSpPr>
              <p:spPr>
                <a:xfrm>
                  <a:off x="5870925" y="4202100"/>
                  <a:ext cx="25325" cy="21425"/>
                </a:xfrm>
                <a:custGeom>
                  <a:avLst/>
                  <a:gdLst/>
                  <a:ahLst/>
                  <a:cxnLst/>
                  <a:rect l="l" t="t" r="r" b="b"/>
                  <a:pathLst>
                    <a:path w="1013" h="857" extrusionOk="0">
                      <a:moveTo>
                        <a:pt x="584" y="1"/>
                      </a:moveTo>
                      <a:cubicBezTo>
                        <a:pt x="191" y="1"/>
                        <a:pt x="1" y="465"/>
                        <a:pt x="274" y="727"/>
                      </a:cubicBezTo>
                      <a:cubicBezTo>
                        <a:pt x="364" y="817"/>
                        <a:pt x="473" y="856"/>
                        <a:pt x="581" y="856"/>
                      </a:cubicBezTo>
                      <a:cubicBezTo>
                        <a:pt x="802" y="856"/>
                        <a:pt x="1013" y="686"/>
                        <a:pt x="1013" y="430"/>
                      </a:cubicBezTo>
                      <a:cubicBezTo>
                        <a:pt x="1013" y="191"/>
                        <a:pt x="810" y="1"/>
                        <a:pt x="5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84" name="Google Shape;1984;p50"/>
                <p:cNvSpPr/>
                <p:nvPr/>
              </p:nvSpPr>
              <p:spPr>
                <a:xfrm>
                  <a:off x="5848600" y="4200325"/>
                  <a:ext cx="25025" cy="21400"/>
                </a:xfrm>
                <a:custGeom>
                  <a:avLst/>
                  <a:gdLst/>
                  <a:ahLst/>
                  <a:cxnLst/>
                  <a:rect l="l" t="t" r="r" b="b"/>
                  <a:pathLst>
                    <a:path w="1001" h="856" extrusionOk="0">
                      <a:moveTo>
                        <a:pt x="572" y="0"/>
                      </a:moveTo>
                      <a:cubicBezTo>
                        <a:pt x="191" y="0"/>
                        <a:pt x="1" y="465"/>
                        <a:pt x="274" y="727"/>
                      </a:cubicBezTo>
                      <a:cubicBezTo>
                        <a:pt x="364" y="816"/>
                        <a:pt x="472" y="856"/>
                        <a:pt x="578" y="856"/>
                      </a:cubicBezTo>
                      <a:cubicBezTo>
                        <a:pt x="795" y="856"/>
                        <a:pt x="1001" y="686"/>
                        <a:pt x="1001" y="429"/>
                      </a:cubicBezTo>
                      <a:cubicBezTo>
                        <a:pt x="1001"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85" name="Google Shape;1985;p50"/>
                <p:cNvSpPr/>
                <p:nvPr/>
              </p:nvSpPr>
              <p:spPr>
                <a:xfrm>
                  <a:off x="5826575" y="4197650"/>
                  <a:ext cx="25325" cy="21400"/>
                </a:xfrm>
                <a:custGeom>
                  <a:avLst/>
                  <a:gdLst/>
                  <a:ahLst/>
                  <a:cxnLst/>
                  <a:rect l="l" t="t" r="r" b="b"/>
                  <a:pathLst>
                    <a:path w="1013" h="856" extrusionOk="0">
                      <a:moveTo>
                        <a:pt x="584" y="0"/>
                      </a:moveTo>
                      <a:cubicBezTo>
                        <a:pt x="203" y="0"/>
                        <a:pt x="1" y="465"/>
                        <a:pt x="274" y="727"/>
                      </a:cubicBezTo>
                      <a:cubicBezTo>
                        <a:pt x="364" y="816"/>
                        <a:pt x="473" y="856"/>
                        <a:pt x="581" y="856"/>
                      </a:cubicBezTo>
                      <a:cubicBezTo>
                        <a:pt x="802" y="856"/>
                        <a:pt x="1013" y="686"/>
                        <a:pt x="1013" y="429"/>
                      </a:cubicBezTo>
                      <a:cubicBezTo>
                        <a:pt x="1013" y="191"/>
                        <a:pt x="822" y="0"/>
                        <a:pt x="58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86" name="Google Shape;1986;p50"/>
                <p:cNvSpPr/>
                <p:nvPr/>
              </p:nvSpPr>
              <p:spPr>
                <a:xfrm>
                  <a:off x="5808125" y="4193475"/>
                  <a:ext cx="21450" cy="21450"/>
                </a:xfrm>
                <a:custGeom>
                  <a:avLst/>
                  <a:gdLst/>
                  <a:ahLst/>
                  <a:cxnLst/>
                  <a:rect l="l" t="t" r="r" b="b"/>
                  <a:pathLst>
                    <a:path w="858" h="858" extrusionOk="0">
                      <a:moveTo>
                        <a:pt x="429" y="1"/>
                      </a:moveTo>
                      <a:cubicBezTo>
                        <a:pt x="191" y="1"/>
                        <a:pt x="0" y="191"/>
                        <a:pt x="0" y="429"/>
                      </a:cubicBezTo>
                      <a:cubicBezTo>
                        <a:pt x="0" y="667"/>
                        <a:pt x="191" y="858"/>
                        <a:pt x="429" y="858"/>
                      </a:cubicBezTo>
                      <a:cubicBezTo>
                        <a:pt x="667" y="858"/>
                        <a:pt x="858" y="667"/>
                        <a:pt x="858" y="429"/>
                      </a:cubicBezTo>
                      <a:cubicBezTo>
                        <a:pt x="858" y="191"/>
                        <a:pt x="667" y="1"/>
                        <a:pt x="42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87" name="Google Shape;1987;p50"/>
                <p:cNvSpPr/>
                <p:nvPr/>
              </p:nvSpPr>
              <p:spPr>
                <a:xfrm>
                  <a:off x="5782825" y="4189900"/>
                  <a:ext cx="25325" cy="21650"/>
                </a:xfrm>
                <a:custGeom>
                  <a:avLst/>
                  <a:gdLst/>
                  <a:ahLst/>
                  <a:cxnLst/>
                  <a:rect l="l" t="t" r="r" b="b"/>
                  <a:pathLst>
                    <a:path w="1013" h="866" extrusionOk="0">
                      <a:moveTo>
                        <a:pt x="584" y="1"/>
                      </a:moveTo>
                      <a:cubicBezTo>
                        <a:pt x="191" y="1"/>
                        <a:pt x="0" y="465"/>
                        <a:pt x="274" y="739"/>
                      </a:cubicBezTo>
                      <a:cubicBezTo>
                        <a:pt x="362" y="826"/>
                        <a:pt x="469" y="865"/>
                        <a:pt x="574" y="865"/>
                      </a:cubicBezTo>
                      <a:cubicBezTo>
                        <a:pt x="797" y="865"/>
                        <a:pt x="1012" y="689"/>
                        <a:pt x="1012" y="429"/>
                      </a:cubicBezTo>
                      <a:cubicBezTo>
                        <a:pt x="1012" y="191"/>
                        <a:pt x="822" y="1"/>
                        <a:pt x="58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88" name="Google Shape;1988;p50"/>
                <p:cNvSpPr/>
                <p:nvPr/>
              </p:nvSpPr>
              <p:spPr>
                <a:xfrm>
                  <a:off x="5761100" y="4184250"/>
                  <a:ext cx="25025" cy="21425"/>
                </a:xfrm>
                <a:custGeom>
                  <a:avLst/>
                  <a:gdLst/>
                  <a:ahLst/>
                  <a:cxnLst/>
                  <a:rect l="l" t="t" r="r" b="b"/>
                  <a:pathLst>
                    <a:path w="1001" h="857" extrusionOk="0">
                      <a:moveTo>
                        <a:pt x="572" y="1"/>
                      </a:moveTo>
                      <a:cubicBezTo>
                        <a:pt x="191" y="1"/>
                        <a:pt x="0" y="453"/>
                        <a:pt x="262" y="727"/>
                      </a:cubicBezTo>
                      <a:cubicBezTo>
                        <a:pt x="351" y="816"/>
                        <a:pt x="461" y="856"/>
                        <a:pt x="568" y="856"/>
                      </a:cubicBezTo>
                      <a:cubicBezTo>
                        <a:pt x="790" y="856"/>
                        <a:pt x="1000" y="686"/>
                        <a:pt x="1000" y="429"/>
                      </a:cubicBezTo>
                      <a:cubicBezTo>
                        <a:pt x="1000" y="191"/>
                        <a:pt x="810"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89" name="Google Shape;1989;p50"/>
                <p:cNvSpPr/>
                <p:nvPr/>
              </p:nvSpPr>
              <p:spPr>
                <a:xfrm>
                  <a:off x="5699475" y="4165500"/>
                  <a:ext cx="25025" cy="21400"/>
                </a:xfrm>
                <a:custGeom>
                  <a:avLst/>
                  <a:gdLst/>
                  <a:ahLst/>
                  <a:cxnLst/>
                  <a:rect l="l" t="t" r="r" b="b"/>
                  <a:pathLst>
                    <a:path w="1001" h="856" extrusionOk="0">
                      <a:moveTo>
                        <a:pt x="572" y="0"/>
                      </a:moveTo>
                      <a:cubicBezTo>
                        <a:pt x="191" y="0"/>
                        <a:pt x="1" y="453"/>
                        <a:pt x="274" y="727"/>
                      </a:cubicBezTo>
                      <a:cubicBezTo>
                        <a:pt x="360" y="816"/>
                        <a:pt x="467" y="856"/>
                        <a:pt x="572" y="856"/>
                      </a:cubicBezTo>
                      <a:cubicBezTo>
                        <a:pt x="790" y="856"/>
                        <a:pt x="1001" y="686"/>
                        <a:pt x="1001" y="429"/>
                      </a:cubicBezTo>
                      <a:cubicBezTo>
                        <a:pt x="1001"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90" name="Google Shape;1990;p50"/>
                <p:cNvSpPr/>
                <p:nvPr/>
              </p:nvSpPr>
              <p:spPr>
                <a:xfrm>
                  <a:off x="5661200" y="4148675"/>
                  <a:ext cx="46850" cy="29300"/>
                </a:xfrm>
                <a:custGeom>
                  <a:avLst/>
                  <a:gdLst/>
                  <a:ahLst/>
                  <a:cxnLst/>
                  <a:rect l="l" t="t" r="r" b="b"/>
                  <a:pathLst>
                    <a:path w="1874" h="1172" extrusionOk="0">
                      <a:moveTo>
                        <a:pt x="516" y="0"/>
                      </a:moveTo>
                      <a:cubicBezTo>
                        <a:pt x="349" y="0"/>
                        <a:pt x="182" y="92"/>
                        <a:pt x="115" y="292"/>
                      </a:cubicBezTo>
                      <a:cubicBezTo>
                        <a:pt x="1" y="611"/>
                        <a:pt x="261" y="867"/>
                        <a:pt x="528" y="867"/>
                      </a:cubicBezTo>
                      <a:cubicBezTo>
                        <a:pt x="651" y="867"/>
                        <a:pt x="775" y="813"/>
                        <a:pt x="865" y="685"/>
                      </a:cubicBezTo>
                      <a:lnTo>
                        <a:pt x="865" y="745"/>
                      </a:lnTo>
                      <a:cubicBezTo>
                        <a:pt x="865" y="1002"/>
                        <a:pt x="1076" y="1172"/>
                        <a:pt x="1297" y="1172"/>
                      </a:cubicBezTo>
                      <a:cubicBezTo>
                        <a:pt x="1404" y="1172"/>
                        <a:pt x="1514" y="1132"/>
                        <a:pt x="1603" y="1043"/>
                      </a:cubicBezTo>
                      <a:cubicBezTo>
                        <a:pt x="1873" y="772"/>
                        <a:pt x="1680" y="316"/>
                        <a:pt x="1308" y="316"/>
                      </a:cubicBezTo>
                      <a:cubicBezTo>
                        <a:pt x="1303" y="316"/>
                        <a:pt x="1298" y="316"/>
                        <a:pt x="1293" y="316"/>
                      </a:cubicBezTo>
                      <a:cubicBezTo>
                        <a:pt x="1163" y="316"/>
                        <a:pt x="1032" y="376"/>
                        <a:pt x="948" y="483"/>
                      </a:cubicBezTo>
                      <a:lnTo>
                        <a:pt x="948" y="435"/>
                      </a:lnTo>
                      <a:cubicBezTo>
                        <a:pt x="955" y="158"/>
                        <a:pt x="735" y="0"/>
                        <a:pt x="516"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1991" name="Google Shape;1991;p50"/>
            <p:cNvSpPr/>
            <p:nvPr/>
          </p:nvSpPr>
          <p:spPr>
            <a:xfrm>
              <a:off x="1979113" y="2861851"/>
              <a:ext cx="52097" cy="44580"/>
            </a:xfrm>
            <a:custGeom>
              <a:avLst/>
              <a:gdLst/>
              <a:ahLst/>
              <a:cxnLst/>
              <a:rect l="l" t="t" r="r" b="b"/>
              <a:pathLst>
                <a:path w="1001" h="856" extrusionOk="0">
                  <a:moveTo>
                    <a:pt x="572" y="0"/>
                  </a:moveTo>
                  <a:cubicBezTo>
                    <a:pt x="191" y="0"/>
                    <a:pt x="1" y="453"/>
                    <a:pt x="274" y="727"/>
                  </a:cubicBezTo>
                  <a:cubicBezTo>
                    <a:pt x="360" y="816"/>
                    <a:pt x="467" y="856"/>
                    <a:pt x="572" y="856"/>
                  </a:cubicBezTo>
                  <a:cubicBezTo>
                    <a:pt x="790" y="856"/>
                    <a:pt x="1001" y="686"/>
                    <a:pt x="1001" y="429"/>
                  </a:cubicBezTo>
                  <a:cubicBezTo>
                    <a:pt x="1001"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92" name="Google Shape;1992;p50"/>
            <p:cNvSpPr/>
            <p:nvPr/>
          </p:nvSpPr>
          <p:spPr>
            <a:xfrm>
              <a:off x="2023238" y="2873476"/>
              <a:ext cx="52097" cy="44580"/>
            </a:xfrm>
            <a:custGeom>
              <a:avLst/>
              <a:gdLst/>
              <a:ahLst/>
              <a:cxnLst/>
              <a:rect l="l" t="t" r="r" b="b"/>
              <a:pathLst>
                <a:path w="1001" h="856" extrusionOk="0">
                  <a:moveTo>
                    <a:pt x="572" y="0"/>
                  </a:moveTo>
                  <a:cubicBezTo>
                    <a:pt x="191" y="0"/>
                    <a:pt x="1" y="453"/>
                    <a:pt x="274" y="727"/>
                  </a:cubicBezTo>
                  <a:cubicBezTo>
                    <a:pt x="360" y="816"/>
                    <a:pt x="467" y="856"/>
                    <a:pt x="572" y="856"/>
                  </a:cubicBezTo>
                  <a:cubicBezTo>
                    <a:pt x="790" y="856"/>
                    <a:pt x="1001" y="686"/>
                    <a:pt x="1001" y="429"/>
                  </a:cubicBezTo>
                  <a:cubicBezTo>
                    <a:pt x="1001"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93" name="Google Shape;1993;p50"/>
            <p:cNvSpPr/>
            <p:nvPr/>
          </p:nvSpPr>
          <p:spPr>
            <a:xfrm>
              <a:off x="1653436" y="2873424"/>
              <a:ext cx="44655" cy="44685"/>
            </a:xfrm>
            <a:custGeom>
              <a:avLst/>
              <a:gdLst/>
              <a:ahLst/>
              <a:cxnLst/>
              <a:rect l="l" t="t" r="r" b="b"/>
              <a:pathLst>
                <a:path w="858" h="858" extrusionOk="0">
                  <a:moveTo>
                    <a:pt x="429" y="1"/>
                  </a:moveTo>
                  <a:cubicBezTo>
                    <a:pt x="191" y="1"/>
                    <a:pt x="1" y="191"/>
                    <a:pt x="1" y="429"/>
                  </a:cubicBezTo>
                  <a:cubicBezTo>
                    <a:pt x="1" y="667"/>
                    <a:pt x="191" y="858"/>
                    <a:pt x="429" y="858"/>
                  </a:cubicBezTo>
                  <a:cubicBezTo>
                    <a:pt x="668" y="858"/>
                    <a:pt x="858" y="667"/>
                    <a:pt x="858" y="429"/>
                  </a:cubicBezTo>
                  <a:cubicBezTo>
                    <a:pt x="858" y="191"/>
                    <a:pt x="668" y="1"/>
                    <a:pt x="42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94" name="Google Shape;1994;p50"/>
            <p:cNvSpPr/>
            <p:nvPr/>
          </p:nvSpPr>
          <p:spPr>
            <a:xfrm>
              <a:off x="1692911" y="2855999"/>
              <a:ext cx="44655" cy="44685"/>
            </a:xfrm>
            <a:custGeom>
              <a:avLst/>
              <a:gdLst/>
              <a:ahLst/>
              <a:cxnLst/>
              <a:rect l="l" t="t" r="r" b="b"/>
              <a:pathLst>
                <a:path w="858" h="858" extrusionOk="0">
                  <a:moveTo>
                    <a:pt x="429" y="1"/>
                  </a:moveTo>
                  <a:cubicBezTo>
                    <a:pt x="191" y="1"/>
                    <a:pt x="1" y="191"/>
                    <a:pt x="1" y="429"/>
                  </a:cubicBezTo>
                  <a:cubicBezTo>
                    <a:pt x="1" y="667"/>
                    <a:pt x="191" y="858"/>
                    <a:pt x="429" y="858"/>
                  </a:cubicBezTo>
                  <a:cubicBezTo>
                    <a:pt x="668" y="858"/>
                    <a:pt x="858" y="667"/>
                    <a:pt x="858" y="429"/>
                  </a:cubicBezTo>
                  <a:cubicBezTo>
                    <a:pt x="858" y="191"/>
                    <a:pt x="668" y="1"/>
                    <a:pt x="42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95" name="Google Shape;1995;p50"/>
            <p:cNvSpPr/>
            <p:nvPr/>
          </p:nvSpPr>
          <p:spPr>
            <a:xfrm flipH="1">
              <a:off x="-1279143" y="4216075"/>
              <a:ext cx="5487142" cy="1245793"/>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 name="Rectangle 5">
            <a:extLst>
              <a:ext uri="{FF2B5EF4-FFF2-40B4-BE49-F238E27FC236}">
                <a16:creationId xmlns:a16="http://schemas.microsoft.com/office/drawing/2014/main" id="{C1324166-4A8F-4E18-B79E-985CFC9699F0}"/>
              </a:ext>
            </a:extLst>
          </p:cNvPr>
          <p:cNvSpPr/>
          <p:nvPr/>
        </p:nvSpPr>
        <p:spPr>
          <a:xfrm>
            <a:off x="5044440" y="0"/>
            <a:ext cx="7147560" cy="2255520"/>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ECCC"/>
              </a:solidFill>
              <a:latin typeface="Arial"/>
            </a:endParaRPr>
          </a:p>
        </p:txBody>
      </p:sp>
      <p:sp>
        <p:nvSpPr>
          <p:cNvPr id="94" name="TextBox 93">
            <a:extLst>
              <a:ext uri="{FF2B5EF4-FFF2-40B4-BE49-F238E27FC236}">
                <a16:creationId xmlns:a16="http://schemas.microsoft.com/office/drawing/2014/main" id="{BE76341C-E692-4387-9DCE-4FE177CFB54D}"/>
              </a:ext>
            </a:extLst>
          </p:cNvPr>
          <p:cNvSpPr txBox="1"/>
          <p:nvPr/>
        </p:nvSpPr>
        <p:spPr>
          <a:xfrm>
            <a:off x="5138059" y="2284215"/>
            <a:ext cx="6172200" cy="1733680"/>
          </a:xfrm>
          <a:prstGeom prst="rect">
            <a:avLst/>
          </a:prstGeom>
          <a:noFill/>
        </p:spPr>
        <p:txBody>
          <a:bodyPr wrap="square">
            <a:spAutoFit/>
          </a:bodyPr>
          <a:lstStyle/>
          <a:p>
            <a:pPr algn="ctr"/>
            <a:r>
              <a:rPr lang="en-US" sz="10666" b="1" dirty="0">
                <a:solidFill>
                  <a:srgbClr val="C0281C"/>
                </a:solidFill>
                <a:latin typeface="#9Slide05 Great Vibes" panose="02000507080000020002" pitchFamily="2" charset="-93"/>
                <a:ea typeface="#9Slide03 Roboto Medium" panose="02000000000000000000" pitchFamily="2" charset="0"/>
              </a:rPr>
              <a:t>Thank You</a:t>
            </a:r>
            <a:endParaRPr lang="en-US" sz="10666" b="1" dirty="0">
              <a:solidFill>
                <a:srgbClr val="C0281C"/>
              </a:solidFill>
              <a:latin typeface="#9Slide05 Great Vibes" panose="02000507080000020002" pitchFamily="2" charset="-93"/>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73A4-877F-4218-9C18-04E18E43BBC0}"/>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8FDD0D6B-8E35-4C06-BB73-CFB2116438E8}"/>
              </a:ext>
            </a:extLst>
          </p:cNvPr>
          <p:cNvSpPr/>
          <p:nvPr/>
        </p:nvSpPr>
        <p:spPr>
          <a:xfrm>
            <a:off x="0" y="-1"/>
            <a:ext cx="12192000" cy="6858001"/>
          </a:xfrm>
          <a:prstGeom prst="rect">
            <a:avLst/>
          </a:prstGeom>
          <a:solidFill>
            <a:srgbClr val="FFF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FFFFFF"/>
              </a:solidFill>
              <a:latin typeface="Arial"/>
            </a:endParaRPr>
          </a:p>
        </p:txBody>
      </p:sp>
      <p:sp>
        <p:nvSpPr>
          <p:cNvPr id="196" name="TextBox 195">
            <a:extLst>
              <a:ext uri="{FF2B5EF4-FFF2-40B4-BE49-F238E27FC236}">
                <a16:creationId xmlns:a16="http://schemas.microsoft.com/office/drawing/2014/main" id="{122E0C4C-0C7B-482B-BADC-A2317D73018C}"/>
              </a:ext>
            </a:extLst>
          </p:cNvPr>
          <p:cNvSpPr txBox="1"/>
          <p:nvPr/>
        </p:nvSpPr>
        <p:spPr>
          <a:xfrm>
            <a:off x="7426686" y="1660769"/>
            <a:ext cx="4682577" cy="646331"/>
          </a:xfrm>
          <a:prstGeom prst="rect">
            <a:avLst/>
          </a:prstGeom>
          <a:noFill/>
        </p:spPr>
        <p:txBody>
          <a:bodyPr wrap="square">
            <a:spAutoFit/>
          </a:bodyPr>
          <a:lstStyle/>
          <a:p>
            <a:pPr algn="ctr">
              <a:defRPr/>
            </a:pPr>
            <a:r>
              <a:rPr lang="en-US" altLang="en-US" sz="3600" b="1" dirty="0">
                <a:solidFill>
                  <a:srgbClr val="663442"/>
                </a:solidFill>
                <a:latin typeface="#9Slide03 IcielPanton Black" panose="00000A00000000000000" pitchFamily="2" charset="-93"/>
                <a:ea typeface="#9Slide03 Roboto Black" panose="02000000000000000000" pitchFamily="2" charset="0"/>
              </a:rPr>
              <a:t>H</a:t>
            </a:r>
            <a:r>
              <a:rPr lang="vi-VN" altLang="en-US" sz="3600" b="1" dirty="0">
                <a:solidFill>
                  <a:srgbClr val="663442"/>
                </a:solidFill>
                <a:latin typeface="#9Slide03 IcielPanton Black" panose="00000A00000000000000" pitchFamily="2" charset="-93"/>
                <a:ea typeface="#9Slide03 Roboto Black" panose="02000000000000000000" pitchFamily="2" charset="0"/>
              </a:rPr>
              <a:t>ƯỚNG</a:t>
            </a:r>
            <a:r>
              <a:rPr lang="en-US" altLang="en-US" sz="3600" b="1" dirty="0">
                <a:solidFill>
                  <a:srgbClr val="663442"/>
                </a:solidFill>
                <a:latin typeface="#9Slide03 IcielPanton Black" panose="00000A00000000000000" pitchFamily="2" charset="-93"/>
                <a:ea typeface="#9Slide03 Roboto Black" panose="02000000000000000000" pitchFamily="2" charset="0"/>
              </a:rPr>
              <a:t> DẪN</a:t>
            </a:r>
          </a:p>
        </p:txBody>
      </p:sp>
      <p:sp>
        <p:nvSpPr>
          <p:cNvPr id="197" name="TextBox 196">
            <a:extLst>
              <a:ext uri="{FF2B5EF4-FFF2-40B4-BE49-F238E27FC236}">
                <a16:creationId xmlns:a16="http://schemas.microsoft.com/office/drawing/2014/main" id="{0576FABB-AEF1-4C18-A578-B08D3DFF013B}"/>
              </a:ext>
            </a:extLst>
          </p:cNvPr>
          <p:cNvSpPr txBox="1"/>
          <p:nvPr/>
        </p:nvSpPr>
        <p:spPr>
          <a:xfrm>
            <a:off x="6112173" y="2443298"/>
            <a:ext cx="6079828" cy="1692771"/>
          </a:xfrm>
          <a:prstGeom prst="rect">
            <a:avLst/>
          </a:prstGeom>
          <a:noFill/>
        </p:spPr>
        <p:txBody>
          <a:bodyPr wrap="square">
            <a:spAutoFit/>
          </a:bodyPr>
          <a:lstStyle/>
          <a:p>
            <a:pPr algn="just">
              <a:spcBef>
                <a:spcPts val="600"/>
              </a:spcBef>
              <a:spcAft>
                <a:spcPts val="600"/>
              </a:spcAft>
              <a:buFont typeface="Courier New" panose="02070309020205020404" pitchFamily="49" charset="0"/>
              <a:buChar char="o"/>
              <a:defRPr/>
            </a:pPr>
            <a:r>
              <a:rPr lang="en-US" sz="2800" dirty="0">
                <a:solidFill>
                  <a:srgbClr val="FFF8E7">
                    <a:lumMod val="10000"/>
                  </a:srgbClr>
                </a:solidFill>
                <a:latin typeface="#9Slide03 Roboto Medium" panose="02000000000000000000" pitchFamily="2" charset="0"/>
                <a:ea typeface="#9Slide03 Roboto Medium" panose="02000000000000000000" pitchFamily="2" charset="0"/>
              </a:rPr>
              <a:t> Quan </a:t>
            </a:r>
            <a:r>
              <a:rPr lang="en-US" sz="2800" dirty="0" err="1">
                <a:solidFill>
                  <a:srgbClr val="FFF8E7">
                    <a:lumMod val="10000"/>
                  </a:srgbClr>
                </a:solidFill>
                <a:latin typeface="#9Slide03 Roboto Medium" panose="02000000000000000000" pitchFamily="2" charset="0"/>
                <a:ea typeface="#9Slide03 Roboto Medium" panose="02000000000000000000" pitchFamily="2" charset="0"/>
              </a:rPr>
              <a:t>sát</a:t>
            </a:r>
            <a:r>
              <a:rPr lang="en-US" sz="2800" dirty="0">
                <a:solidFill>
                  <a:srgbClr val="FFF8E7">
                    <a:lumMod val="10000"/>
                  </a:srgbClr>
                </a:solidFill>
                <a:latin typeface="#9Slide03 Roboto Medium" panose="02000000000000000000" pitchFamily="2" charset="0"/>
                <a:ea typeface="#9Slide03 Roboto Medium" panose="02000000000000000000" pitchFamily="2" charset="0"/>
              </a:rPr>
              <a:t> </a:t>
            </a:r>
            <a:r>
              <a:rPr lang="en-US" sz="2800" dirty="0" err="1">
                <a:solidFill>
                  <a:srgbClr val="FFF8E7">
                    <a:lumMod val="10000"/>
                  </a:srgbClr>
                </a:solidFill>
                <a:latin typeface="#9Slide03 Roboto Medium" panose="02000000000000000000" pitchFamily="2" charset="0"/>
                <a:ea typeface="#9Slide03 Roboto Medium" panose="02000000000000000000" pitchFamily="2" charset="0"/>
              </a:rPr>
              <a:t>hình</a:t>
            </a:r>
            <a:r>
              <a:rPr lang="en-US" sz="2800" dirty="0">
                <a:solidFill>
                  <a:srgbClr val="FFF8E7">
                    <a:lumMod val="10000"/>
                  </a:srgbClr>
                </a:solidFill>
                <a:latin typeface="#9Slide03 Roboto Medium" panose="02000000000000000000" pitchFamily="2" charset="0"/>
                <a:ea typeface="#9Slide03 Roboto Medium" panose="02000000000000000000" pitchFamily="2" charset="0"/>
              </a:rPr>
              <a:t> </a:t>
            </a:r>
            <a:r>
              <a:rPr lang="en-US" sz="2800" dirty="0" err="1">
                <a:solidFill>
                  <a:srgbClr val="FFF8E7">
                    <a:lumMod val="10000"/>
                  </a:srgbClr>
                </a:solidFill>
                <a:latin typeface="#9Slide03 Roboto Medium" panose="02000000000000000000" pitchFamily="2" charset="0"/>
                <a:ea typeface="#9Slide03 Roboto Medium" panose="02000000000000000000" pitchFamily="2" charset="0"/>
              </a:rPr>
              <a:t>ảnh</a:t>
            </a:r>
            <a:r>
              <a:rPr lang="en-US" sz="2800" dirty="0">
                <a:solidFill>
                  <a:srgbClr val="FFF8E7">
                    <a:lumMod val="10000"/>
                  </a:srgbClr>
                </a:solidFill>
                <a:latin typeface="#9Slide03 Roboto Medium" panose="02000000000000000000" pitchFamily="2" charset="0"/>
                <a:ea typeface="#9Slide03 Roboto Medium" panose="02000000000000000000" pitchFamily="2" charset="0"/>
              </a:rPr>
              <a:t>.</a:t>
            </a:r>
          </a:p>
          <a:p>
            <a:pPr algn="just">
              <a:spcBef>
                <a:spcPts val="600"/>
              </a:spcBef>
              <a:spcAft>
                <a:spcPts val="600"/>
              </a:spcAft>
              <a:buFont typeface="Courier New" panose="02070309020205020404" pitchFamily="49" charset="0"/>
              <a:buChar char="o"/>
              <a:defRPr/>
            </a:pPr>
            <a:r>
              <a:rPr lang="en-US" sz="2800" dirty="0">
                <a:solidFill>
                  <a:srgbClr val="FFF8E7">
                    <a:lumMod val="10000"/>
                  </a:srgbClr>
                </a:solidFill>
                <a:latin typeface="#9Slide03 Roboto Medium" panose="02000000000000000000" pitchFamily="2" charset="0"/>
                <a:ea typeface="#9Slide03 Roboto Medium" panose="02000000000000000000" pitchFamily="2" charset="0"/>
              </a:rPr>
              <a:t> </a:t>
            </a:r>
            <a:r>
              <a:rPr lang="en-US" sz="2800" dirty="0" err="1">
                <a:solidFill>
                  <a:srgbClr val="FFF8E7">
                    <a:lumMod val="10000"/>
                  </a:srgbClr>
                </a:solidFill>
                <a:latin typeface="#9Slide03 Roboto Medium" panose="02000000000000000000" pitchFamily="2" charset="0"/>
                <a:ea typeface="#9Slide03 Roboto Medium" panose="02000000000000000000" pitchFamily="2" charset="0"/>
              </a:rPr>
              <a:t>Suy</a:t>
            </a:r>
            <a:r>
              <a:rPr lang="en-US" sz="2800" dirty="0">
                <a:solidFill>
                  <a:srgbClr val="FFF8E7">
                    <a:lumMod val="10000"/>
                  </a:srgbClr>
                </a:solidFill>
                <a:latin typeface="#9Slide03 Roboto Medium" panose="02000000000000000000" pitchFamily="2" charset="0"/>
                <a:ea typeface="#9Slide03 Roboto Medium" panose="02000000000000000000" pitchFamily="2" charset="0"/>
              </a:rPr>
              <a:t> </a:t>
            </a:r>
            <a:r>
              <a:rPr lang="en-US" sz="2800" dirty="0" err="1">
                <a:solidFill>
                  <a:srgbClr val="FFF8E7">
                    <a:lumMod val="10000"/>
                  </a:srgbClr>
                </a:solidFill>
                <a:latin typeface="#9Slide03 Roboto Medium" panose="02000000000000000000" pitchFamily="2" charset="0"/>
                <a:ea typeface="#9Slide03 Roboto Medium" panose="02000000000000000000" pitchFamily="2" charset="0"/>
              </a:rPr>
              <a:t>nghĩ</a:t>
            </a:r>
            <a:r>
              <a:rPr lang="en-US" sz="2800" dirty="0">
                <a:solidFill>
                  <a:srgbClr val="FFF8E7">
                    <a:lumMod val="10000"/>
                  </a:srgbClr>
                </a:solidFill>
                <a:latin typeface="#9Slide03 Roboto Medium" panose="02000000000000000000" pitchFamily="2" charset="0"/>
                <a:ea typeface="#9Slide03 Roboto Medium" panose="02000000000000000000" pitchFamily="2" charset="0"/>
              </a:rPr>
              <a:t> </a:t>
            </a:r>
            <a:r>
              <a:rPr lang="en-US" sz="2800" dirty="0" err="1">
                <a:solidFill>
                  <a:srgbClr val="FFF8E7">
                    <a:lumMod val="10000"/>
                  </a:srgbClr>
                </a:solidFill>
                <a:latin typeface="#9Slide03 Roboto Medium" panose="02000000000000000000" pitchFamily="2" charset="0"/>
                <a:ea typeface="#9Slide03 Roboto Medium" panose="02000000000000000000" pitchFamily="2" charset="0"/>
              </a:rPr>
              <a:t>trong</a:t>
            </a:r>
            <a:r>
              <a:rPr lang="en-US" sz="2800" dirty="0">
                <a:solidFill>
                  <a:srgbClr val="FFF8E7">
                    <a:lumMod val="10000"/>
                  </a:srgbClr>
                </a:solidFill>
                <a:latin typeface="#9Slide03 Roboto Medium" panose="02000000000000000000" pitchFamily="2" charset="0"/>
                <a:ea typeface="#9Slide03 Roboto Medium" panose="02000000000000000000" pitchFamily="2" charset="0"/>
              </a:rPr>
              <a:t> </a:t>
            </a:r>
            <a:r>
              <a:rPr lang="en-US" sz="2800" dirty="0" err="1">
                <a:solidFill>
                  <a:srgbClr val="FFF8E7">
                    <a:lumMod val="10000"/>
                  </a:srgbClr>
                </a:solidFill>
                <a:latin typeface="#9Slide03 Roboto Medium" panose="02000000000000000000" pitchFamily="2" charset="0"/>
                <a:ea typeface="#9Slide03 Roboto Medium" panose="02000000000000000000" pitchFamily="2" charset="0"/>
              </a:rPr>
              <a:t>thời</a:t>
            </a:r>
            <a:r>
              <a:rPr lang="en-US" sz="2800" dirty="0">
                <a:solidFill>
                  <a:srgbClr val="FFF8E7">
                    <a:lumMod val="10000"/>
                  </a:srgbClr>
                </a:solidFill>
                <a:latin typeface="#9Slide03 Roboto Medium" panose="02000000000000000000" pitchFamily="2" charset="0"/>
                <a:ea typeface="#9Slide03 Roboto Medium" panose="02000000000000000000" pitchFamily="2" charset="0"/>
              </a:rPr>
              <a:t> </a:t>
            </a:r>
            <a:r>
              <a:rPr lang="en-US" sz="2800" dirty="0" err="1">
                <a:solidFill>
                  <a:srgbClr val="FFF8E7">
                    <a:lumMod val="10000"/>
                  </a:srgbClr>
                </a:solidFill>
                <a:latin typeface="#9Slide03 Roboto Medium" panose="02000000000000000000" pitchFamily="2" charset="0"/>
                <a:ea typeface="#9Slide03 Roboto Medium" panose="02000000000000000000" pitchFamily="2" charset="0"/>
              </a:rPr>
              <a:t>gian</a:t>
            </a:r>
            <a:r>
              <a:rPr lang="en-US" sz="2800" dirty="0">
                <a:solidFill>
                  <a:srgbClr val="FFF8E7">
                    <a:lumMod val="10000"/>
                  </a:srgbClr>
                </a:solidFill>
                <a:latin typeface="#9Slide03 Roboto Medium" panose="02000000000000000000" pitchFamily="2" charset="0"/>
                <a:ea typeface="#9Slide03 Roboto Medium" panose="02000000000000000000" pitchFamily="2" charset="0"/>
              </a:rPr>
              <a:t> 10 </a:t>
            </a:r>
            <a:r>
              <a:rPr lang="en-US" sz="2800" dirty="0" err="1">
                <a:solidFill>
                  <a:srgbClr val="FFF8E7">
                    <a:lumMod val="10000"/>
                  </a:srgbClr>
                </a:solidFill>
                <a:latin typeface="#9Slide03 Roboto Medium" panose="02000000000000000000" pitchFamily="2" charset="0"/>
                <a:ea typeface="#9Slide03 Roboto Medium" panose="02000000000000000000" pitchFamily="2" charset="0"/>
              </a:rPr>
              <a:t>giây</a:t>
            </a:r>
            <a:r>
              <a:rPr lang="en-US" sz="2800" dirty="0">
                <a:solidFill>
                  <a:srgbClr val="FFF8E7">
                    <a:lumMod val="10000"/>
                  </a:srgbClr>
                </a:solidFill>
                <a:latin typeface="#9Slide03 Roboto Medium" panose="02000000000000000000" pitchFamily="2" charset="0"/>
                <a:ea typeface="#9Slide03 Roboto Medium" panose="02000000000000000000" pitchFamily="2" charset="0"/>
              </a:rPr>
              <a:t>.</a:t>
            </a:r>
          </a:p>
          <a:p>
            <a:pPr algn="just">
              <a:spcBef>
                <a:spcPts val="600"/>
              </a:spcBef>
              <a:spcAft>
                <a:spcPts val="600"/>
              </a:spcAft>
              <a:buFont typeface="Courier New" panose="02070309020205020404" pitchFamily="49" charset="0"/>
              <a:buChar char="o"/>
              <a:defRPr/>
            </a:pPr>
            <a:r>
              <a:rPr lang="en-US" sz="2800" dirty="0">
                <a:solidFill>
                  <a:srgbClr val="FFF8E7">
                    <a:lumMod val="10000"/>
                  </a:srgbClr>
                </a:solidFill>
                <a:latin typeface="#9Slide03 Roboto Medium" panose="02000000000000000000" pitchFamily="2" charset="0"/>
                <a:ea typeface="#9Slide03 Roboto Medium" panose="02000000000000000000" pitchFamily="2" charset="0"/>
              </a:rPr>
              <a:t> </a:t>
            </a:r>
            <a:r>
              <a:rPr lang="vi-VN" sz="2800" dirty="0">
                <a:solidFill>
                  <a:srgbClr val="FFF8E7">
                    <a:lumMod val="10000"/>
                  </a:srgbClr>
                </a:solidFill>
                <a:latin typeface="#9Slide03 Roboto Medium" panose="02000000000000000000" pitchFamily="2" charset="0"/>
                <a:ea typeface="#9Slide03 Roboto Medium" panose="02000000000000000000" pitchFamily="2" charset="0"/>
              </a:rPr>
              <a:t>Đ</a:t>
            </a:r>
            <a:r>
              <a:rPr lang="en-US" sz="2800" dirty="0" err="1">
                <a:solidFill>
                  <a:srgbClr val="FFF8E7">
                    <a:lumMod val="10000"/>
                  </a:srgbClr>
                </a:solidFill>
                <a:latin typeface="#9Slide03 Roboto Medium" panose="02000000000000000000" pitchFamily="2" charset="0"/>
                <a:ea typeface="#9Slide03 Roboto Medium" panose="02000000000000000000" pitchFamily="2" charset="0"/>
              </a:rPr>
              <a:t>oán</a:t>
            </a:r>
            <a:r>
              <a:rPr lang="en-US" sz="2800" dirty="0">
                <a:solidFill>
                  <a:srgbClr val="FFF8E7">
                    <a:lumMod val="10000"/>
                  </a:srgbClr>
                </a:solidFill>
                <a:latin typeface="#9Slide03 Roboto Medium" panose="02000000000000000000" pitchFamily="2" charset="0"/>
                <a:ea typeface="#9Slide03 Roboto Medium" panose="02000000000000000000" pitchFamily="2" charset="0"/>
              </a:rPr>
              <a:t> </a:t>
            </a:r>
            <a:r>
              <a:rPr lang="en-US" sz="2800" dirty="0" err="1">
                <a:solidFill>
                  <a:srgbClr val="FFF8E7">
                    <a:lumMod val="10000"/>
                  </a:srgbClr>
                </a:solidFill>
                <a:latin typeface="#9Slide03 Roboto Medium" panose="02000000000000000000" pitchFamily="2" charset="0"/>
                <a:ea typeface="#9Slide03 Roboto Medium" panose="02000000000000000000" pitchFamily="2" charset="0"/>
              </a:rPr>
              <a:t>tên</a:t>
            </a:r>
            <a:r>
              <a:rPr lang="en-US" sz="2800" dirty="0">
                <a:solidFill>
                  <a:srgbClr val="FFF8E7">
                    <a:lumMod val="10000"/>
                  </a:srgbClr>
                </a:solidFill>
                <a:latin typeface="#9Slide03 Roboto Medium" panose="02000000000000000000" pitchFamily="2" charset="0"/>
                <a:ea typeface="#9Slide03 Roboto Medium" panose="02000000000000000000" pitchFamily="2" charset="0"/>
              </a:rPr>
              <a:t> </a:t>
            </a:r>
            <a:r>
              <a:rPr lang="en-US" sz="2800" dirty="0" err="1">
                <a:solidFill>
                  <a:srgbClr val="FFF8E7">
                    <a:lumMod val="10000"/>
                  </a:srgbClr>
                </a:solidFill>
                <a:latin typeface="#9Slide03 Roboto Medium" panose="02000000000000000000" pitchFamily="2" charset="0"/>
                <a:ea typeface="#9Slide03 Roboto Medium" panose="02000000000000000000" pitchFamily="2" charset="0"/>
              </a:rPr>
              <a:t>các</a:t>
            </a:r>
            <a:r>
              <a:rPr lang="en-US" sz="2800" dirty="0">
                <a:solidFill>
                  <a:srgbClr val="FFF8E7">
                    <a:lumMod val="10000"/>
                  </a:srgbClr>
                </a:solidFill>
                <a:latin typeface="#9Slide03 Roboto Medium" panose="02000000000000000000" pitchFamily="2" charset="0"/>
                <a:ea typeface="#9Slide03 Roboto Medium" panose="02000000000000000000" pitchFamily="2" charset="0"/>
              </a:rPr>
              <a:t> </a:t>
            </a:r>
            <a:r>
              <a:rPr lang="en-US" sz="2800" dirty="0" err="1">
                <a:solidFill>
                  <a:srgbClr val="FFF8E7">
                    <a:lumMod val="10000"/>
                  </a:srgbClr>
                </a:solidFill>
                <a:latin typeface="#9Slide03 Roboto Medium" panose="02000000000000000000" pitchFamily="2" charset="0"/>
                <a:ea typeface="#9Slide03 Roboto Medium" panose="02000000000000000000" pitchFamily="2" charset="0"/>
              </a:rPr>
              <a:t>địa</a:t>
            </a:r>
            <a:r>
              <a:rPr lang="en-US" sz="2800" dirty="0">
                <a:solidFill>
                  <a:srgbClr val="FFF8E7">
                    <a:lumMod val="10000"/>
                  </a:srgbClr>
                </a:solidFill>
                <a:latin typeface="#9Slide03 Roboto Medium" panose="02000000000000000000" pitchFamily="2" charset="0"/>
                <a:ea typeface="#9Slide03 Roboto Medium" panose="02000000000000000000" pitchFamily="2" charset="0"/>
              </a:rPr>
              <a:t> </a:t>
            </a:r>
            <a:r>
              <a:rPr lang="en-US" sz="2800" dirty="0" err="1">
                <a:solidFill>
                  <a:srgbClr val="FFF8E7">
                    <a:lumMod val="10000"/>
                  </a:srgbClr>
                </a:solidFill>
                <a:latin typeface="#9Slide03 Roboto Medium" panose="02000000000000000000" pitchFamily="2" charset="0"/>
                <a:ea typeface="#9Slide03 Roboto Medium" panose="02000000000000000000" pitchFamily="2" charset="0"/>
              </a:rPr>
              <a:t>danh</a:t>
            </a:r>
            <a:r>
              <a:rPr lang="en-US" sz="2800" dirty="0">
                <a:solidFill>
                  <a:srgbClr val="FFF8E7">
                    <a:lumMod val="10000"/>
                  </a:srgbClr>
                </a:solidFill>
                <a:latin typeface="#9Slide03 Roboto Medium" panose="02000000000000000000" pitchFamily="2" charset="0"/>
                <a:ea typeface="#9Slide03 Roboto Medium" panose="02000000000000000000" pitchFamily="2" charset="0"/>
              </a:rPr>
              <a:t> </a:t>
            </a:r>
            <a:r>
              <a:rPr lang="en-US" sz="2800" dirty="0" err="1">
                <a:solidFill>
                  <a:srgbClr val="FFF8E7">
                    <a:lumMod val="10000"/>
                  </a:srgbClr>
                </a:solidFill>
                <a:latin typeface="#9Slide03 Roboto Medium" panose="02000000000000000000" pitchFamily="2" charset="0"/>
                <a:ea typeface="#9Slide03 Roboto Medium" panose="02000000000000000000" pitchFamily="2" charset="0"/>
              </a:rPr>
              <a:t>trong</a:t>
            </a:r>
            <a:r>
              <a:rPr lang="en-US" sz="2800" dirty="0">
                <a:solidFill>
                  <a:srgbClr val="FFF8E7">
                    <a:lumMod val="10000"/>
                  </a:srgbClr>
                </a:solidFill>
                <a:latin typeface="#9Slide03 Roboto Medium" panose="02000000000000000000" pitchFamily="2" charset="0"/>
                <a:ea typeface="#9Slide03 Roboto Medium" panose="02000000000000000000" pitchFamily="2" charset="0"/>
              </a:rPr>
              <a:t> </a:t>
            </a:r>
            <a:r>
              <a:rPr lang="en-US" sz="2800" dirty="0" err="1">
                <a:solidFill>
                  <a:srgbClr val="FFF8E7">
                    <a:lumMod val="10000"/>
                  </a:srgbClr>
                </a:solidFill>
                <a:latin typeface="#9Slide03 Roboto Medium" panose="02000000000000000000" pitchFamily="2" charset="0"/>
                <a:ea typeface="#9Slide03 Roboto Medium" panose="02000000000000000000" pitchFamily="2" charset="0"/>
              </a:rPr>
              <a:t>hình</a:t>
            </a:r>
            <a:r>
              <a:rPr lang="en-US" sz="2800" dirty="0">
                <a:solidFill>
                  <a:srgbClr val="FFF8E7">
                    <a:lumMod val="10000"/>
                  </a:srgbClr>
                </a:solidFill>
                <a:latin typeface="#9Slide03 Roboto Medium" panose="02000000000000000000" pitchFamily="2" charset="0"/>
                <a:ea typeface="#9Slide03 Roboto Medium" panose="02000000000000000000" pitchFamily="2" charset="0"/>
              </a:rPr>
              <a:t>.</a:t>
            </a:r>
            <a:endParaRPr lang="vi-VN" sz="2800" dirty="0">
              <a:solidFill>
                <a:srgbClr val="FFF8E7">
                  <a:lumMod val="10000"/>
                </a:srgbClr>
              </a:solidFill>
              <a:latin typeface="#9Slide03 Roboto Medium" panose="02000000000000000000" pitchFamily="2" charset="0"/>
              <a:ea typeface="#9Slide03 Roboto Medium" panose="02000000000000000000" pitchFamily="2" charset="0"/>
            </a:endParaRPr>
          </a:p>
        </p:txBody>
      </p:sp>
      <p:pic>
        <p:nvPicPr>
          <p:cNvPr id="4" name="Picture 3">
            <a:extLst>
              <a:ext uri="{FF2B5EF4-FFF2-40B4-BE49-F238E27FC236}">
                <a16:creationId xmlns:a16="http://schemas.microsoft.com/office/drawing/2014/main" id="{678CA2C6-782F-4EC1-9027-5131540F889E}"/>
              </a:ext>
            </a:extLst>
          </p:cNvPr>
          <p:cNvPicPr>
            <a:picLocks noChangeAspect="1"/>
          </p:cNvPicPr>
          <p:nvPr/>
        </p:nvPicPr>
        <p:blipFill>
          <a:blip r:embed="rId2"/>
          <a:stretch>
            <a:fillRect/>
          </a:stretch>
        </p:blipFill>
        <p:spPr>
          <a:xfrm>
            <a:off x="204628" y="594432"/>
            <a:ext cx="5824808" cy="5390501"/>
          </a:xfrm>
          <a:prstGeom prst="rect">
            <a:avLst/>
          </a:prstGeom>
        </p:spPr>
      </p:pic>
      <p:sp>
        <p:nvSpPr>
          <p:cNvPr id="5" name="Rectangle 4">
            <a:extLst>
              <a:ext uri="{FF2B5EF4-FFF2-40B4-BE49-F238E27FC236}">
                <a16:creationId xmlns:a16="http://schemas.microsoft.com/office/drawing/2014/main" id="{98EC37C8-2F00-4643-B870-6042B046AD6D}"/>
              </a:ext>
            </a:extLst>
          </p:cNvPr>
          <p:cNvSpPr/>
          <p:nvPr/>
        </p:nvSpPr>
        <p:spPr>
          <a:xfrm>
            <a:off x="1990843" y="2828129"/>
            <a:ext cx="2442260" cy="1300272"/>
          </a:xfrm>
          <a:prstGeom prst="rect">
            <a:avLst/>
          </a:prstGeom>
          <a:solidFill>
            <a:srgbClr val="F09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b="1" dirty="0">
                <a:latin typeface="Times New Roman" panose="02020603050405020304" pitchFamily="18" charset="0"/>
                <a:cs typeface="Times New Roman" panose="02020603050405020304" pitchFamily="18" charset="0"/>
              </a:rPr>
              <a:t>Nhìn hình đoán địa danh</a:t>
            </a:r>
          </a:p>
        </p:txBody>
      </p:sp>
    </p:spTree>
    <p:extLst>
      <p:ext uri="{BB962C8B-B14F-4D97-AF65-F5344CB8AC3E}">
        <p14:creationId xmlns:p14="http://schemas.microsoft.com/office/powerpoint/2010/main" val="2275981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6"/>
                                        </p:tgtEl>
                                        <p:attrNameLst>
                                          <p:attrName>style.visibility</p:attrName>
                                        </p:attrNameLst>
                                      </p:cBhvr>
                                      <p:to>
                                        <p:strVal val="visible"/>
                                      </p:to>
                                    </p:set>
                                    <p:anim calcmode="lin" valueType="num">
                                      <p:cBhvr additive="base">
                                        <p:cTn id="25" dur="500" fill="hold"/>
                                        <p:tgtEl>
                                          <p:spTgt spid="196"/>
                                        </p:tgtEl>
                                        <p:attrNameLst>
                                          <p:attrName>ppt_x</p:attrName>
                                        </p:attrNameLst>
                                      </p:cBhvr>
                                      <p:tavLst>
                                        <p:tav tm="0">
                                          <p:val>
                                            <p:strVal val="#ppt_x"/>
                                          </p:val>
                                        </p:tav>
                                        <p:tav tm="100000">
                                          <p:val>
                                            <p:strVal val="#ppt_x"/>
                                          </p:val>
                                        </p:tav>
                                      </p:tavLst>
                                    </p:anim>
                                    <p:anim calcmode="lin" valueType="num">
                                      <p:cBhvr additive="base">
                                        <p:cTn id="26" dur="500" fill="hold"/>
                                        <p:tgtEl>
                                          <p:spTgt spid="19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197"/>
                                        </p:tgtEl>
                                        <p:attrNameLst>
                                          <p:attrName>ppt_x</p:attrName>
                                          <p:attrName>ppt_y</p:attrName>
                                        </p:attrNameLst>
                                      </p:cBhvr>
                                    </p:animMotion>
                                    <p:animRot by="1500000">
                                      <p:cBhvr>
                                        <p:cTn id="31" dur="125" fill="hold">
                                          <p:stCondLst>
                                            <p:cond delay="0"/>
                                          </p:stCondLst>
                                        </p:cTn>
                                        <p:tgtEl>
                                          <p:spTgt spid="197"/>
                                        </p:tgtEl>
                                        <p:attrNameLst>
                                          <p:attrName>r</p:attrName>
                                        </p:attrNameLst>
                                      </p:cBhvr>
                                    </p:animRot>
                                    <p:animRot by="-1500000">
                                      <p:cBhvr>
                                        <p:cTn id="32" dur="125" fill="hold">
                                          <p:stCondLst>
                                            <p:cond delay="125"/>
                                          </p:stCondLst>
                                        </p:cTn>
                                        <p:tgtEl>
                                          <p:spTgt spid="197"/>
                                        </p:tgtEl>
                                        <p:attrNameLst>
                                          <p:attrName>r</p:attrName>
                                        </p:attrNameLst>
                                      </p:cBhvr>
                                    </p:animRot>
                                    <p:animRot by="-1500000">
                                      <p:cBhvr>
                                        <p:cTn id="33" dur="125" fill="hold">
                                          <p:stCondLst>
                                            <p:cond delay="250"/>
                                          </p:stCondLst>
                                        </p:cTn>
                                        <p:tgtEl>
                                          <p:spTgt spid="197"/>
                                        </p:tgtEl>
                                        <p:attrNameLst>
                                          <p:attrName>r</p:attrName>
                                        </p:attrNameLst>
                                      </p:cBhvr>
                                    </p:animRot>
                                    <p:animRot by="1500000">
                                      <p:cBhvr>
                                        <p:cTn id="34" dur="125" fill="hold">
                                          <p:stCondLst>
                                            <p:cond delay="375"/>
                                          </p:stCondLst>
                                        </p:cTn>
                                        <p:tgtEl>
                                          <p:spTgt spid="19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73A4-877F-4218-9C18-04E18E43BBC0}"/>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8FDD0D6B-8E35-4C06-BB73-CFB2116438E8}"/>
              </a:ext>
            </a:extLst>
          </p:cNvPr>
          <p:cNvSpPr/>
          <p:nvPr/>
        </p:nvSpPr>
        <p:spPr>
          <a:xfrm>
            <a:off x="0" y="-1"/>
            <a:ext cx="12192000" cy="6858001"/>
          </a:xfrm>
          <a:prstGeom prst="rect">
            <a:avLst/>
          </a:prstGeom>
          <a:solidFill>
            <a:srgbClr val="FFF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FFFFFF"/>
              </a:solidFill>
              <a:latin typeface="Arial"/>
            </a:endParaRPr>
          </a:p>
        </p:txBody>
      </p:sp>
      <p:sp>
        <p:nvSpPr>
          <p:cNvPr id="12" name="Rectangle: Rounded Corners 11">
            <a:extLst>
              <a:ext uri="{FF2B5EF4-FFF2-40B4-BE49-F238E27FC236}">
                <a16:creationId xmlns:a16="http://schemas.microsoft.com/office/drawing/2014/main" id="{D011858C-D4DC-4E5F-8F1D-F33635EEA528}"/>
              </a:ext>
            </a:extLst>
          </p:cNvPr>
          <p:cNvSpPr/>
          <p:nvPr/>
        </p:nvSpPr>
        <p:spPr>
          <a:xfrm>
            <a:off x="4472550" y="307041"/>
            <a:ext cx="3238500" cy="1383739"/>
          </a:xfrm>
          <a:prstGeom prst="roundRect">
            <a:avLst/>
          </a:prstGeom>
          <a:solidFill>
            <a:srgbClr val="3AC2A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latin typeface="Arial"/>
            </a:endParaRPr>
          </a:p>
        </p:txBody>
      </p:sp>
      <p:sp>
        <p:nvSpPr>
          <p:cNvPr id="13" name="TextBox 12">
            <a:extLst>
              <a:ext uri="{FF2B5EF4-FFF2-40B4-BE49-F238E27FC236}">
                <a16:creationId xmlns:a16="http://schemas.microsoft.com/office/drawing/2014/main" id="{B0D470C0-F610-488C-B212-E265F8D249A8}"/>
              </a:ext>
            </a:extLst>
          </p:cNvPr>
          <p:cNvSpPr txBox="1"/>
          <p:nvPr/>
        </p:nvSpPr>
        <p:spPr>
          <a:xfrm>
            <a:off x="4299412" y="398745"/>
            <a:ext cx="3584776" cy="1200329"/>
          </a:xfrm>
          <a:prstGeom prst="rect">
            <a:avLst/>
          </a:prstGeom>
          <a:noFill/>
        </p:spPr>
        <p:txBody>
          <a:bodyPr wrap="square">
            <a:spAutoFit/>
          </a:bodyPr>
          <a:lstStyle/>
          <a:p>
            <a:pPr algn="ctr">
              <a:defRPr/>
            </a:pPr>
            <a:r>
              <a:rPr lang="en-US" altLang="en-US" sz="3600" b="1" dirty="0">
                <a:solidFill>
                  <a:srgbClr val="FFFFFF"/>
                </a:solidFill>
                <a:latin typeface="Tahoma" panose="020B0604030504040204" pitchFamily="34" charset="0"/>
                <a:ea typeface="Tahoma" panose="020B0604030504040204" pitchFamily="34" charset="0"/>
                <a:cs typeface="Tahoma" panose="020B0604030504040204" pitchFamily="34" charset="0"/>
              </a:rPr>
              <a:t>KIM TỰ THÁP</a:t>
            </a:r>
          </a:p>
          <a:p>
            <a:pPr algn="ctr">
              <a:defRPr/>
            </a:pPr>
            <a:r>
              <a:rPr lang="en-US" altLang="en-US" sz="3600" b="1" dirty="0">
                <a:solidFill>
                  <a:srgbClr val="FFFFFF"/>
                </a:solidFill>
                <a:latin typeface="Tahoma" panose="020B0604030504040204" pitchFamily="34" charset="0"/>
                <a:ea typeface="Tahoma" panose="020B0604030504040204" pitchFamily="34" charset="0"/>
                <a:cs typeface="Tahoma" panose="020B0604030504040204" pitchFamily="34" charset="0"/>
              </a:rPr>
              <a:t>(AI CẬP)</a:t>
            </a:r>
          </a:p>
        </p:txBody>
      </p:sp>
      <p:pic>
        <p:nvPicPr>
          <p:cNvPr id="7" name="image1.jpg" descr="Káº¿t quáº£ hÃ¬nh áº£nh cho nhá»¯ng Äá»a Äiá»m du lá»ch ná»i tiáº¿ng tháº¿ giá»i">
            <a:extLst>
              <a:ext uri="{FF2B5EF4-FFF2-40B4-BE49-F238E27FC236}">
                <a16:creationId xmlns:a16="http://schemas.microsoft.com/office/drawing/2014/main" id="{6AE15E23-F8E3-3944-872B-8ECE2411F1E8}"/>
              </a:ext>
            </a:extLst>
          </p:cNvPr>
          <p:cNvPicPr/>
          <p:nvPr/>
        </p:nvPicPr>
        <p:blipFill>
          <a:blip r:embed="rId2"/>
          <a:srcRect/>
          <a:stretch>
            <a:fillRect/>
          </a:stretch>
        </p:blipFill>
        <p:spPr>
          <a:xfrm>
            <a:off x="2577149" y="1925561"/>
            <a:ext cx="7238182" cy="4556261"/>
          </a:xfrm>
          <a:prstGeom prst="rect">
            <a:avLst/>
          </a:prstGeom>
          <a:ln/>
        </p:spPr>
      </p:pic>
    </p:spTree>
    <p:extLst>
      <p:ext uri="{BB962C8B-B14F-4D97-AF65-F5344CB8AC3E}">
        <p14:creationId xmlns:p14="http://schemas.microsoft.com/office/powerpoint/2010/main" val="3141928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73A4-877F-4218-9C18-04E18E43BBC0}"/>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8FDD0D6B-8E35-4C06-BB73-CFB2116438E8}"/>
              </a:ext>
            </a:extLst>
          </p:cNvPr>
          <p:cNvSpPr/>
          <p:nvPr/>
        </p:nvSpPr>
        <p:spPr>
          <a:xfrm>
            <a:off x="0" y="-38101"/>
            <a:ext cx="12192000" cy="6858001"/>
          </a:xfrm>
          <a:prstGeom prst="rect">
            <a:avLst/>
          </a:prstGeom>
          <a:solidFill>
            <a:srgbClr val="FFF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FFFFFF"/>
              </a:solidFill>
              <a:latin typeface="Arial"/>
            </a:endParaRPr>
          </a:p>
        </p:txBody>
      </p:sp>
      <p:sp>
        <p:nvSpPr>
          <p:cNvPr id="6" name="Diamond 5">
            <a:extLst>
              <a:ext uri="{FF2B5EF4-FFF2-40B4-BE49-F238E27FC236}">
                <a16:creationId xmlns:a16="http://schemas.microsoft.com/office/drawing/2014/main" id="{39D7C7B5-4FC2-477D-B36F-BDEF4296C204}"/>
              </a:ext>
            </a:extLst>
          </p:cNvPr>
          <p:cNvSpPr/>
          <p:nvPr/>
        </p:nvSpPr>
        <p:spPr>
          <a:xfrm>
            <a:off x="7716282" y="1376155"/>
            <a:ext cx="4171951" cy="3991333"/>
          </a:xfrm>
          <a:prstGeom prst="diamon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latin typeface="Arial"/>
            </a:endParaRPr>
          </a:p>
        </p:txBody>
      </p:sp>
      <p:sp>
        <p:nvSpPr>
          <p:cNvPr id="16" name="Diamond 15">
            <a:extLst>
              <a:ext uri="{FF2B5EF4-FFF2-40B4-BE49-F238E27FC236}">
                <a16:creationId xmlns:a16="http://schemas.microsoft.com/office/drawing/2014/main" id="{070DB909-9430-4022-87C1-6787D1BB4E91}"/>
              </a:ext>
            </a:extLst>
          </p:cNvPr>
          <p:cNvSpPr/>
          <p:nvPr/>
        </p:nvSpPr>
        <p:spPr>
          <a:xfrm>
            <a:off x="7912992" y="1550343"/>
            <a:ext cx="4171951" cy="3991333"/>
          </a:xfrm>
          <a:prstGeom prst="diamond">
            <a:avLst/>
          </a:prstGeom>
          <a:solidFill>
            <a:srgbClr val="3AC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latin typeface="Arial"/>
            </a:endParaRPr>
          </a:p>
        </p:txBody>
      </p:sp>
      <p:sp>
        <p:nvSpPr>
          <p:cNvPr id="17" name="TextBox 16">
            <a:extLst>
              <a:ext uri="{FF2B5EF4-FFF2-40B4-BE49-F238E27FC236}">
                <a16:creationId xmlns:a16="http://schemas.microsoft.com/office/drawing/2014/main" id="{977F0334-60F5-4435-B65E-40376042355C}"/>
              </a:ext>
            </a:extLst>
          </p:cNvPr>
          <p:cNvSpPr txBox="1"/>
          <p:nvPr/>
        </p:nvSpPr>
        <p:spPr>
          <a:xfrm>
            <a:off x="8091224" y="3185489"/>
            <a:ext cx="3815485" cy="1754326"/>
          </a:xfrm>
          <a:prstGeom prst="rect">
            <a:avLst/>
          </a:prstGeom>
          <a:noFill/>
        </p:spPr>
        <p:txBody>
          <a:bodyPr wrap="square">
            <a:spAutoFit/>
          </a:bodyPr>
          <a:lstStyle/>
          <a:p>
            <a:pPr algn="ctr">
              <a:defRPr/>
            </a:pPr>
            <a:r>
              <a:rPr lang="en-US" altLang="en-US" sz="3600" b="1" dirty="0">
                <a:solidFill>
                  <a:srgbClr val="FFFFFF"/>
                </a:solidFill>
                <a:latin typeface="Tahoma" panose="020B0604030504040204" pitchFamily="34" charset="0"/>
                <a:ea typeface="Tahoma" panose="020B0604030504040204" pitchFamily="34" charset="0"/>
                <a:cs typeface="Tahoma" panose="020B0604030504040204" pitchFamily="34" charset="0"/>
              </a:rPr>
              <a:t>THÁP NGHIÊNG PISA</a:t>
            </a:r>
          </a:p>
          <a:p>
            <a:pPr algn="ctr">
              <a:defRPr/>
            </a:pPr>
            <a:r>
              <a:rPr lang="en-US" altLang="en-US" sz="3600" b="1" dirty="0">
                <a:solidFill>
                  <a:srgbClr val="FFFFFF"/>
                </a:solidFill>
                <a:latin typeface="Tahoma" panose="020B0604030504040204" pitchFamily="34" charset="0"/>
                <a:ea typeface="Tahoma" panose="020B0604030504040204" pitchFamily="34" charset="0"/>
                <a:cs typeface="Tahoma" panose="020B0604030504040204" pitchFamily="34" charset="0"/>
              </a:rPr>
              <a:t>(</a:t>
            </a:r>
            <a:r>
              <a:rPr lang="en-US" altLang="en-US" sz="3600" b="1" dirty="0" err="1">
                <a:solidFill>
                  <a:srgbClr val="FFFFFF"/>
                </a:solidFill>
                <a:latin typeface="Tahoma" panose="020B0604030504040204" pitchFamily="34" charset="0"/>
                <a:ea typeface="Tahoma" panose="020B0604030504040204" pitchFamily="34" charset="0"/>
                <a:cs typeface="Tahoma" panose="020B0604030504040204" pitchFamily="34" charset="0"/>
              </a:rPr>
              <a:t>Ý</a:t>
            </a:r>
            <a:r>
              <a:rPr lang="en-US" altLang="en-US" sz="3600" b="1" dirty="0">
                <a:solidFill>
                  <a:srgbClr val="FFFFFF"/>
                </a:solidFill>
                <a:latin typeface="Tahoma" panose="020B0604030504040204" pitchFamily="34" charset="0"/>
                <a:ea typeface="Tahoma" panose="020B0604030504040204" pitchFamily="34" charset="0"/>
                <a:cs typeface="Tahoma" panose="020B0604030504040204" pitchFamily="34" charset="0"/>
              </a:rPr>
              <a:t>)</a:t>
            </a:r>
          </a:p>
        </p:txBody>
      </p:sp>
      <p:pic>
        <p:nvPicPr>
          <p:cNvPr id="8" name="image6.jpg">
            <a:extLst>
              <a:ext uri="{FF2B5EF4-FFF2-40B4-BE49-F238E27FC236}">
                <a16:creationId xmlns:a16="http://schemas.microsoft.com/office/drawing/2014/main" id="{00C32854-C2B6-BB41-8995-3C6E73F68C18}"/>
              </a:ext>
            </a:extLst>
          </p:cNvPr>
          <p:cNvPicPr/>
          <p:nvPr/>
        </p:nvPicPr>
        <p:blipFill>
          <a:blip r:embed="rId2"/>
          <a:srcRect/>
          <a:stretch>
            <a:fillRect/>
          </a:stretch>
        </p:blipFill>
        <p:spPr>
          <a:xfrm>
            <a:off x="107057" y="1075328"/>
            <a:ext cx="7328654" cy="4541637"/>
          </a:xfrm>
          <a:prstGeom prst="rect">
            <a:avLst/>
          </a:prstGeom>
          <a:ln/>
        </p:spPr>
      </p:pic>
    </p:spTree>
    <p:extLst>
      <p:ext uri="{BB962C8B-B14F-4D97-AF65-F5344CB8AC3E}">
        <p14:creationId xmlns:p14="http://schemas.microsoft.com/office/powerpoint/2010/main" val="4361788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73A4-877F-4218-9C18-04E18E43BBC0}"/>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8FDD0D6B-8E35-4C06-BB73-CFB2116438E8}"/>
              </a:ext>
            </a:extLst>
          </p:cNvPr>
          <p:cNvSpPr/>
          <p:nvPr/>
        </p:nvSpPr>
        <p:spPr>
          <a:xfrm>
            <a:off x="0" y="-1"/>
            <a:ext cx="12192000" cy="6858001"/>
          </a:xfrm>
          <a:prstGeom prst="rect">
            <a:avLst/>
          </a:prstGeom>
          <a:solidFill>
            <a:srgbClr val="FFF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FFFFFF"/>
              </a:solidFill>
              <a:latin typeface="Arial"/>
            </a:endParaRPr>
          </a:p>
        </p:txBody>
      </p:sp>
      <p:sp>
        <p:nvSpPr>
          <p:cNvPr id="11" name="Rectangle: Rounded Corners 10">
            <a:extLst>
              <a:ext uri="{FF2B5EF4-FFF2-40B4-BE49-F238E27FC236}">
                <a16:creationId xmlns:a16="http://schemas.microsoft.com/office/drawing/2014/main" id="{9C25D0CB-CAD5-4BBF-B61C-2F121F894FE4}"/>
              </a:ext>
            </a:extLst>
          </p:cNvPr>
          <p:cNvSpPr/>
          <p:nvPr/>
        </p:nvSpPr>
        <p:spPr>
          <a:xfrm>
            <a:off x="3180386" y="4700262"/>
            <a:ext cx="6067249" cy="1349895"/>
          </a:xfrm>
          <a:prstGeom prst="roundRect">
            <a:avLst/>
          </a:prstGeom>
          <a:solidFill>
            <a:srgbClr val="3AC2A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latin typeface="Arial"/>
            </a:endParaRPr>
          </a:p>
        </p:txBody>
      </p:sp>
      <p:sp>
        <p:nvSpPr>
          <p:cNvPr id="12" name="TextBox 11">
            <a:extLst>
              <a:ext uri="{FF2B5EF4-FFF2-40B4-BE49-F238E27FC236}">
                <a16:creationId xmlns:a16="http://schemas.microsoft.com/office/drawing/2014/main" id="{CA423624-9AE5-44C7-8EEB-30ECF702354F}"/>
              </a:ext>
            </a:extLst>
          </p:cNvPr>
          <p:cNvSpPr txBox="1"/>
          <p:nvPr/>
        </p:nvSpPr>
        <p:spPr>
          <a:xfrm>
            <a:off x="3099362" y="4768803"/>
            <a:ext cx="6299279" cy="1200329"/>
          </a:xfrm>
          <a:prstGeom prst="rect">
            <a:avLst/>
          </a:prstGeom>
          <a:noFill/>
        </p:spPr>
        <p:txBody>
          <a:bodyPr wrap="square">
            <a:spAutoFit/>
          </a:bodyPr>
          <a:lstStyle/>
          <a:p>
            <a:pPr algn="ctr">
              <a:defRPr/>
            </a:pPr>
            <a:r>
              <a:rPr lang="en-US" altLang="en-US" sz="3600" b="1" dirty="0">
                <a:solidFill>
                  <a:srgbClr val="FFFFFF"/>
                </a:solidFill>
                <a:latin typeface="Tahoma" panose="020B0604030504040204" pitchFamily="34" charset="0"/>
                <a:ea typeface="Tahoma" panose="020B0604030504040204" pitchFamily="34" charset="0"/>
                <a:cs typeface="Tahoma" panose="020B0604030504040204" pitchFamily="34" charset="0"/>
              </a:rPr>
              <a:t>TƯỢNG NỮ THẦN TỰ DO</a:t>
            </a:r>
          </a:p>
          <a:p>
            <a:pPr algn="ctr">
              <a:defRPr/>
            </a:pPr>
            <a:r>
              <a:rPr lang="en-US" altLang="en-US" sz="3600" b="1" dirty="0">
                <a:solidFill>
                  <a:srgbClr val="FFFFFF"/>
                </a:solidFill>
                <a:latin typeface="Tahoma" panose="020B0604030504040204" pitchFamily="34" charset="0"/>
                <a:ea typeface="Tahoma" panose="020B0604030504040204" pitchFamily="34" charset="0"/>
                <a:cs typeface="Tahoma" panose="020B0604030504040204" pitchFamily="34" charset="0"/>
              </a:rPr>
              <a:t>(HOA KÌ)</a:t>
            </a:r>
          </a:p>
        </p:txBody>
      </p:sp>
      <p:pic>
        <p:nvPicPr>
          <p:cNvPr id="8" name="image10.jpg" descr="Káº¿t quáº£ hÃ¬nh áº£nh cho nhá»¯ng Äá»a Äiá»m du lá»ch ná»i tiáº¿ng tháº¿ giá»i">
            <a:extLst>
              <a:ext uri="{FF2B5EF4-FFF2-40B4-BE49-F238E27FC236}">
                <a16:creationId xmlns:a16="http://schemas.microsoft.com/office/drawing/2014/main" id="{A1FB9ED4-AB1C-F044-8C3D-B7D146D2414E}"/>
              </a:ext>
            </a:extLst>
          </p:cNvPr>
          <p:cNvPicPr/>
          <p:nvPr/>
        </p:nvPicPr>
        <p:blipFill>
          <a:blip r:embed="rId2"/>
          <a:srcRect/>
          <a:stretch>
            <a:fillRect/>
          </a:stretch>
        </p:blipFill>
        <p:spPr>
          <a:xfrm>
            <a:off x="3200698" y="1014267"/>
            <a:ext cx="6001176" cy="3399395"/>
          </a:xfrm>
          <a:prstGeom prst="rect">
            <a:avLst/>
          </a:prstGeom>
          <a:ln/>
        </p:spPr>
      </p:pic>
    </p:spTree>
    <p:extLst>
      <p:ext uri="{BB962C8B-B14F-4D97-AF65-F5344CB8AC3E}">
        <p14:creationId xmlns:p14="http://schemas.microsoft.com/office/powerpoint/2010/main" val="2533013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73A4-877F-4218-9C18-04E18E43BBC0}"/>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8FDD0D6B-8E35-4C06-BB73-CFB2116438E8}"/>
              </a:ext>
            </a:extLst>
          </p:cNvPr>
          <p:cNvSpPr/>
          <p:nvPr/>
        </p:nvSpPr>
        <p:spPr>
          <a:xfrm>
            <a:off x="0" y="-1"/>
            <a:ext cx="12192000" cy="6858001"/>
          </a:xfrm>
          <a:prstGeom prst="rect">
            <a:avLst/>
          </a:prstGeom>
          <a:solidFill>
            <a:srgbClr val="FFF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FFFFFF"/>
              </a:solidFill>
              <a:latin typeface="Arial"/>
            </a:endParaRPr>
          </a:p>
        </p:txBody>
      </p:sp>
      <p:sp>
        <p:nvSpPr>
          <p:cNvPr id="11" name="Rectangle: Rounded Corners 10">
            <a:extLst>
              <a:ext uri="{FF2B5EF4-FFF2-40B4-BE49-F238E27FC236}">
                <a16:creationId xmlns:a16="http://schemas.microsoft.com/office/drawing/2014/main" id="{9C25D0CB-CAD5-4BBF-B61C-2F121F894FE4}"/>
              </a:ext>
            </a:extLst>
          </p:cNvPr>
          <p:cNvSpPr/>
          <p:nvPr/>
        </p:nvSpPr>
        <p:spPr>
          <a:xfrm>
            <a:off x="978975" y="5036165"/>
            <a:ext cx="6151030" cy="1200329"/>
          </a:xfrm>
          <a:prstGeom prst="roundRect">
            <a:avLst/>
          </a:prstGeom>
          <a:solidFill>
            <a:srgbClr val="3AC2A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latin typeface="Arial"/>
            </a:endParaRPr>
          </a:p>
        </p:txBody>
      </p:sp>
      <p:sp>
        <p:nvSpPr>
          <p:cNvPr id="10" name="TextBox 9">
            <a:extLst>
              <a:ext uri="{FF2B5EF4-FFF2-40B4-BE49-F238E27FC236}">
                <a16:creationId xmlns:a16="http://schemas.microsoft.com/office/drawing/2014/main" id="{7379460B-9D10-4DF5-8599-4C17747A7D39}"/>
              </a:ext>
            </a:extLst>
          </p:cNvPr>
          <p:cNvSpPr txBox="1"/>
          <p:nvPr/>
        </p:nvSpPr>
        <p:spPr>
          <a:xfrm>
            <a:off x="1071572" y="5040284"/>
            <a:ext cx="6151030" cy="1200329"/>
          </a:xfrm>
          <a:prstGeom prst="rect">
            <a:avLst/>
          </a:prstGeom>
          <a:noFill/>
        </p:spPr>
        <p:txBody>
          <a:bodyPr wrap="square">
            <a:spAutoFit/>
          </a:bodyPr>
          <a:lstStyle/>
          <a:p>
            <a:pPr algn="ctr">
              <a:defRPr/>
            </a:pPr>
            <a:r>
              <a:rPr lang="en-US" altLang="en-US" sz="3600" b="1" dirty="0">
                <a:solidFill>
                  <a:srgbClr val="FFFFFF"/>
                </a:solidFill>
                <a:latin typeface="Tahoma" panose="020B0604030504040204" pitchFamily="34" charset="0"/>
                <a:ea typeface="Tahoma" panose="020B0604030504040204" pitchFamily="34" charset="0"/>
                <a:cs typeface="Tahoma" panose="020B0604030504040204" pitchFamily="34" charset="0"/>
              </a:rPr>
              <a:t>VẠN LÍ TRƯỜNG THÀNH</a:t>
            </a:r>
          </a:p>
          <a:p>
            <a:pPr algn="ctr">
              <a:defRPr/>
            </a:pPr>
            <a:r>
              <a:rPr lang="en-US" altLang="en-US" sz="3600" b="1" dirty="0">
                <a:solidFill>
                  <a:srgbClr val="FFFFFF"/>
                </a:solidFill>
                <a:latin typeface="Tahoma" panose="020B0604030504040204" pitchFamily="34" charset="0"/>
                <a:ea typeface="Tahoma" panose="020B0604030504040204" pitchFamily="34" charset="0"/>
                <a:cs typeface="Tahoma" panose="020B0604030504040204" pitchFamily="34" charset="0"/>
              </a:rPr>
              <a:t>(TRUNG QUỐC)</a:t>
            </a:r>
          </a:p>
        </p:txBody>
      </p:sp>
      <p:pic>
        <p:nvPicPr>
          <p:cNvPr id="8" name="image11.jpg" descr="Káº¿t quáº£ hÃ¬nh áº£nh cho nhá»¯ng Äá»a Äiá»m du lá»ch ná»i tiáº¿ng tháº¿ giá»i">
            <a:extLst>
              <a:ext uri="{FF2B5EF4-FFF2-40B4-BE49-F238E27FC236}">
                <a16:creationId xmlns:a16="http://schemas.microsoft.com/office/drawing/2014/main" id="{E1067D9C-5AA8-4341-B1CF-FE7D2496E72A}"/>
              </a:ext>
            </a:extLst>
          </p:cNvPr>
          <p:cNvPicPr/>
          <p:nvPr/>
        </p:nvPicPr>
        <p:blipFill>
          <a:blip r:embed="rId2"/>
          <a:srcRect/>
          <a:stretch>
            <a:fillRect/>
          </a:stretch>
        </p:blipFill>
        <p:spPr>
          <a:xfrm>
            <a:off x="3680749" y="318893"/>
            <a:ext cx="7083706" cy="4398378"/>
          </a:xfrm>
          <a:prstGeom prst="rect">
            <a:avLst/>
          </a:prstGeom>
          <a:ln/>
        </p:spPr>
      </p:pic>
    </p:spTree>
    <p:extLst>
      <p:ext uri="{BB962C8B-B14F-4D97-AF65-F5344CB8AC3E}">
        <p14:creationId xmlns:p14="http://schemas.microsoft.com/office/powerpoint/2010/main" val="41072049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73A4-877F-4218-9C18-04E18E43BBC0}"/>
              </a:ext>
            </a:extLst>
          </p:cNvPr>
          <p:cNvSpPr>
            <a:spLocks noGrp="1"/>
          </p:cNvSpPr>
          <p:nvPr>
            <p:ph type="title"/>
          </p:nvPr>
        </p:nvSpPr>
        <p:spPr>
          <a:xfrm>
            <a:off x="1639600" y="663499"/>
            <a:ext cx="8904400" cy="573200"/>
          </a:xfrm>
        </p:spPr>
        <p:txBody>
          <a:bodyPr/>
          <a:lstStyle/>
          <a:p>
            <a:endParaRPr lang="en-US"/>
          </a:p>
        </p:txBody>
      </p:sp>
      <p:sp>
        <p:nvSpPr>
          <p:cNvPr id="3" name="Rectangle 2">
            <a:extLst>
              <a:ext uri="{FF2B5EF4-FFF2-40B4-BE49-F238E27FC236}">
                <a16:creationId xmlns:a16="http://schemas.microsoft.com/office/drawing/2014/main" id="{8FDD0D6B-8E35-4C06-BB73-CFB2116438E8}"/>
              </a:ext>
            </a:extLst>
          </p:cNvPr>
          <p:cNvSpPr/>
          <p:nvPr/>
        </p:nvSpPr>
        <p:spPr>
          <a:xfrm>
            <a:off x="0" y="-1"/>
            <a:ext cx="12192000" cy="6858001"/>
          </a:xfrm>
          <a:prstGeom prst="rect">
            <a:avLst/>
          </a:prstGeom>
          <a:solidFill>
            <a:srgbClr val="FFF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dirty="0">
              <a:solidFill>
                <a:srgbClr val="FFFFFF"/>
              </a:solidFill>
              <a:latin typeface="Arial"/>
            </a:endParaRPr>
          </a:p>
        </p:txBody>
      </p:sp>
      <p:pic>
        <p:nvPicPr>
          <p:cNvPr id="10" name="image8.jpg" descr="Káº¿t quáº£ hÃ¬nh áº£nh cho nhá»¯ng Äá»a Äiá»m du lá»ch ná»i tiáº¿ng tháº¿ giá»i">
            <a:extLst>
              <a:ext uri="{FF2B5EF4-FFF2-40B4-BE49-F238E27FC236}">
                <a16:creationId xmlns:a16="http://schemas.microsoft.com/office/drawing/2014/main" id="{7A8D337A-459B-4944-A017-C02BAB4FBDFF}"/>
              </a:ext>
            </a:extLst>
          </p:cNvPr>
          <p:cNvPicPr/>
          <p:nvPr/>
        </p:nvPicPr>
        <p:blipFill>
          <a:blip r:embed="rId2"/>
          <a:srcRect/>
          <a:stretch>
            <a:fillRect/>
          </a:stretch>
        </p:blipFill>
        <p:spPr>
          <a:xfrm>
            <a:off x="2673752" y="335035"/>
            <a:ext cx="7069886" cy="4537907"/>
          </a:xfrm>
          <a:prstGeom prst="rect">
            <a:avLst/>
          </a:prstGeom>
          <a:ln/>
        </p:spPr>
      </p:pic>
      <p:sp>
        <p:nvSpPr>
          <p:cNvPr id="11" name="Rectangle: Rounded Corners 10">
            <a:extLst>
              <a:ext uri="{FF2B5EF4-FFF2-40B4-BE49-F238E27FC236}">
                <a16:creationId xmlns:a16="http://schemas.microsoft.com/office/drawing/2014/main" id="{6BB688F2-B847-234D-99B0-89696F5D9DBB}"/>
              </a:ext>
            </a:extLst>
          </p:cNvPr>
          <p:cNvSpPr/>
          <p:nvPr/>
        </p:nvSpPr>
        <p:spPr>
          <a:xfrm>
            <a:off x="3133180" y="5186874"/>
            <a:ext cx="6151030" cy="1200329"/>
          </a:xfrm>
          <a:prstGeom prst="roundRect">
            <a:avLst/>
          </a:prstGeom>
          <a:solidFill>
            <a:srgbClr val="3AC2A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400">
              <a:solidFill>
                <a:srgbClr val="FFFFFF"/>
              </a:solidFill>
              <a:latin typeface="Arial"/>
            </a:endParaRPr>
          </a:p>
        </p:txBody>
      </p:sp>
      <p:sp>
        <p:nvSpPr>
          <p:cNvPr id="12" name="TextBox 11">
            <a:extLst>
              <a:ext uri="{FF2B5EF4-FFF2-40B4-BE49-F238E27FC236}">
                <a16:creationId xmlns:a16="http://schemas.microsoft.com/office/drawing/2014/main" id="{43D9B93E-9337-FF43-A778-7AE2D23DED97}"/>
              </a:ext>
            </a:extLst>
          </p:cNvPr>
          <p:cNvSpPr txBox="1"/>
          <p:nvPr/>
        </p:nvSpPr>
        <p:spPr>
          <a:xfrm>
            <a:off x="3133180" y="5186874"/>
            <a:ext cx="6151030" cy="646331"/>
          </a:xfrm>
          <a:prstGeom prst="rect">
            <a:avLst/>
          </a:prstGeom>
          <a:noFill/>
        </p:spPr>
        <p:txBody>
          <a:bodyPr wrap="square">
            <a:spAutoFit/>
          </a:bodyPr>
          <a:lstStyle/>
          <a:p>
            <a:pPr algn="ctr">
              <a:defRPr/>
            </a:pPr>
            <a:r>
              <a:rPr lang="en-US" altLang="en-US" sz="3600" b="1" dirty="0">
                <a:solidFill>
                  <a:srgbClr val="FFFFFF"/>
                </a:solidFill>
                <a:latin typeface="Tahoma" panose="020B0604030504040204" pitchFamily="34" charset="0"/>
                <a:ea typeface="Tahoma" panose="020B0604030504040204" pitchFamily="34" charset="0"/>
                <a:cs typeface="Tahoma" panose="020B0604030504040204" pitchFamily="34" charset="0"/>
              </a:rPr>
              <a:t>VỊNH HẠ LONG</a:t>
            </a:r>
          </a:p>
        </p:txBody>
      </p:sp>
      <p:pic>
        <p:nvPicPr>
          <p:cNvPr id="14" name="Picture 13" descr="Việt Nam Cờ Đất - Miễn Phí vector hình ảnh trên Pixabay">
            <a:extLst>
              <a:ext uri="{FF2B5EF4-FFF2-40B4-BE49-F238E27FC236}">
                <a16:creationId xmlns:a16="http://schemas.microsoft.com/office/drawing/2014/main" id="{A94D0220-7C68-D546-AF8E-9DB409D34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848" t="56583" r="18886" b="21821"/>
          <a:stretch>
            <a:fillRect/>
          </a:stretch>
        </p:blipFill>
        <p:spPr bwMode="auto">
          <a:xfrm>
            <a:off x="4735360" y="5743889"/>
            <a:ext cx="2607556" cy="643314"/>
          </a:xfrm>
          <a:custGeom>
            <a:avLst/>
            <a:gdLst/>
            <a:ahLst/>
            <a:cxnLst/>
            <a:rect l="l" t="t" r="r" b="b"/>
            <a:pathLst>
              <a:path w="3551921" h="876300">
                <a:moveTo>
                  <a:pt x="974837" y="758952"/>
                </a:moveTo>
                <a:lnTo>
                  <a:pt x="996935" y="758952"/>
                </a:lnTo>
                <a:cubicBezTo>
                  <a:pt x="1014207" y="758952"/>
                  <a:pt x="1026399" y="762508"/>
                  <a:pt x="1033511" y="769620"/>
                </a:cubicBezTo>
                <a:cubicBezTo>
                  <a:pt x="1040115" y="776224"/>
                  <a:pt x="1043417" y="788416"/>
                  <a:pt x="1043417" y="806196"/>
                </a:cubicBezTo>
                <a:lnTo>
                  <a:pt x="1043417" y="830580"/>
                </a:lnTo>
                <a:cubicBezTo>
                  <a:pt x="1043417" y="847852"/>
                  <a:pt x="1040115" y="859790"/>
                  <a:pt x="1033511" y="866394"/>
                </a:cubicBezTo>
                <a:cubicBezTo>
                  <a:pt x="1026907" y="872998"/>
                  <a:pt x="1014715" y="876300"/>
                  <a:pt x="996935" y="876300"/>
                </a:cubicBezTo>
                <a:lnTo>
                  <a:pt x="974837" y="876300"/>
                </a:lnTo>
                <a:cubicBezTo>
                  <a:pt x="956549" y="876300"/>
                  <a:pt x="944103" y="872998"/>
                  <a:pt x="937499" y="866394"/>
                </a:cubicBezTo>
                <a:cubicBezTo>
                  <a:pt x="930895" y="859790"/>
                  <a:pt x="927593" y="847852"/>
                  <a:pt x="927593" y="830580"/>
                </a:cubicBezTo>
                <a:lnTo>
                  <a:pt x="927593" y="806196"/>
                </a:lnTo>
                <a:cubicBezTo>
                  <a:pt x="927593" y="788416"/>
                  <a:pt x="930895" y="776224"/>
                  <a:pt x="937499" y="769620"/>
                </a:cubicBezTo>
                <a:cubicBezTo>
                  <a:pt x="944611" y="762508"/>
                  <a:pt x="957057" y="758952"/>
                  <a:pt x="974837" y="758952"/>
                </a:cubicBezTo>
                <a:close/>
                <a:moveTo>
                  <a:pt x="2692004" y="299466"/>
                </a:moveTo>
                <a:cubicBezTo>
                  <a:pt x="2692512" y="317754"/>
                  <a:pt x="2691496" y="335661"/>
                  <a:pt x="2688956" y="353187"/>
                </a:cubicBezTo>
                <a:cubicBezTo>
                  <a:pt x="2686416" y="370713"/>
                  <a:pt x="2682606" y="388112"/>
                  <a:pt x="2677526" y="405384"/>
                </a:cubicBezTo>
                <a:lnTo>
                  <a:pt x="2649332" y="495300"/>
                </a:lnTo>
                <a:lnTo>
                  <a:pt x="2744582" y="495300"/>
                </a:lnTo>
                <a:lnTo>
                  <a:pt x="2716388" y="406146"/>
                </a:lnTo>
                <a:cubicBezTo>
                  <a:pt x="2711308" y="388874"/>
                  <a:pt x="2707371" y="371348"/>
                  <a:pt x="2704577" y="353568"/>
                </a:cubicBezTo>
                <a:cubicBezTo>
                  <a:pt x="2701783" y="335788"/>
                  <a:pt x="2700132" y="317754"/>
                  <a:pt x="2699624" y="299466"/>
                </a:cubicBezTo>
                <a:close/>
                <a:moveTo>
                  <a:pt x="2655428" y="160782"/>
                </a:moveTo>
                <a:lnTo>
                  <a:pt x="2742296" y="160782"/>
                </a:lnTo>
                <a:cubicBezTo>
                  <a:pt x="2761600" y="160782"/>
                  <a:pt x="2774808" y="169164"/>
                  <a:pt x="2781920" y="185928"/>
                </a:cubicBezTo>
                <a:lnTo>
                  <a:pt x="2957942" y="670560"/>
                </a:lnTo>
                <a:cubicBezTo>
                  <a:pt x="2965562" y="691388"/>
                  <a:pt x="2958196" y="701802"/>
                  <a:pt x="2935844" y="701802"/>
                </a:cubicBezTo>
                <a:lnTo>
                  <a:pt x="2853548" y="701802"/>
                </a:lnTo>
                <a:cubicBezTo>
                  <a:pt x="2820528" y="701802"/>
                  <a:pt x="2801478" y="691134"/>
                  <a:pt x="2796398" y="669798"/>
                </a:cubicBezTo>
                <a:lnTo>
                  <a:pt x="2778872" y="614934"/>
                </a:lnTo>
                <a:lnTo>
                  <a:pt x="2614280" y="614934"/>
                </a:lnTo>
                <a:lnTo>
                  <a:pt x="2596754" y="669798"/>
                </a:lnTo>
                <a:cubicBezTo>
                  <a:pt x="2592690" y="681990"/>
                  <a:pt x="2587356" y="690372"/>
                  <a:pt x="2580752" y="694944"/>
                </a:cubicBezTo>
                <a:cubicBezTo>
                  <a:pt x="2572116" y="699516"/>
                  <a:pt x="2558908" y="701802"/>
                  <a:pt x="2541128" y="701802"/>
                </a:cubicBezTo>
                <a:lnTo>
                  <a:pt x="2461118" y="701802"/>
                </a:lnTo>
                <a:cubicBezTo>
                  <a:pt x="2439782" y="701802"/>
                  <a:pt x="2432924" y="691388"/>
                  <a:pt x="2440544" y="670560"/>
                </a:cubicBezTo>
                <a:lnTo>
                  <a:pt x="2615804" y="187452"/>
                </a:lnTo>
                <a:cubicBezTo>
                  <a:pt x="2621900" y="169672"/>
                  <a:pt x="2635108" y="160782"/>
                  <a:pt x="2655428" y="160782"/>
                </a:cubicBezTo>
                <a:close/>
                <a:moveTo>
                  <a:pt x="1974962" y="160782"/>
                </a:moveTo>
                <a:lnTo>
                  <a:pt x="2064878" y="160782"/>
                </a:lnTo>
                <a:cubicBezTo>
                  <a:pt x="2079102" y="160782"/>
                  <a:pt x="2089770" y="165862"/>
                  <a:pt x="2096882" y="176022"/>
                </a:cubicBezTo>
                <a:lnTo>
                  <a:pt x="2221850" y="371094"/>
                </a:lnTo>
                <a:cubicBezTo>
                  <a:pt x="2231502" y="387350"/>
                  <a:pt x="2252838" y="433832"/>
                  <a:pt x="2285858" y="510540"/>
                </a:cubicBezTo>
                <a:lnTo>
                  <a:pt x="2291954" y="510540"/>
                </a:lnTo>
                <a:cubicBezTo>
                  <a:pt x="2269094" y="436880"/>
                  <a:pt x="2257664" y="372618"/>
                  <a:pt x="2257664" y="317754"/>
                </a:cubicBezTo>
                <a:lnTo>
                  <a:pt x="2257664" y="192786"/>
                </a:lnTo>
                <a:cubicBezTo>
                  <a:pt x="2257664" y="171450"/>
                  <a:pt x="2268332" y="160782"/>
                  <a:pt x="2289668" y="160782"/>
                </a:cubicBezTo>
                <a:lnTo>
                  <a:pt x="2367392" y="160782"/>
                </a:lnTo>
                <a:cubicBezTo>
                  <a:pt x="2388728" y="160782"/>
                  <a:pt x="2399396" y="171450"/>
                  <a:pt x="2399396" y="192786"/>
                </a:cubicBezTo>
                <a:lnTo>
                  <a:pt x="2399396" y="669798"/>
                </a:lnTo>
                <a:cubicBezTo>
                  <a:pt x="2399396" y="691134"/>
                  <a:pt x="2388728" y="701802"/>
                  <a:pt x="2367392" y="701802"/>
                </a:cubicBezTo>
                <a:lnTo>
                  <a:pt x="2281286" y="701802"/>
                </a:lnTo>
                <a:cubicBezTo>
                  <a:pt x="2267570" y="701802"/>
                  <a:pt x="2257156" y="696722"/>
                  <a:pt x="2250044" y="686562"/>
                </a:cubicBezTo>
                <a:lnTo>
                  <a:pt x="2132696" y="505968"/>
                </a:lnTo>
                <a:cubicBezTo>
                  <a:pt x="2108312" y="467360"/>
                  <a:pt x="2085960" y="415036"/>
                  <a:pt x="2065640" y="348996"/>
                </a:cubicBezTo>
                <a:lnTo>
                  <a:pt x="2059544" y="348996"/>
                </a:lnTo>
                <a:cubicBezTo>
                  <a:pt x="2076308" y="426212"/>
                  <a:pt x="2084690" y="491744"/>
                  <a:pt x="2084690" y="545592"/>
                </a:cubicBezTo>
                <a:lnTo>
                  <a:pt x="2084690" y="669798"/>
                </a:lnTo>
                <a:cubicBezTo>
                  <a:pt x="2084690" y="691134"/>
                  <a:pt x="2073768" y="701802"/>
                  <a:pt x="2051924" y="701802"/>
                </a:cubicBezTo>
                <a:lnTo>
                  <a:pt x="1974962" y="701802"/>
                </a:lnTo>
                <a:cubicBezTo>
                  <a:pt x="1953118" y="701802"/>
                  <a:pt x="1942196" y="691134"/>
                  <a:pt x="1942196" y="669798"/>
                </a:cubicBezTo>
                <a:lnTo>
                  <a:pt x="1942196" y="192786"/>
                </a:lnTo>
                <a:cubicBezTo>
                  <a:pt x="1942196" y="171450"/>
                  <a:pt x="1953118" y="160782"/>
                  <a:pt x="1974962" y="160782"/>
                </a:cubicBezTo>
                <a:close/>
                <a:moveTo>
                  <a:pt x="1240394" y="160782"/>
                </a:moveTo>
                <a:lnTo>
                  <a:pt x="1617584" y="160782"/>
                </a:lnTo>
                <a:cubicBezTo>
                  <a:pt x="1639428" y="160782"/>
                  <a:pt x="1650350" y="171450"/>
                  <a:pt x="1650350" y="192786"/>
                </a:cubicBezTo>
                <a:lnTo>
                  <a:pt x="1650350" y="261366"/>
                </a:lnTo>
                <a:cubicBezTo>
                  <a:pt x="1650350" y="283210"/>
                  <a:pt x="1639428" y="294132"/>
                  <a:pt x="1617584" y="294132"/>
                </a:cubicBezTo>
                <a:lnTo>
                  <a:pt x="1504808" y="294132"/>
                </a:lnTo>
                <a:lnTo>
                  <a:pt x="1504808" y="669798"/>
                </a:lnTo>
                <a:cubicBezTo>
                  <a:pt x="1504808" y="691134"/>
                  <a:pt x="1493886" y="701802"/>
                  <a:pt x="1472042" y="701802"/>
                </a:cubicBezTo>
                <a:lnTo>
                  <a:pt x="1385936" y="701802"/>
                </a:lnTo>
                <a:cubicBezTo>
                  <a:pt x="1364600" y="701802"/>
                  <a:pt x="1353932" y="691134"/>
                  <a:pt x="1353932" y="669798"/>
                </a:cubicBezTo>
                <a:lnTo>
                  <a:pt x="1353932" y="294132"/>
                </a:lnTo>
                <a:lnTo>
                  <a:pt x="1240394" y="294132"/>
                </a:lnTo>
                <a:cubicBezTo>
                  <a:pt x="1219058" y="294132"/>
                  <a:pt x="1208390" y="283210"/>
                  <a:pt x="1208390" y="261366"/>
                </a:cubicBezTo>
                <a:lnTo>
                  <a:pt x="1208390" y="192786"/>
                </a:lnTo>
                <a:cubicBezTo>
                  <a:pt x="1208390" y="171450"/>
                  <a:pt x="1219058" y="160782"/>
                  <a:pt x="1240394" y="160782"/>
                </a:cubicBezTo>
                <a:close/>
                <a:moveTo>
                  <a:pt x="822437" y="160782"/>
                </a:moveTo>
                <a:lnTo>
                  <a:pt x="1141715" y="160782"/>
                </a:lnTo>
                <a:cubicBezTo>
                  <a:pt x="1163559" y="160782"/>
                  <a:pt x="1174481" y="171450"/>
                  <a:pt x="1174481" y="192786"/>
                </a:cubicBezTo>
                <a:lnTo>
                  <a:pt x="1174481" y="261366"/>
                </a:lnTo>
                <a:cubicBezTo>
                  <a:pt x="1174481" y="283210"/>
                  <a:pt x="1163559" y="294132"/>
                  <a:pt x="1141715" y="294132"/>
                </a:cubicBezTo>
                <a:lnTo>
                  <a:pt x="940547" y="294132"/>
                </a:lnTo>
                <a:lnTo>
                  <a:pt x="940547" y="361950"/>
                </a:lnTo>
                <a:lnTo>
                  <a:pt x="1101329" y="361950"/>
                </a:lnTo>
                <a:cubicBezTo>
                  <a:pt x="1123173" y="361950"/>
                  <a:pt x="1134095" y="372618"/>
                  <a:pt x="1134095" y="393954"/>
                </a:cubicBezTo>
                <a:lnTo>
                  <a:pt x="1134095" y="462534"/>
                </a:lnTo>
                <a:cubicBezTo>
                  <a:pt x="1134095" y="484378"/>
                  <a:pt x="1123173" y="495300"/>
                  <a:pt x="1101329" y="495300"/>
                </a:cubicBezTo>
                <a:lnTo>
                  <a:pt x="940547" y="495300"/>
                </a:lnTo>
                <a:lnTo>
                  <a:pt x="940547" y="568452"/>
                </a:lnTo>
                <a:lnTo>
                  <a:pt x="1148573" y="568452"/>
                </a:lnTo>
                <a:cubicBezTo>
                  <a:pt x="1169909" y="568452"/>
                  <a:pt x="1180577" y="579120"/>
                  <a:pt x="1180577" y="600456"/>
                </a:cubicBezTo>
                <a:lnTo>
                  <a:pt x="1180577" y="669798"/>
                </a:lnTo>
                <a:cubicBezTo>
                  <a:pt x="1180577" y="691134"/>
                  <a:pt x="1169909" y="701802"/>
                  <a:pt x="1148573" y="701802"/>
                </a:cubicBezTo>
                <a:lnTo>
                  <a:pt x="822437" y="701802"/>
                </a:lnTo>
                <a:cubicBezTo>
                  <a:pt x="800593" y="701802"/>
                  <a:pt x="789671" y="691134"/>
                  <a:pt x="789671" y="669798"/>
                </a:cubicBezTo>
                <a:lnTo>
                  <a:pt x="789671" y="192786"/>
                </a:lnTo>
                <a:cubicBezTo>
                  <a:pt x="789671" y="171450"/>
                  <a:pt x="800593" y="160782"/>
                  <a:pt x="822437" y="160782"/>
                </a:cubicBezTo>
                <a:close/>
                <a:moveTo>
                  <a:pt x="591551" y="160782"/>
                </a:moveTo>
                <a:lnTo>
                  <a:pt x="681467" y="160782"/>
                </a:lnTo>
                <a:cubicBezTo>
                  <a:pt x="701787" y="160782"/>
                  <a:pt x="711947" y="170942"/>
                  <a:pt x="711947" y="191262"/>
                </a:cubicBezTo>
                <a:lnTo>
                  <a:pt x="711947" y="671322"/>
                </a:lnTo>
                <a:cubicBezTo>
                  <a:pt x="711947" y="691642"/>
                  <a:pt x="701787" y="701802"/>
                  <a:pt x="681467" y="701802"/>
                </a:cubicBezTo>
                <a:lnTo>
                  <a:pt x="591551" y="701802"/>
                </a:lnTo>
                <a:cubicBezTo>
                  <a:pt x="571231" y="701802"/>
                  <a:pt x="561071" y="691642"/>
                  <a:pt x="561071" y="671322"/>
                </a:cubicBezTo>
                <a:lnTo>
                  <a:pt x="561071" y="191262"/>
                </a:lnTo>
                <a:cubicBezTo>
                  <a:pt x="561071" y="170942"/>
                  <a:pt x="571231" y="160782"/>
                  <a:pt x="591551" y="160782"/>
                </a:cubicBezTo>
                <a:close/>
                <a:moveTo>
                  <a:pt x="25004" y="160782"/>
                </a:moveTo>
                <a:lnTo>
                  <a:pt x="111872" y="160782"/>
                </a:lnTo>
                <a:cubicBezTo>
                  <a:pt x="144384" y="160782"/>
                  <a:pt x="163434" y="171450"/>
                  <a:pt x="169022" y="192786"/>
                </a:cubicBezTo>
                <a:lnTo>
                  <a:pt x="241412" y="453390"/>
                </a:lnTo>
                <a:cubicBezTo>
                  <a:pt x="249540" y="481838"/>
                  <a:pt x="255128" y="514604"/>
                  <a:pt x="258176" y="551688"/>
                </a:cubicBezTo>
                <a:lnTo>
                  <a:pt x="265034" y="551688"/>
                </a:lnTo>
                <a:cubicBezTo>
                  <a:pt x="267574" y="516128"/>
                  <a:pt x="272908" y="483616"/>
                  <a:pt x="281036" y="454152"/>
                </a:cubicBezTo>
                <a:lnTo>
                  <a:pt x="353426" y="192786"/>
                </a:lnTo>
                <a:cubicBezTo>
                  <a:pt x="358506" y="171450"/>
                  <a:pt x="376794" y="160782"/>
                  <a:pt x="408290" y="160782"/>
                </a:cubicBezTo>
                <a:lnTo>
                  <a:pt x="494396" y="160782"/>
                </a:lnTo>
                <a:cubicBezTo>
                  <a:pt x="515732" y="160782"/>
                  <a:pt x="522590" y="171196"/>
                  <a:pt x="514970" y="192024"/>
                </a:cubicBezTo>
                <a:lnTo>
                  <a:pt x="346568" y="675132"/>
                </a:lnTo>
                <a:cubicBezTo>
                  <a:pt x="340472" y="692912"/>
                  <a:pt x="327264" y="701802"/>
                  <a:pt x="306944" y="701802"/>
                </a:cubicBezTo>
                <a:lnTo>
                  <a:pt x="211694" y="701802"/>
                </a:lnTo>
                <a:cubicBezTo>
                  <a:pt x="190358" y="701802"/>
                  <a:pt x="177150" y="693420"/>
                  <a:pt x="172070" y="676656"/>
                </a:cubicBezTo>
                <a:lnTo>
                  <a:pt x="2906" y="192024"/>
                </a:lnTo>
                <a:cubicBezTo>
                  <a:pt x="-4714" y="171196"/>
                  <a:pt x="2652" y="160782"/>
                  <a:pt x="25004" y="160782"/>
                </a:cubicBezTo>
                <a:close/>
                <a:moveTo>
                  <a:pt x="3032237" y="160020"/>
                </a:moveTo>
                <a:lnTo>
                  <a:pt x="3103865" y="160020"/>
                </a:lnTo>
                <a:cubicBezTo>
                  <a:pt x="3125709" y="160020"/>
                  <a:pt x="3140695" y="167894"/>
                  <a:pt x="3148823" y="183642"/>
                </a:cubicBezTo>
                <a:lnTo>
                  <a:pt x="3274553" y="430530"/>
                </a:lnTo>
                <a:lnTo>
                  <a:pt x="3400283" y="184404"/>
                </a:lnTo>
                <a:cubicBezTo>
                  <a:pt x="3408919" y="168148"/>
                  <a:pt x="3423143" y="160020"/>
                  <a:pt x="3442955" y="160020"/>
                </a:cubicBezTo>
                <a:lnTo>
                  <a:pt x="3519155" y="160020"/>
                </a:lnTo>
                <a:cubicBezTo>
                  <a:pt x="3540999" y="160020"/>
                  <a:pt x="3551921" y="170688"/>
                  <a:pt x="3551921" y="192024"/>
                </a:cubicBezTo>
                <a:lnTo>
                  <a:pt x="3551921" y="670560"/>
                </a:lnTo>
                <a:cubicBezTo>
                  <a:pt x="3551921" y="691388"/>
                  <a:pt x="3540999" y="701802"/>
                  <a:pt x="3519155" y="701802"/>
                </a:cubicBezTo>
                <a:lnTo>
                  <a:pt x="3436097" y="701802"/>
                </a:lnTo>
                <a:cubicBezTo>
                  <a:pt x="3414761" y="701802"/>
                  <a:pt x="3404093" y="691388"/>
                  <a:pt x="3404093" y="670560"/>
                </a:cubicBezTo>
                <a:lnTo>
                  <a:pt x="3404093" y="561594"/>
                </a:lnTo>
                <a:cubicBezTo>
                  <a:pt x="3404093" y="507746"/>
                  <a:pt x="3415269" y="441198"/>
                  <a:pt x="3437621" y="361950"/>
                </a:cubicBezTo>
                <a:lnTo>
                  <a:pt x="3429239" y="361950"/>
                </a:lnTo>
                <a:cubicBezTo>
                  <a:pt x="3416031" y="405638"/>
                  <a:pt x="3399013" y="447548"/>
                  <a:pt x="3378185" y="487680"/>
                </a:cubicBezTo>
                <a:lnTo>
                  <a:pt x="3335513" y="573786"/>
                </a:lnTo>
                <a:cubicBezTo>
                  <a:pt x="3326877" y="588518"/>
                  <a:pt x="3314685" y="595884"/>
                  <a:pt x="3298937" y="595884"/>
                </a:cubicBezTo>
                <a:lnTo>
                  <a:pt x="3247883" y="595884"/>
                </a:lnTo>
                <a:cubicBezTo>
                  <a:pt x="3231119" y="595884"/>
                  <a:pt x="3218927" y="588518"/>
                  <a:pt x="3211307" y="573786"/>
                </a:cubicBezTo>
                <a:lnTo>
                  <a:pt x="3166349" y="487680"/>
                </a:lnTo>
                <a:cubicBezTo>
                  <a:pt x="3158221" y="473456"/>
                  <a:pt x="3150347" y="455930"/>
                  <a:pt x="3142727" y="435102"/>
                </a:cubicBezTo>
                <a:cubicBezTo>
                  <a:pt x="3135107" y="414274"/>
                  <a:pt x="3127233" y="389890"/>
                  <a:pt x="3119105" y="361950"/>
                </a:cubicBezTo>
                <a:lnTo>
                  <a:pt x="3111485" y="361950"/>
                </a:lnTo>
                <a:cubicBezTo>
                  <a:pt x="3132313" y="446278"/>
                  <a:pt x="3142727" y="513080"/>
                  <a:pt x="3142727" y="562356"/>
                </a:cubicBezTo>
                <a:lnTo>
                  <a:pt x="3142727" y="670560"/>
                </a:lnTo>
                <a:cubicBezTo>
                  <a:pt x="3142727" y="691388"/>
                  <a:pt x="3131805" y="701802"/>
                  <a:pt x="3109961" y="701802"/>
                </a:cubicBezTo>
                <a:lnTo>
                  <a:pt x="3032237" y="701802"/>
                </a:lnTo>
                <a:cubicBezTo>
                  <a:pt x="3010393" y="701802"/>
                  <a:pt x="2999471" y="691388"/>
                  <a:pt x="2999471" y="670560"/>
                </a:cubicBezTo>
                <a:lnTo>
                  <a:pt x="2999471" y="192024"/>
                </a:lnTo>
                <a:cubicBezTo>
                  <a:pt x="2999471" y="170688"/>
                  <a:pt x="3010393" y="160020"/>
                  <a:pt x="3032237" y="160020"/>
                </a:cubicBezTo>
                <a:close/>
                <a:moveTo>
                  <a:pt x="974075" y="0"/>
                </a:moveTo>
                <a:lnTo>
                  <a:pt x="995411" y="0"/>
                </a:lnTo>
                <a:cubicBezTo>
                  <a:pt x="1016239" y="0"/>
                  <a:pt x="1034273" y="7620"/>
                  <a:pt x="1049513" y="22860"/>
                </a:cubicBezTo>
                <a:lnTo>
                  <a:pt x="1127237" y="100584"/>
                </a:lnTo>
                <a:cubicBezTo>
                  <a:pt x="1133333" y="107188"/>
                  <a:pt x="1136127" y="113030"/>
                  <a:pt x="1135619" y="118110"/>
                </a:cubicBezTo>
                <a:cubicBezTo>
                  <a:pt x="1134095" y="123698"/>
                  <a:pt x="1127491" y="126492"/>
                  <a:pt x="1115807" y="126492"/>
                </a:cubicBezTo>
                <a:lnTo>
                  <a:pt x="1051799" y="126492"/>
                </a:lnTo>
                <a:cubicBezTo>
                  <a:pt x="1026399" y="126492"/>
                  <a:pt x="1009635" y="121158"/>
                  <a:pt x="1001507" y="110490"/>
                </a:cubicBezTo>
                <a:lnTo>
                  <a:pt x="979409" y="83058"/>
                </a:lnTo>
                <a:lnTo>
                  <a:pt x="955787" y="109728"/>
                </a:lnTo>
                <a:cubicBezTo>
                  <a:pt x="946135" y="120904"/>
                  <a:pt x="929625" y="126492"/>
                  <a:pt x="906257" y="126492"/>
                </a:cubicBezTo>
                <a:lnTo>
                  <a:pt x="849869" y="126492"/>
                </a:lnTo>
                <a:cubicBezTo>
                  <a:pt x="838185" y="126492"/>
                  <a:pt x="831581" y="123698"/>
                  <a:pt x="830057" y="118110"/>
                </a:cubicBezTo>
                <a:cubicBezTo>
                  <a:pt x="829041" y="113030"/>
                  <a:pt x="831835" y="107188"/>
                  <a:pt x="838439" y="100584"/>
                </a:cubicBezTo>
                <a:lnTo>
                  <a:pt x="916163" y="22860"/>
                </a:lnTo>
                <a:cubicBezTo>
                  <a:pt x="930387" y="7620"/>
                  <a:pt x="949691" y="0"/>
                  <a:pt x="974075"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459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grpSp>
        <p:nvGrpSpPr>
          <p:cNvPr id="1122" name="Google Shape;1122;p39"/>
          <p:cNvGrpSpPr/>
          <p:nvPr/>
        </p:nvGrpSpPr>
        <p:grpSpPr>
          <a:xfrm>
            <a:off x="2830397" y="2838375"/>
            <a:ext cx="871271" cy="3520120"/>
            <a:chOff x="2122796" y="2128781"/>
            <a:chExt cx="653453" cy="2640090"/>
          </a:xfrm>
        </p:grpSpPr>
        <p:grpSp>
          <p:nvGrpSpPr>
            <p:cNvPr id="1123" name="Google Shape;1123;p39"/>
            <p:cNvGrpSpPr/>
            <p:nvPr/>
          </p:nvGrpSpPr>
          <p:grpSpPr>
            <a:xfrm>
              <a:off x="2122796" y="2367102"/>
              <a:ext cx="653453" cy="2401770"/>
              <a:chOff x="3232593" y="3194956"/>
              <a:chExt cx="409637" cy="1505529"/>
            </a:xfrm>
          </p:grpSpPr>
          <p:sp>
            <p:nvSpPr>
              <p:cNvPr id="1124" name="Google Shape;1124;p39"/>
              <p:cNvSpPr/>
              <p:nvPr/>
            </p:nvSpPr>
            <p:spPr>
              <a:xfrm>
                <a:off x="3232593" y="4116023"/>
                <a:ext cx="409637" cy="584462"/>
              </a:xfrm>
              <a:custGeom>
                <a:avLst/>
                <a:gdLst/>
                <a:ahLst/>
                <a:cxnLst/>
                <a:rect l="l" t="t" r="r" b="b"/>
                <a:pathLst>
                  <a:path w="20254" h="28898" extrusionOk="0">
                    <a:moveTo>
                      <a:pt x="8573" y="1"/>
                    </a:moveTo>
                    <a:lnTo>
                      <a:pt x="8573" y="668"/>
                    </a:lnTo>
                    <a:lnTo>
                      <a:pt x="3799" y="668"/>
                    </a:lnTo>
                    <a:cubicBezTo>
                      <a:pt x="3787" y="846"/>
                      <a:pt x="3763" y="1037"/>
                      <a:pt x="3751" y="1215"/>
                    </a:cubicBezTo>
                    <a:lnTo>
                      <a:pt x="8573" y="1215"/>
                    </a:lnTo>
                    <a:lnTo>
                      <a:pt x="8573" y="1882"/>
                    </a:lnTo>
                    <a:lnTo>
                      <a:pt x="3692" y="1882"/>
                    </a:lnTo>
                    <a:cubicBezTo>
                      <a:pt x="3668" y="2073"/>
                      <a:pt x="3656" y="2251"/>
                      <a:pt x="3644" y="2430"/>
                    </a:cubicBezTo>
                    <a:lnTo>
                      <a:pt x="8573" y="2430"/>
                    </a:lnTo>
                    <a:lnTo>
                      <a:pt x="8573" y="3097"/>
                    </a:lnTo>
                    <a:lnTo>
                      <a:pt x="3573" y="3097"/>
                    </a:lnTo>
                    <a:cubicBezTo>
                      <a:pt x="3561" y="3287"/>
                      <a:pt x="3537" y="3466"/>
                      <a:pt x="3525" y="3644"/>
                    </a:cubicBezTo>
                    <a:lnTo>
                      <a:pt x="8573" y="3644"/>
                    </a:lnTo>
                    <a:lnTo>
                      <a:pt x="8573" y="4311"/>
                    </a:lnTo>
                    <a:lnTo>
                      <a:pt x="3454" y="4311"/>
                    </a:lnTo>
                    <a:lnTo>
                      <a:pt x="3406" y="4859"/>
                    </a:lnTo>
                    <a:lnTo>
                      <a:pt x="8573" y="4859"/>
                    </a:lnTo>
                    <a:lnTo>
                      <a:pt x="8573" y="5537"/>
                    </a:lnTo>
                    <a:lnTo>
                      <a:pt x="3335" y="5537"/>
                    </a:lnTo>
                    <a:lnTo>
                      <a:pt x="3275" y="6085"/>
                    </a:lnTo>
                    <a:lnTo>
                      <a:pt x="8573" y="6085"/>
                    </a:lnTo>
                    <a:lnTo>
                      <a:pt x="8573" y="6752"/>
                    </a:lnTo>
                    <a:lnTo>
                      <a:pt x="3204" y="6752"/>
                    </a:lnTo>
                    <a:cubicBezTo>
                      <a:pt x="3192" y="6930"/>
                      <a:pt x="3168" y="7109"/>
                      <a:pt x="3156" y="7299"/>
                    </a:cubicBezTo>
                    <a:lnTo>
                      <a:pt x="8573" y="7299"/>
                    </a:lnTo>
                    <a:lnTo>
                      <a:pt x="8573" y="7966"/>
                    </a:lnTo>
                    <a:lnTo>
                      <a:pt x="3073" y="7966"/>
                    </a:lnTo>
                    <a:cubicBezTo>
                      <a:pt x="3061" y="8145"/>
                      <a:pt x="3037" y="8335"/>
                      <a:pt x="3013" y="8514"/>
                    </a:cubicBezTo>
                    <a:lnTo>
                      <a:pt x="8573" y="8514"/>
                    </a:lnTo>
                    <a:lnTo>
                      <a:pt x="8573" y="9181"/>
                    </a:lnTo>
                    <a:lnTo>
                      <a:pt x="2942" y="9181"/>
                    </a:lnTo>
                    <a:cubicBezTo>
                      <a:pt x="2918" y="9359"/>
                      <a:pt x="2906" y="9550"/>
                      <a:pt x="2882" y="9728"/>
                    </a:cubicBezTo>
                    <a:lnTo>
                      <a:pt x="8573" y="9728"/>
                    </a:lnTo>
                    <a:lnTo>
                      <a:pt x="8573" y="10395"/>
                    </a:lnTo>
                    <a:lnTo>
                      <a:pt x="2799" y="10395"/>
                    </a:lnTo>
                    <a:cubicBezTo>
                      <a:pt x="2775" y="10574"/>
                      <a:pt x="2763" y="10764"/>
                      <a:pt x="2739" y="10943"/>
                    </a:cubicBezTo>
                    <a:lnTo>
                      <a:pt x="8573" y="10943"/>
                    </a:lnTo>
                    <a:lnTo>
                      <a:pt x="8573" y="11609"/>
                    </a:lnTo>
                    <a:lnTo>
                      <a:pt x="2656" y="11609"/>
                    </a:lnTo>
                    <a:cubicBezTo>
                      <a:pt x="2632" y="11800"/>
                      <a:pt x="2608" y="11979"/>
                      <a:pt x="2584" y="12157"/>
                    </a:cubicBezTo>
                    <a:lnTo>
                      <a:pt x="8573" y="12157"/>
                    </a:lnTo>
                    <a:lnTo>
                      <a:pt x="8573" y="12824"/>
                    </a:lnTo>
                    <a:lnTo>
                      <a:pt x="2501" y="12824"/>
                    </a:lnTo>
                    <a:cubicBezTo>
                      <a:pt x="2477" y="13014"/>
                      <a:pt x="2454" y="13193"/>
                      <a:pt x="2430" y="13372"/>
                    </a:cubicBezTo>
                    <a:lnTo>
                      <a:pt x="8573" y="13372"/>
                    </a:lnTo>
                    <a:lnTo>
                      <a:pt x="8573" y="14050"/>
                    </a:lnTo>
                    <a:lnTo>
                      <a:pt x="2346" y="14050"/>
                    </a:lnTo>
                    <a:cubicBezTo>
                      <a:pt x="2323" y="14229"/>
                      <a:pt x="2299" y="14407"/>
                      <a:pt x="2275" y="14598"/>
                    </a:cubicBezTo>
                    <a:lnTo>
                      <a:pt x="8573" y="14598"/>
                    </a:lnTo>
                    <a:lnTo>
                      <a:pt x="8573" y="15265"/>
                    </a:lnTo>
                    <a:lnTo>
                      <a:pt x="2192" y="15265"/>
                    </a:lnTo>
                    <a:cubicBezTo>
                      <a:pt x="2168" y="15443"/>
                      <a:pt x="2132" y="15622"/>
                      <a:pt x="2108" y="15812"/>
                    </a:cubicBezTo>
                    <a:lnTo>
                      <a:pt x="8573" y="15812"/>
                    </a:lnTo>
                    <a:lnTo>
                      <a:pt x="8573" y="16479"/>
                    </a:lnTo>
                    <a:lnTo>
                      <a:pt x="2025" y="16479"/>
                    </a:lnTo>
                    <a:lnTo>
                      <a:pt x="1953" y="17027"/>
                    </a:lnTo>
                    <a:lnTo>
                      <a:pt x="8573" y="17027"/>
                    </a:lnTo>
                    <a:lnTo>
                      <a:pt x="8573" y="17694"/>
                    </a:lnTo>
                    <a:lnTo>
                      <a:pt x="1846" y="17694"/>
                    </a:lnTo>
                    <a:cubicBezTo>
                      <a:pt x="1822" y="17872"/>
                      <a:pt x="1799" y="18063"/>
                      <a:pt x="1763" y="18241"/>
                    </a:cubicBezTo>
                    <a:lnTo>
                      <a:pt x="8573" y="18241"/>
                    </a:lnTo>
                    <a:lnTo>
                      <a:pt x="8573" y="18908"/>
                    </a:lnTo>
                    <a:lnTo>
                      <a:pt x="1668" y="18908"/>
                    </a:lnTo>
                    <a:cubicBezTo>
                      <a:pt x="1644" y="19098"/>
                      <a:pt x="1620" y="19277"/>
                      <a:pt x="1584" y="19456"/>
                    </a:cubicBezTo>
                    <a:lnTo>
                      <a:pt x="8573" y="19456"/>
                    </a:lnTo>
                    <a:lnTo>
                      <a:pt x="8573" y="20122"/>
                    </a:lnTo>
                    <a:lnTo>
                      <a:pt x="1489" y="20122"/>
                    </a:lnTo>
                    <a:cubicBezTo>
                      <a:pt x="1453" y="20313"/>
                      <a:pt x="1430" y="20491"/>
                      <a:pt x="1406" y="20670"/>
                    </a:cubicBezTo>
                    <a:lnTo>
                      <a:pt x="8573" y="20670"/>
                    </a:lnTo>
                    <a:lnTo>
                      <a:pt x="8573" y="21349"/>
                    </a:lnTo>
                    <a:lnTo>
                      <a:pt x="1299" y="21349"/>
                    </a:lnTo>
                    <a:cubicBezTo>
                      <a:pt x="1263" y="21527"/>
                      <a:pt x="1239" y="21706"/>
                      <a:pt x="1203" y="21885"/>
                    </a:cubicBezTo>
                    <a:lnTo>
                      <a:pt x="8573" y="21885"/>
                    </a:lnTo>
                    <a:lnTo>
                      <a:pt x="8573" y="22563"/>
                    </a:lnTo>
                    <a:lnTo>
                      <a:pt x="1108" y="22563"/>
                    </a:lnTo>
                    <a:cubicBezTo>
                      <a:pt x="1072" y="22742"/>
                      <a:pt x="1037" y="22920"/>
                      <a:pt x="1013" y="23111"/>
                    </a:cubicBezTo>
                    <a:lnTo>
                      <a:pt x="8573" y="23111"/>
                    </a:lnTo>
                    <a:lnTo>
                      <a:pt x="8573" y="23778"/>
                    </a:lnTo>
                    <a:lnTo>
                      <a:pt x="894" y="23778"/>
                    </a:lnTo>
                    <a:cubicBezTo>
                      <a:pt x="858" y="23956"/>
                      <a:pt x="834" y="24135"/>
                      <a:pt x="799" y="24325"/>
                    </a:cubicBezTo>
                    <a:lnTo>
                      <a:pt x="8573" y="24325"/>
                    </a:lnTo>
                    <a:lnTo>
                      <a:pt x="8573" y="24992"/>
                    </a:lnTo>
                    <a:lnTo>
                      <a:pt x="691" y="24992"/>
                    </a:lnTo>
                    <a:cubicBezTo>
                      <a:pt x="656" y="25171"/>
                      <a:pt x="620" y="25361"/>
                      <a:pt x="584" y="25540"/>
                    </a:cubicBezTo>
                    <a:lnTo>
                      <a:pt x="8573" y="25540"/>
                    </a:lnTo>
                    <a:lnTo>
                      <a:pt x="8573" y="26218"/>
                    </a:lnTo>
                    <a:lnTo>
                      <a:pt x="465" y="26218"/>
                    </a:lnTo>
                    <a:cubicBezTo>
                      <a:pt x="429" y="26397"/>
                      <a:pt x="394" y="26587"/>
                      <a:pt x="358" y="26766"/>
                    </a:cubicBezTo>
                    <a:lnTo>
                      <a:pt x="8573" y="26766"/>
                    </a:lnTo>
                    <a:lnTo>
                      <a:pt x="8573" y="27433"/>
                    </a:lnTo>
                    <a:lnTo>
                      <a:pt x="239" y="27433"/>
                    </a:lnTo>
                    <a:cubicBezTo>
                      <a:pt x="203" y="27623"/>
                      <a:pt x="168" y="27802"/>
                      <a:pt x="132" y="27981"/>
                    </a:cubicBezTo>
                    <a:lnTo>
                      <a:pt x="8573" y="27981"/>
                    </a:lnTo>
                    <a:lnTo>
                      <a:pt x="8573" y="28647"/>
                    </a:lnTo>
                    <a:lnTo>
                      <a:pt x="1" y="28647"/>
                    </a:lnTo>
                    <a:cubicBezTo>
                      <a:pt x="1" y="28659"/>
                      <a:pt x="1" y="28659"/>
                      <a:pt x="1" y="28671"/>
                    </a:cubicBezTo>
                    <a:lnTo>
                      <a:pt x="1" y="28897"/>
                    </a:lnTo>
                    <a:lnTo>
                      <a:pt x="20253" y="28897"/>
                    </a:lnTo>
                    <a:lnTo>
                      <a:pt x="20253" y="28659"/>
                    </a:lnTo>
                    <a:cubicBezTo>
                      <a:pt x="20253" y="28659"/>
                      <a:pt x="20253" y="28647"/>
                      <a:pt x="20253" y="28647"/>
                    </a:cubicBezTo>
                    <a:lnTo>
                      <a:pt x="11669" y="28647"/>
                    </a:lnTo>
                    <a:lnTo>
                      <a:pt x="11669" y="27981"/>
                    </a:lnTo>
                    <a:lnTo>
                      <a:pt x="20110" y="27981"/>
                    </a:lnTo>
                    <a:cubicBezTo>
                      <a:pt x="20075" y="27790"/>
                      <a:pt x="20039" y="27611"/>
                      <a:pt x="20003" y="27433"/>
                    </a:cubicBezTo>
                    <a:lnTo>
                      <a:pt x="11669" y="27433"/>
                    </a:lnTo>
                    <a:lnTo>
                      <a:pt x="11669" y="26754"/>
                    </a:lnTo>
                    <a:lnTo>
                      <a:pt x="19884" y="26754"/>
                    </a:lnTo>
                    <a:cubicBezTo>
                      <a:pt x="19849" y="26576"/>
                      <a:pt x="19813" y="26397"/>
                      <a:pt x="19777" y="26206"/>
                    </a:cubicBezTo>
                    <a:lnTo>
                      <a:pt x="11669" y="26206"/>
                    </a:lnTo>
                    <a:lnTo>
                      <a:pt x="11669" y="25540"/>
                    </a:lnTo>
                    <a:lnTo>
                      <a:pt x="19658" y="25540"/>
                    </a:lnTo>
                    <a:cubicBezTo>
                      <a:pt x="19622" y="25361"/>
                      <a:pt x="19599" y="25183"/>
                      <a:pt x="19563" y="24992"/>
                    </a:cubicBezTo>
                    <a:lnTo>
                      <a:pt x="11669" y="24992"/>
                    </a:lnTo>
                    <a:lnTo>
                      <a:pt x="11669" y="24325"/>
                    </a:lnTo>
                    <a:lnTo>
                      <a:pt x="19444" y="24325"/>
                    </a:lnTo>
                    <a:cubicBezTo>
                      <a:pt x="19420" y="24147"/>
                      <a:pt x="19384" y="23968"/>
                      <a:pt x="19348" y="23778"/>
                    </a:cubicBezTo>
                    <a:lnTo>
                      <a:pt x="11669" y="23778"/>
                    </a:lnTo>
                    <a:lnTo>
                      <a:pt x="11669" y="23111"/>
                    </a:lnTo>
                    <a:lnTo>
                      <a:pt x="19241" y="23111"/>
                    </a:lnTo>
                    <a:cubicBezTo>
                      <a:pt x="19218" y="22932"/>
                      <a:pt x="19182" y="22742"/>
                      <a:pt x="19158" y="22563"/>
                    </a:cubicBezTo>
                    <a:lnTo>
                      <a:pt x="11669" y="22563"/>
                    </a:lnTo>
                    <a:lnTo>
                      <a:pt x="11669" y="21896"/>
                    </a:lnTo>
                    <a:lnTo>
                      <a:pt x="19039" y="21896"/>
                    </a:lnTo>
                    <a:cubicBezTo>
                      <a:pt x="19003" y="21718"/>
                      <a:pt x="18979" y="21527"/>
                      <a:pt x="18956" y="21349"/>
                    </a:cubicBezTo>
                    <a:lnTo>
                      <a:pt x="11669" y="21349"/>
                    </a:lnTo>
                    <a:lnTo>
                      <a:pt x="11669" y="20682"/>
                    </a:lnTo>
                    <a:lnTo>
                      <a:pt x="18848" y="20682"/>
                    </a:lnTo>
                    <a:cubicBezTo>
                      <a:pt x="18813" y="20491"/>
                      <a:pt x="18789" y="20313"/>
                      <a:pt x="18753" y="20134"/>
                    </a:cubicBezTo>
                    <a:lnTo>
                      <a:pt x="11669" y="20134"/>
                    </a:lnTo>
                    <a:lnTo>
                      <a:pt x="11669" y="19456"/>
                    </a:lnTo>
                    <a:lnTo>
                      <a:pt x="18670" y="19456"/>
                    </a:lnTo>
                    <a:cubicBezTo>
                      <a:pt x="18634" y="19277"/>
                      <a:pt x="18610" y="19098"/>
                      <a:pt x="18586" y="18908"/>
                    </a:cubicBezTo>
                    <a:lnTo>
                      <a:pt x="11669" y="18908"/>
                    </a:lnTo>
                    <a:lnTo>
                      <a:pt x="11669" y="18241"/>
                    </a:lnTo>
                    <a:lnTo>
                      <a:pt x="18479" y="18241"/>
                    </a:lnTo>
                    <a:cubicBezTo>
                      <a:pt x="18444" y="18063"/>
                      <a:pt x="18420" y="17884"/>
                      <a:pt x="18396" y="17694"/>
                    </a:cubicBezTo>
                    <a:lnTo>
                      <a:pt x="11669" y="17694"/>
                    </a:lnTo>
                    <a:lnTo>
                      <a:pt x="11669" y="17027"/>
                    </a:lnTo>
                    <a:lnTo>
                      <a:pt x="18301" y="17027"/>
                    </a:lnTo>
                    <a:cubicBezTo>
                      <a:pt x="18277" y="16848"/>
                      <a:pt x="18253" y="16670"/>
                      <a:pt x="18217" y="16479"/>
                    </a:cubicBezTo>
                    <a:lnTo>
                      <a:pt x="11669" y="16479"/>
                    </a:lnTo>
                    <a:lnTo>
                      <a:pt x="11669" y="15812"/>
                    </a:lnTo>
                    <a:lnTo>
                      <a:pt x="18134" y="15812"/>
                    </a:lnTo>
                    <a:cubicBezTo>
                      <a:pt x="18110" y="15634"/>
                      <a:pt x="18086" y="15443"/>
                      <a:pt x="18051" y="15265"/>
                    </a:cubicBezTo>
                    <a:lnTo>
                      <a:pt x="11669" y="15265"/>
                    </a:lnTo>
                    <a:lnTo>
                      <a:pt x="11669" y="14598"/>
                    </a:lnTo>
                    <a:lnTo>
                      <a:pt x="17967" y="14598"/>
                    </a:lnTo>
                    <a:lnTo>
                      <a:pt x="17896" y="14050"/>
                    </a:lnTo>
                    <a:lnTo>
                      <a:pt x="11669" y="14050"/>
                    </a:lnTo>
                    <a:lnTo>
                      <a:pt x="11669" y="13383"/>
                    </a:lnTo>
                    <a:lnTo>
                      <a:pt x="17813" y="13383"/>
                    </a:lnTo>
                    <a:cubicBezTo>
                      <a:pt x="17789" y="13193"/>
                      <a:pt x="17765" y="13014"/>
                      <a:pt x="17741" y="12836"/>
                    </a:cubicBezTo>
                    <a:lnTo>
                      <a:pt x="11669" y="12836"/>
                    </a:lnTo>
                    <a:lnTo>
                      <a:pt x="11669" y="12157"/>
                    </a:lnTo>
                    <a:lnTo>
                      <a:pt x="17658" y="12157"/>
                    </a:lnTo>
                    <a:lnTo>
                      <a:pt x="17586" y="11621"/>
                    </a:lnTo>
                    <a:lnTo>
                      <a:pt x="11669" y="11621"/>
                    </a:lnTo>
                    <a:lnTo>
                      <a:pt x="11669" y="10943"/>
                    </a:lnTo>
                    <a:lnTo>
                      <a:pt x="17503" y="10943"/>
                    </a:lnTo>
                    <a:cubicBezTo>
                      <a:pt x="17491" y="10764"/>
                      <a:pt x="17467" y="10586"/>
                      <a:pt x="17443" y="10395"/>
                    </a:cubicBezTo>
                    <a:lnTo>
                      <a:pt x="11669" y="10395"/>
                    </a:lnTo>
                    <a:lnTo>
                      <a:pt x="11669" y="9728"/>
                    </a:lnTo>
                    <a:lnTo>
                      <a:pt x="17360" y="9728"/>
                    </a:lnTo>
                    <a:cubicBezTo>
                      <a:pt x="17348" y="9550"/>
                      <a:pt x="17324" y="9371"/>
                      <a:pt x="17301" y="9181"/>
                    </a:cubicBezTo>
                    <a:lnTo>
                      <a:pt x="11669" y="9181"/>
                    </a:lnTo>
                    <a:lnTo>
                      <a:pt x="11669" y="8514"/>
                    </a:lnTo>
                    <a:lnTo>
                      <a:pt x="17229" y="8514"/>
                    </a:lnTo>
                    <a:cubicBezTo>
                      <a:pt x="17205" y="8323"/>
                      <a:pt x="17182" y="8145"/>
                      <a:pt x="17170" y="7966"/>
                    </a:cubicBezTo>
                    <a:lnTo>
                      <a:pt x="11669" y="7966"/>
                    </a:lnTo>
                    <a:lnTo>
                      <a:pt x="11669" y="7287"/>
                    </a:lnTo>
                    <a:lnTo>
                      <a:pt x="17098" y="7287"/>
                    </a:lnTo>
                    <a:lnTo>
                      <a:pt x="17039" y="6740"/>
                    </a:lnTo>
                    <a:lnTo>
                      <a:pt x="11669" y="6740"/>
                    </a:lnTo>
                    <a:lnTo>
                      <a:pt x="11669" y="6073"/>
                    </a:lnTo>
                    <a:lnTo>
                      <a:pt x="16967" y="6073"/>
                    </a:lnTo>
                    <a:cubicBezTo>
                      <a:pt x="16943" y="5894"/>
                      <a:pt x="16932" y="5716"/>
                      <a:pt x="16908" y="5525"/>
                    </a:cubicBezTo>
                    <a:lnTo>
                      <a:pt x="11669" y="5525"/>
                    </a:lnTo>
                    <a:lnTo>
                      <a:pt x="11669" y="4859"/>
                    </a:lnTo>
                    <a:lnTo>
                      <a:pt x="16836" y="4859"/>
                    </a:lnTo>
                    <a:lnTo>
                      <a:pt x="16789" y="4311"/>
                    </a:lnTo>
                    <a:lnTo>
                      <a:pt x="11669" y="4311"/>
                    </a:lnTo>
                    <a:lnTo>
                      <a:pt x="11669" y="3644"/>
                    </a:lnTo>
                    <a:lnTo>
                      <a:pt x="16729" y="3644"/>
                    </a:lnTo>
                    <a:lnTo>
                      <a:pt x="16681" y="3097"/>
                    </a:lnTo>
                    <a:lnTo>
                      <a:pt x="11669" y="3097"/>
                    </a:lnTo>
                    <a:lnTo>
                      <a:pt x="11669" y="2430"/>
                    </a:lnTo>
                    <a:lnTo>
                      <a:pt x="16610" y="2430"/>
                    </a:lnTo>
                    <a:cubicBezTo>
                      <a:pt x="16586" y="2251"/>
                      <a:pt x="16574" y="2061"/>
                      <a:pt x="16551" y="1882"/>
                    </a:cubicBezTo>
                    <a:lnTo>
                      <a:pt x="11669" y="1882"/>
                    </a:lnTo>
                    <a:lnTo>
                      <a:pt x="11669" y="1215"/>
                    </a:lnTo>
                    <a:lnTo>
                      <a:pt x="16491" y="1215"/>
                    </a:lnTo>
                    <a:cubicBezTo>
                      <a:pt x="16479" y="1037"/>
                      <a:pt x="16467" y="846"/>
                      <a:pt x="16443" y="668"/>
                    </a:cubicBezTo>
                    <a:lnTo>
                      <a:pt x="11669" y="668"/>
                    </a:lnTo>
                    <a:lnTo>
                      <a:pt x="11669"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25" name="Google Shape;1125;p39"/>
              <p:cNvSpPr/>
              <p:nvPr/>
            </p:nvSpPr>
            <p:spPr>
              <a:xfrm>
                <a:off x="3322655" y="3943848"/>
                <a:ext cx="991" cy="13510"/>
              </a:xfrm>
              <a:custGeom>
                <a:avLst/>
                <a:gdLst/>
                <a:ahLst/>
                <a:cxnLst/>
                <a:rect l="l" t="t" r="r" b="b"/>
                <a:pathLst>
                  <a:path w="49" h="668" extrusionOk="0">
                    <a:moveTo>
                      <a:pt x="36" y="1"/>
                    </a:moveTo>
                    <a:cubicBezTo>
                      <a:pt x="25" y="227"/>
                      <a:pt x="13" y="441"/>
                      <a:pt x="1" y="668"/>
                    </a:cubicBezTo>
                    <a:cubicBezTo>
                      <a:pt x="25" y="441"/>
                      <a:pt x="36" y="227"/>
                      <a:pt x="48"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26" name="Google Shape;1126;p39"/>
              <p:cNvSpPr/>
              <p:nvPr/>
            </p:nvSpPr>
            <p:spPr>
              <a:xfrm>
                <a:off x="3341444" y="3377972"/>
                <a:ext cx="64558" cy="13510"/>
              </a:xfrm>
              <a:custGeom>
                <a:avLst/>
                <a:gdLst/>
                <a:ahLst/>
                <a:cxnLst/>
                <a:rect l="l" t="t" r="r" b="b"/>
                <a:pathLst>
                  <a:path w="3192" h="668" extrusionOk="0">
                    <a:moveTo>
                      <a:pt x="0" y="0"/>
                    </a:moveTo>
                    <a:cubicBezTo>
                      <a:pt x="0" y="227"/>
                      <a:pt x="0" y="453"/>
                      <a:pt x="0" y="667"/>
                    </a:cubicBezTo>
                    <a:lnTo>
                      <a:pt x="3191" y="667"/>
                    </a:lnTo>
                    <a:lnTo>
                      <a:pt x="3191"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27" name="Google Shape;1127;p39"/>
              <p:cNvSpPr/>
              <p:nvPr/>
            </p:nvSpPr>
            <p:spPr>
              <a:xfrm>
                <a:off x="3320976" y="3968421"/>
                <a:ext cx="991" cy="13510"/>
              </a:xfrm>
              <a:custGeom>
                <a:avLst/>
                <a:gdLst/>
                <a:ahLst/>
                <a:cxnLst/>
                <a:rect l="l" t="t" r="r" b="b"/>
                <a:pathLst>
                  <a:path w="49" h="668" extrusionOk="0">
                    <a:moveTo>
                      <a:pt x="48" y="0"/>
                    </a:moveTo>
                    <a:lnTo>
                      <a:pt x="48" y="0"/>
                    </a:lnTo>
                    <a:cubicBezTo>
                      <a:pt x="36" y="227"/>
                      <a:pt x="24" y="441"/>
                      <a:pt x="0" y="667"/>
                    </a:cubicBezTo>
                    <a:lnTo>
                      <a:pt x="0" y="667"/>
                    </a:lnTo>
                    <a:cubicBezTo>
                      <a:pt x="24" y="441"/>
                      <a:pt x="36" y="227"/>
                      <a:pt x="48"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28" name="Google Shape;1128;p39"/>
              <p:cNvSpPr/>
              <p:nvPr/>
            </p:nvSpPr>
            <p:spPr>
              <a:xfrm>
                <a:off x="3341201" y="3402526"/>
                <a:ext cx="64801" cy="13510"/>
              </a:xfrm>
              <a:custGeom>
                <a:avLst/>
                <a:gdLst/>
                <a:ahLst/>
                <a:cxnLst/>
                <a:rect l="l" t="t" r="r" b="b"/>
                <a:pathLst>
                  <a:path w="3204" h="668" extrusionOk="0">
                    <a:moveTo>
                      <a:pt x="12" y="1"/>
                    </a:moveTo>
                    <a:cubicBezTo>
                      <a:pt x="1" y="227"/>
                      <a:pt x="1" y="453"/>
                      <a:pt x="1" y="667"/>
                    </a:cubicBezTo>
                    <a:lnTo>
                      <a:pt x="3203" y="667"/>
                    </a:lnTo>
                    <a:lnTo>
                      <a:pt x="3203"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29" name="Google Shape;1129;p39"/>
              <p:cNvSpPr/>
              <p:nvPr/>
            </p:nvSpPr>
            <p:spPr>
              <a:xfrm>
                <a:off x="3341444" y="3328846"/>
                <a:ext cx="64558" cy="13510"/>
              </a:xfrm>
              <a:custGeom>
                <a:avLst/>
                <a:gdLst/>
                <a:ahLst/>
                <a:cxnLst/>
                <a:rect l="l" t="t" r="r" b="b"/>
                <a:pathLst>
                  <a:path w="3192" h="668" extrusionOk="0">
                    <a:moveTo>
                      <a:pt x="0" y="0"/>
                    </a:moveTo>
                    <a:cubicBezTo>
                      <a:pt x="0" y="215"/>
                      <a:pt x="0" y="441"/>
                      <a:pt x="0" y="667"/>
                    </a:cubicBezTo>
                    <a:lnTo>
                      <a:pt x="3191" y="667"/>
                    </a:lnTo>
                    <a:lnTo>
                      <a:pt x="3191"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30" name="Google Shape;1130;p39"/>
              <p:cNvSpPr/>
              <p:nvPr/>
            </p:nvSpPr>
            <p:spPr>
              <a:xfrm>
                <a:off x="3317356" y="4017548"/>
                <a:ext cx="1234" cy="13490"/>
              </a:xfrm>
              <a:custGeom>
                <a:avLst/>
                <a:gdLst/>
                <a:ahLst/>
                <a:cxnLst/>
                <a:rect l="l" t="t" r="r" b="b"/>
                <a:pathLst>
                  <a:path w="61" h="667" extrusionOk="0">
                    <a:moveTo>
                      <a:pt x="60" y="0"/>
                    </a:moveTo>
                    <a:lnTo>
                      <a:pt x="60" y="0"/>
                    </a:lnTo>
                    <a:cubicBezTo>
                      <a:pt x="37" y="226"/>
                      <a:pt x="25" y="453"/>
                      <a:pt x="1" y="667"/>
                    </a:cubicBezTo>
                    <a:lnTo>
                      <a:pt x="1" y="667"/>
                    </a:lnTo>
                    <a:cubicBezTo>
                      <a:pt x="25" y="453"/>
                      <a:pt x="37" y="226"/>
                      <a:pt x="60"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31" name="Google Shape;1131;p39"/>
              <p:cNvSpPr/>
              <p:nvPr/>
            </p:nvSpPr>
            <p:spPr>
              <a:xfrm>
                <a:off x="3315677" y="4042101"/>
                <a:ext cx="991" cy="12054"/>
              </a:xfrm>
              <a:custGeom>
                <a:avLst/>
                <a:gdLst/>
                <a:ahLst/>
                <a:cxnLst/>
                <a:rect l="l" t="t" r="r" b="b"/>
                <a:pathLst>
                  <a:path w="49" h="596" extrusionOk="0">
                    <a:moveTo>
                      <a:pt x="48" y="1"/>
                    </a:moveTo>
                    <a:cubicBezTo>
                      <a:pt x="26" y="191"/>
                      <a:pt x="14" y="380"/>
                      <a:pt x="3" y="561"/>
                    </a:cubicBezTo>
                    <a:lnTo>
                      <a:pt x="3" y="561"/>
                    </a:lnTo>
                    <a:cubicBezTo>
                      <a:pt x="15" y="371"/>
                      <a:pt x="37" y="191"/>
                      <a:pt x="48" y="1"/>
                    </a:cubicBezTo>
                    <a:close/>
                    <a:moveTo>
                      <a:pt x="3" y="561"/>
                    </a:moveTo>
                    <a:lnTo>
                      <a:pt x="3" y="561"/>
                    </a:lnTo>
                    <a:cubicBezTo>
                      <a:pt x="2" y="572"/>
                      <a:pt x="1" y="584"/>
                      <a:pt x="0" y="596"/>
                    </a:cubicBezTo>
                    <a:cubicBezTo>
                      <a:pt x="1" y="584"/>
                      <a:pt x="2" y="572"/>
                      <a:pt x="3" y="56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32" name="Google Shape;1132;p39"/>
              <p:cNvSpPr/>
              <p:nvPr/>
            </p:nvSpPr>
            <p:spPr>
              <a:xfrm>
                <a:off x="3319297" y="3993217"/>
                <a:ext cx="971" cy="13510"/>
              </a:xfrm>
              <a:custGeom>
                <a:avLst/>
                <a:gdLst/>
                <a:ahLst/>
                <a:cxnLst/>
                <a:rect l="l" t="t" r="r" b="b"/>
                <a:pathLst>
                  <a:path w="48" h="668" extrusionOk="0">
                    <a:moveTo>
                      <a:pt x="48" y="1"/>
                    </a:moveTo>
                    <a:lnTo>
                      <a:pt x="0" y="667"/>
                    </a:lnTo>
                    <a:cubicBezTo>
                      <a:pt x="24" y="441"/>
                      <a:pt x="36" y="215"/>
                      <a:pt x="48"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33" name="Google Shape;1133;p39"/>
              <p:cNvSpPr/>
              <p:nvPr/>
            </p:nvSpPr>
            <p:spPr>
              <a:xfrm>
                <a:off x="3341444" y="3353399"/>
                <a:ext cx="64558" cy="13753"/>
              </a:xfrm>
              <a:custGeom>
                <a:avLst/>
                <a:gdLst/>
                <a:ahLst/>
                <a:cxnLst/>
                <a:rect l="l" t="t" r="r" b="b"/>
                <a:pathLst>
                  <a:path w="3192" h="680" extrusionOk="0">
                    <a:moveTo>
                      <a:pt x="0" y="1"/>
                    </a:moveTo>
                    <a:cubicBezTo>
                      <a:pt x="0" y="203"/>
                      <a:pt x="0" y="418"/>
                      <a:pt x="0" y="620"/>
                    </a:cubicBezTo>
                    <a:lnTo>
                      <a:pt x="0" y="680"/>
                    </a:lnTo>
                    <a:lnTo>
                      <a:pt x="3191" y="680"/>
                    </a:lnTo>
                    <a:lnTo>
                      <a:pt x="3191"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34" name="Google Shape;1134;p39"/>
              <p:cNvSpPr/>
              <p:nvPr/>
            </p:nvSpPr>
            <p:spPr>
              <a:xfrm>
                <a:off x="3329875" y="3820799"/>
                <a:ext cx="748" cy="13510"/>
              </a:xfrm>
              <a:custGeom>
                <a:avLst/>
                <a:gdLst/>
                <a:ahLst/>
                <a:cxnLst/>
                <a:rect l="l" t="t" r="r" b="b"/>
                <a:pathLst>
                  <a:path w="37" h="668" extrusionOk="0">
                    <a:moveTo>
                      <a:pt x="25" y="1"/>
                    </a:moveTo>
                    <a:lnTo>
                      <a:pt x="1" y="668"/>
                    </a:lnTo>
                    <a:lnTo>
                      <a:pt x="13" y="668"/>
                    </a:lnTo>
                    <a:cubicBezTo>
                      <a:pt x="13" y="441"/>
                      <a:pt x="37" y="227"/>
                      <a:pt x="37"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35" name="Google Shape;1135;p39"/>
              <p:cNvSpPr/>
              <p:nvPr/>
            </p:nvSpPr>
            <p:spPr>
              <a:xfrm>
                <a:off x="3341201" y="3427342"/>
                <a:ext cx="64801" cy="13490"/>
              </a:xfrm>
              <a:custGeom>
                <a:avLst/>
                <a:gdLst/>
                <a:ahLst/>
                <a:cxnLst/>
                <a:rect l="l" t="t" r="r" b="b"/>
                <a:pathLst>
                  <a:path w="3204" h="667" extrusionOk="0">
                    <a:moveTo>
                      <a:pt x="1" y="0"/>
                    </a:moveTo>
                    <a:cubicBezTo>
                      <a:pt x="1" y="214"/>
                      <a:pt x="1" y="441"/>
                      <a:pt x="1" y="667"/>
                    </a:cubicBezTo>
                    <a:lnTo>
                      <a:pt x="3203" y="667"/>
                    </a:lnTo>
                    <a:lnTo>
                      <a:pt x="3203"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36" name="Google Shape;1136;p39"/>
              <p:cNvSpPr/>
              <p:nvPr/>
            </p:nvSpPr>
            <p:spPr>
              <a:xfrm>
                <a:off x="3328439" y="3845372"/>
                <a:ext cx="991" cy="13510"/>
              </a:xfrm>
              <a:custGeom>
                <a:avLst/>
                <a:gdLst/>
                <a:ahLst/>
                <a:cxnLst/>
                <a:rect l="l" t="t" r="r" b="b"/>
                <a:pathLst>
                  <a:path w="49" h="668" extrusionOk="0">
                    <a:moveTo>
                      <a:pt x="36" y="0"/>
                    </a:moveTo>
                    <a:lnTo>
                      <a:pt x="1" y="667"/>
                    </a:lnTo>
                    <a:lnTo>
                      <a:pt x="12" y="667"/>
                    </a:lnTo>
                    <a:lnTo>
                      <a:pt x="48"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37" name="Google Shape;1137;p39"/>
              <p:cNvSpPr/>
              <p:nvPr/>
            </p:nvSpPr>
            <p:spPr>
              <a:xfrm>
                <a:off x="3558175" y="4042101"/>
                <a:ext cx="971" cy="12054"/>
              </a:xfrm>
              <a:custGeom>
                <a:avLst/>
                <a:gdLst/>
                <a:ahLst/>
                <a:cxnLst/>
                <a:rect l="l" t="t" r="r" b="b"/>
                <a:pathLst>
                  <a:path w="48" h="596" extrusionOk="0">
                    <a:moveTo>
                      <a:pt x="0" y="1"/>
                    </a:moveTo>
                    <a:lnTo>
                      <a:pt x="0" y="1"/>
                    </a:lnTo>
                    <a:cubicBezTo>
                      <a:pt x="12" y="203"/>
                      <a:pt x="24" y="394"/>
                      <a:pt x="48" y="596"/>
                    </a:cubicBezTo>
                    <a:cubicBezTo>
                      <a:pt x="24" y="394"/>
                      <a:pt x="12" y="203"/>
                      <a:pt x="0"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38" name="Google Shape;1138;p39"/>
              <p:cNvSpPr/>
              <p:nvPr/>
            </p:nvSpPr>
            <p:spPr>
              <a:xfrm>
                <a:off x="3340230" y="3501021"/>
                <a:ext cx="65772" cy="13510"/>
              </a:xfrm>
              <a:custGeom>
                <a:avLst/>
                <a:gdLst/>
                <a:ahLst/>
                <a:cxnLst/>
                <a:rect l="l" t="t" r="r" b="b"/>
                <a:pathLst>
                  <a:path w="3252" h="668" extrusionOk="0">
                    <a:moveTo>
                      <a:pt x="13" y="0"/>
                    </a:moveTo>
                    <a:cubicBezTo>
                      <a:pt x="13" y="227"/>
                      <a:pt x="1" y="441"/>
                      <a:pt x="1" y="667"/>
                    </a:cubicBezTo>
                    <a:lnTo>
                      <a:pt x="3251" y="667"/>
                    </a:lnTo>
                    <a:lnTo>
                      <a:pt x="3251"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39" name="Google Shape;1139;p39"/>
              <p:cNvSpPr/>
              <p:nvPr/>
            </p:nvSpPr>
            <p:spPr>
              <a:xfrm>
                <a:off x="3554555" y="3992974"/>
                <a:ext cx="991" cy="13510"/>
              </a:xfrm>
              <a:custGeom>
                <a:avLst/>
                <a:gdLst/>
                <a:ahLst/>
                <a:cxnLst/>
                <a:rect l="l" t="t" r="r" b="b"/>
                <a:pathLst>
                  <a:path w="49" h="668" extrusionOk="0">
                    <a:moveTo>
                      <a:pt x="48" y="668"/>
                    </a:moveTo>
                    <a:cubicBezTo>
                      <a:pt x="36" y="453"/>
                      <a:pt x="12" y="227"/>
                      <a:pt x="0" y="1"/>
                    </a:cubicBezTo>
                    <a:lnTo>
                      <a:pt x="0" y="1"/>
                    </a:lnTo>
                    <a:cubicBezTo>
                      <a:pt x="12" y="227"/>
                      <a:pt x="36" y="453"/>
                      <a:pt x="48" y="668"/>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40" name="Google Shape;1140;p39"/>
              <p:cNvSpPr/>
              <p:nvPr/>
            </p:nvSpPr>
            <p:spPr>
              <a:xfrm>
                <a:off x="3552876" y="3968421"/>
                <a:ext cx="971" cy="13510"/>
              </a:xfrm>
              <a:custGeom>
                <a:avLst/>
                <a:gdLst/>
                <a:ahLst/>
                <a:cxnLst/>
                <a:rect l="l" t="t" r="r" b="b"/>
                <a:pathLst>
                  <a:path w="48" h="668" extrusionOk="0">
                    <a:moveTo>
                      <a:pt x="0" y="1"/>
                    </a:moveTo>
                    <a:lnTo>
                      <a:pt x="0" y="1"/>
                    </a:lnTo>
                    <a:cubicBezTo>
                      <a:pt x="12" y="227"/>
                      <a:pt x="24" y="441"/>
                      <a:pt x="48" y="667"/>
                    </a:cubicBezTo>
                    <a:cubicBezTo>
                      <a:pt x="36" y="441"/>
                      <a:pt x="12" y="227"/>
                      <a:pt x="0"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41" name="Google Shape;1141;p39"/>
              <p:cNvSpPr/>
              <p:nvPr/>
            </p:nvSpPr>
            <p:spPr>
              <a:xfrm>
                <a:off x="3339765" y="3525574"/>
                <a:ext cx="66237" cy="13510"/>
              </a:xfrm>
              <a:custGeom>
                <a:avLst/>
                <a:gdLst/>
                <a:ahLst/>
                <a:cxnLst/>
                <a:rect l="l" t="t" r="r" b="b"/>
                <a:pathLst>
                  <a:path w="3275" h="668" extrusionOk="0">
                    <a:moveTo>
                      <a:pt x="12" y="1"/>
                    </a:moveTo>
                    <a:cubicBezTo>
                      <a:pt x="12" y="227"/>
                      <a:pt x="12" y="441"/>
                      <a:pt x="0" y="668"/>
                    </a:cubicBezTo>
                    <a:lnTo>
                      <a:pt x="3274" y="668"/>
                    </a:lnTo>
                    <a:lnTo>
                      <a:pt x="3274"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42" name="Google Shape;1142;p39"/>
              <p:cNvSpPr/>
              <p:nvPr/>
            </p:nvSpPr>
            <p:spPr>
              <a:xfrm>
                <a:off x="3556233" y="4017548"/>
                <a:ext cx="1234" cy="13490"/>
              </a:xfrm>
              <a:custGeom>
                <a:avLst/>
                <a:gdLst/>
                <a:ahLst/>
                <a:cxnLst/>
                <a:rect l="l" t="t" r="r" b="b"/>
                <a:pathLst>
                  <a:path w="61" h="667" extrusionOk="0">
                    <a:moveTo>
                      <a:pt x="1" y="0"/>
                    </a:moveTo>
                    <a:lnTo>
                      <a:pt x="48" y="667"/>
                    </a:lnTo>
                    <a:lnTo>
                      <a:pt x="60" y="667"/>
                    </a:lnTo>
                    <a:cubicBezTo>
                      <a:pt x="37" y="453"/>
                      <a:pt x="25" y="226"/>
                      <a:pt x="1"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43" name="Google Shape;1143;p39"/>
              <p:cNvSpPr/>
              <p:nvPr/>
            </p:nvSpPr>
            <p:spPr>
              <a:xfrm>
                <a:off x="3340958" y="3451895"/>
                <a:ext cx="65044" cy="13510"/>
              </a:xfrm>
              <a:custGeom>
                <a:avLst/>
                <a:gdLst/>
                <a:ahLst/>
                <a:cxnLst/>
                <a:rect l="l" t="t" r="r" b="b"/>
                <a:pathLst>
                  <a:path w="3216" h="668" extrusionOk="0">
                    <a:moveTo>
                      <a:pt x="1" y="1"/>
                    </a:moveTo>
                    <a:cubicBezTo>
                      <a:pt x="1" y="215"/>
                      <a:pt x="1" y="441"/>
                      <a:pt x="1" y="667"/>
                    </a:cubicBezTo>
                    <a:lnTo>
                      <a:pt x="3215" y="667"/>
                    </a:lnTo>
                    <a:lnTo>
                      <a:pt x="3215"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44" name="Google Shape;1144;p39"/>
              <p:cNvSpPr/>
              <p:nvPr/>
            </p:nvSpPr>
            <p:spPr>
              <a:xfrm>
                <a:off x="3324111" y="3919295"/>
                <a:ext cx="1214" cy="13510"/>
              </a:xfrm>
              <a:custGeom>
                <a:avLst/>
                <a:gdLst/>
                <a:ahLst/>
                <a:cxnLst/>
                <a:rect l="l" t="t" r="r" b="b"/>
                <a:pathLst>
                  <a:path w="60" h="668" extrusionOk="0">
                    <a:moveTo>
                      <a:pt x="48" y="0"/>
                    </a:moveTo>
                    <a:cubicBezTo>
                      <a:pt x="36" y="215"/>
                      <a:pt x="12" y="441"/>
                      <a:pt x="0" y="667"/>
                    </a:cubicBezTo>
                    <a:lnTo>
                      <a:pt x="12" y="667"/>
                    </a:lnTo>
                    <a:cubicBezTo>
                      <a:pt x="24" y="441"/>
                      <a:pt x="36" y="227"/>
                      <a:pt x="60"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45" name="Google Shape;1145;p39"/>
              <p:cNvSpPr/>
              <p:nvPr/>
            </p:nvSpPr>
            <p:spPr>
              <a:xfrm>
                <a:off x="3325790" y="3894499"/>
                <a:ext cx="991" cy="13733"/>
              </a:xfrm>
              <a:custGeom>
                <a:avLst/>
                <a:gdLst/>
                <a:ahLst/>
                <a:cxnLst/>
                <a:rect l="l" t="t" r="r" b="b"/>
                <a:pathLst>
                  <a:path w="49" h="679" extrusionOk="0">
                    <a:moveTo>
                      <a:pt x="36" y="0"/>
                    </a:moveTo>
                    <a:cubicBezTo>
                      <a:pt x="24" y="226"/>
                      <a:pt x="12" y="453"/>
                      <a:pt x="1" y="679"/>
                    </a:cubicBezTo>
                    <a:lnTo>
                      <a:pt x="48"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46" name="Google Shape;1146;p39"/>
              <p:cNvSpPr/>
              <p:nvPr/>
            </p:nvSpPr>
            <p:spPr>
              <a:xfrm>
                <a:off x="3327226" y="3869925"/>
                <a:ext cx="991" cy="13510"/>
              </a:xfrm>
              <a:custGeom>
                <a:avLst/>
                <a:gdLst/>
                <a:ahLst/>
                <a:cxnLst/>
                <a:rect l="l" t="t" r="r" b="b"/>
                <a:pathLst>
                  <a:path w="49" h="668" extrusionOk="0">
                    <a:moveTo>
                      <a:pt x="37" y="1"/>
                    </a:moveTo>
                    <a:lnTo>
                      <a:pt x="1" y="667"/>
                    </a:lnTo>
                    <a:cubicBezTo>
                      <a:pt x="25" y="453"/>
                      <a:pt x="37" y="227"/>
                      <a:pt x="49"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47" name="Google Shape;1147;p39"/>
              <p:cNvSpPr/>
              <p:nvPr/>
            </p:nvSpPr>
            <p:spPr>
              <a:xfrm>
                <a:off x="3560096" y="4066917"/>
                <a:ext cx="1214" cy="13490"/>
              </a:xfrm>
              <a:custGeom>
                <a:avLst/>
                <a:gdLst/>
                <a:ahLst/>
                <a:cxnLst/>
                <a:rect l="l" t="t" r="r" b="b"/>
                <a:pathLst>
                  <a:path w="60" h="667" extrusionOk="0">
                    <a:moveTo>
                      <a:pt x="0" y="0"/>
                    </a:moveTo>
                    <a:lnTo>
                      <a:pt x="0" y="0"/>
                    </a:lnTo>
                    <a:cubicBezTo>
                      <a:pt x="5" y="87"/>
                      <a:pt x="11" y="173"/>
                      <a:pt x="19" y="258"/>
                    </a:cubicBezTo>
                    <a:lnTo>
                      <a:pt x="19" y="258"/>
                    </a:lnTo>
                    <a:lnTo>
                      <a:pt x="0" y="0"/>
                    </a:lnTo>
                    <a:close/>
                    <a:moveTo>
                      <a:pt x="19" y="258"/>
                    </a:moveTo>
                    <a:lnTo>
                      <a:pt x="48" y="667"/>
                    </a:lnTo>
                    <a:lnTo>
                      <a:pt x="60" y="667"/>
                    </a:lnTo>
                    <a:cubicBezTo>
                      <a:pt x="45" y="528"/>
                      <a:pt x="31" y="394"/>
                      <a:pt x="19" y="258"/>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48" name="Google Shape;1148;p39"/>
              <p:cNvSpPr/>
              <p:nvPr/>
            </p:nvSpPr>
            <p:spPr>
              <a:xfrm>
                <a:off x="3559125" y="4054863"/>
                <a:ext cx="20" cy="991"/>
              </a:xfrm>
              <a:custGeom>
                <a:avLst/>
                <a:gdLst/>
                <a:ahLst/>
                <a:cxnLst/>
                <a:rect l="l" t="t" r="r" b="b"/>
                <a:pathLst>
                  <a:path w="1" h="49" extrusionOk="0">
                    <a:moveTo>
                      <a:pt x="1" y="48"/>
                    </a:moveTo>
                    <a:cubicBezTo>
                      <a:pt x="1" y="25"/>
                      <a:pt x="1" y="13"/>
                      <a:pt x="1"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49" name="Google Shape;1149;p39"/>
              <p:cNvSpPr/>
              <p:nvPr/>
            </p:nvSpPr>
            <p:spPr>
              <a:xfrm>
                <a:off x="3340473" y="3476448"/>
                <a:ext cx="65529" cy="13510"/>
              </a:xfrm>
              <a:custGeom>
                <a:avLst/>
                <a:gdLst/>
                <a:ahLst/>
                <a:cxnLst/>
                <a:rect l="l" t="t" r="r" b="b"/>
                <a:pathLst>
                  <a:path w="3240" h="668" extrusionOk="0">
                    <a:moveTo>
                      <a:pt x="13" y="1"/>
                    </a:moveTo>
                    <a:lnTo>
                      <a:pt x="1" y="668"/>
                    </a:lnTo>
                    <a:lnTo>
                      <a:pt x="3239" y="668"/>
                    </a:lnTo>
                    <a:lnTo>
                      <a:pt x="3239"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50" name="Google Shape;1150;p39"/>
              <p:cNvSpPr/>
              <p:nvPr/>
            </p:nvSpPr>
            <p:spPr>
              <a:xfrm>
                <a:off x="3313513" y="4066917"/>
                <a:ext cx="1214" cy="13490"/>
              </a:xfrm>
              <a:custGeom>
                <a:avLst/>
                <a:gdLst/>
                <a:ahLst/>
                <a:cxnLst/>
                <a:rect l="l" t="t" r="r" b="b"/>
                <a:pathLst>
                  <a:path w="60" h="667" extrusionOk="0">
                    <a:moveTo>
                      <a:pt x="60" y="0"/>
                    </a:moveTo>
                    <a:lnTo>
                      <a:pt x="60" y="0"/>
                    </a:lnTo>
                    <a:lnTo>
                      <a:pt x="0" y="667"/>
                    </a:lnTo>
                    <a:lnTo>
                      <a:pt x="0" y="667"/>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51" name="Google Shape;1151;p39"/>
              <p:cNvSpPr/>
              <p:nvPr/>
            </p:nvSpPr>
            <p:spPr>
              <a:xfrm>
                <a:off x="3340958" y="3279719"/>
                <a:ext cx="65044" cy="13510"/>
              </a:xfrm>
              <a:custGeom>
                <a:avLst/>
                <a:gdLst/>
                <a:ahLst/>
                <a:cxnLst/>
                <a:rect l="l" t="t" r="r" b="b"/>
                <a:pathLst>
                  <a:path w="3216" h="668" extrusionOk="0">
                    <a:moveTo>
                      <a:pt x="1" y="1"/>
                    </a:moveTo>
                    <a:lnTo>
                      <a:pt x="13" y="667"/>
                    </a:lnTo>
                    <a:lnTo>
                      <a:pt x="3215" y="667"/>
                    </a:lnTo>
                    <a:lnTo>
                      <a:pt x="3215"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52" name="Google Shape;1152;p39"/>
              <p:cNvSpPr/>
              <p:nvPr/>
            </p:nvSpPr>
            <p:spPr>
              <a:xfrm>
                <a:off x="3341201" y="3304273"/>
                <a:ext cx="64801" cy="13510"/>
              </a:xfrm>
              <a:custGeom>
                <a:avLst/>
                <a:gdLst/>
                <a:ahLst/>
                <a:cxnLst/>
                <a:rect l="l" t="t" r="r" b="b"/>
                <a:pathLst>
                  <a:path w="3204" h="668" extrusionOk="0">
                    <a:moveTo>
                      <a:pt x="1" y="1"/>
                    </a:moveTo>
                    <a:cubicBezTo>
                      <a:pt x="1" y="215"/>
                      <a:pt x="1" y="442"/>
                      <a:pt x="1" y="668"/>
                    </a:cubicBezTo>
                    <a:lnTo>
                      <a:pt x="3203" y="668"/>
                    </a:lnTo>
                    <a:lnTo>
                      <a:pt x="3203"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53" name="Google Shape;1153;p39"/>
              <p:cNvSpPr/>
              <p:nvPr/>
            </p:nvSpPr>
            <p:spPr>
              <a:xfrm>
                <a:off x="3315677" y="4054377"/>
                <a:ext cx="20" cy="1476"/>
              </a:xfrm>
              <a:custGeom>
                <a:avLst/>
                <a:gdLst/>
                <a:ahLst/>
                <a:cxnLst/>
                <a:rect l="l" t="t" r="r" b="b"/>
                <a:pathLst>
                  <a:path w="1" h="73" extrusionOk="0">
                    <a:moveTo>
                      <a:pt x="0" y="1"/>
                    </a:moveTo>
                    <a:lnTo>
                      <a:pt x="0" y="72"/>
                    </a:lnTo>
                    <a:lnTo>
                      <a:pt x="0" y="72"/>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54" name="Google Shape;1154;p39"/>
              <p:cNvSpPr/>
              <p:nvPr/>
            </p:nvSpPr>
            <p:spPr>
              <a:xfrm>
                <a:off x="3340716" y="3254924"/>
                <a:ext cx="65286" cy="13733"/>
              </a:xfrm>
              <a:custGeom>
                <a:avLst/>
                <a:gdLst/>
                <a:ahLst/>
                <a:cxnLst/>
                <a:rect l="l" t="t" r="r" b="b"/>
                <a:pathLst>
                  <a:path w="3228" h="679" extrusionOk="0">
                    <a:moveTo>
                      <a:pt x="1" y="0"/>
                    </a:moveTo>
                    <a:cubicBezTo>
                      <a:pt x="1" y="226"/>
                      <a:pt x="13" y="453"/>
                      <a:pt x="13" y="679"/>
                    </a:cubicBezTo>
                    <a:lnTo>
                      <a:pt x="3227" y="679"/>
                    </a:lnTo>
                    <a:lnTo>
                      <a:pt x="3227"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55" name="Google Shape;1155;p39"/>
              <p:cNvSpPr/>
              <p:nvPr/>
            </p:nvSpPr>
            <p:spPr>
              <a:xfrm>
                <a:off x="3468578" y="3402526"/>
                <a:ext cx="64801" cy="13510"/>
              </a:xfrm>
              <a:custGeom>
                <a:avLst/>
                <a:gdLst/>
                <a:ahLst/>
                <a:cxnLst/>
                <a:rect l="l" t="t" r="r" b="b"/>
                <a:pathLst>
                  <a:path w="3204" h="668" extrusionOk="0">
                    <a:moveTo>
                      <a:pt x="1" y="1"/>
                    </a:moveTo>
                    <a:lnTo>
                      <a:pt x="1" y="667"/>
                    </a:lnTo>
                    <a:lnTo>
                      <a:pt x="3204" y="667"/>
                    </a:lnTo>
                    <a:cubicBezTo>
                      <a:pt x="3204" y="453"/>
                      <a:pt x="3204" y="227"/>
                      <a:pt x="3204"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56" name="Google Shape;1156;p39"/>
              <p:cNvSpPr/>
              <p:nvPr/>
            </p:nvSpPr>
            <p:spPr>
              <a:xfrm>
                <a:off x="3468578" y="3427342"/>
                <a:ext cx="65044" cy="13490"/>
              </a:xfrm>
              <a:custGeom>
                <a:avLst/>
                <a:gdLst/>
                <a:ahLst/>
                <a:cxnLst/>
                <a:rect l="l" t="t" r="r" b="b"/>
                <a:pathLst>
                  <a:path w="3216" h="667" extrusionOk="0">
                    <a:moveTo>
                      <a:pt x="1" y="0"/>
                    </a:moveTo>
                    <a:lnTo>
                      <a:pt x="1" y="667"/>
                    </a:lnTo>
                    <a:lnTo>
                      <a:pt x="3216" y="667"/>
                    </a:lnTo>
                    <a:lnTo>
                      <a:pt x="3216"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57" name="Google Shape;1157;p39"/>
              <p:cNvSpPr/>
              <p:nvPr/>
            </p:nvSpPr>
            <p:spPr>
              <a:xfrm>
                <a:off x="3468578" y="3353399"/>
                <a:ext cx="64801" cy="13753"/>
              </a:xfrm>
              <a:custGeom>
                <a:avLst/>
                <a:gdLst/>
                <a:ahLst/>
                <a:cxnLst/>
                <a:rect l="l" t="t" r="r" b="b"/>
                <a:pathLst>
                  <a:path w="3204" h="680" extrusionOk="0">
                    <a:moveTo>
                      <a:pt x="1" y="1"/>
                    </a:moveTo>
                    <a:lnTo>
                      <a:pt x="1" y="680"/>
                    </a:lnTo>
                    <a:lnTo>
                      <a:pt x="3204" y="680"/>
                    </a:lnTo>
                    <a:lnTo>
                      <a:pt x="3204" y="620"/>
                    </a:lnTo>
                    <a:lnTo>
                      <a:pt x="3204"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58" name="Google Shape;1158;p39"/>
              <p:cNvSpPr/>
              <p:nvPr/>
            </p:nvSpPr>
            <p:spPr>
              <a:xfrm>
                <a:off x="3468578" y="3377972"/>
                <a:ext cx="64801" cy="13510"/>
              </a:xfrm>
              <a:custGeom>
                <a:avLst/>
                <a:gdLst/>
                <a:ahLst/>
                <a:cxnLst/>
                <a:rect l="l" t="t" r="r" b="b"/>
                <a:pathLst>
                  <a:path w="3204" h="668" extrusionOk="0">
                    <a:moveTo>
                      <a:pt x="1" y="0"/>
                    </a:moveTo>
                    <a:lnTo>
                      <a:pt x="1" y="667"/>
                    </a:lnTo>
                    <a:lnTo>
                      <a:pt x="3204" y="667"/>
                    </a:lnTo>
                    <a:cubicBezTo>
                      <a:pt x="3204" y="453"/>
                      <a:pt x="3204" y="227"/>
                      <a:pt x="3204"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59" name="Google Shape;1159;p39"/>
              <p:cNvSpPr/>
              <p:nvPr/>
            </p:nvSpPr>
            <p:spPr>
              <a:xfrm>
                <a:off x="3551177" y="3943848"/>
                <a:ext cx="991" cy="13510"/>
              </a:xfrm>
              <a:custGeom>
                <a:avLst/>
                <a:gdLst/>
                <a:ahLst/>
                <a:cxnLst/>
                <a:rect l="l" t="t" r="r" b="b"/>
                <a:pathLst>
                  <a:path w="49" h="668" extrusionOk="0">
                    <a:moveTo>
                      <a:pt x="1" y="1"/>
                    </a:moveTo>
                    <a:lnTo>
                      <a:pt x="37" y="668"/>
                    </a:lnTo>
                    <a:lnTo>
                      <a:pt x="48" y="668"/>
                    </a:lnTo>
                    <a:cubicBezTo>
                      <a:pt x="37" y="441"/>
                      <a:pt x="25" y="215"/>
                      <a:pt x="1"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60" name="Google Shape;1160;p39"/>
              <p:cNvSpPr/>
              <p:nvPr/>
            </p:nvSpPr>
            <p:spPr>
              <a:xfrm>
                <a:off x="3468578" y="3550148"/>
                <a:ext cx="66722" cy="13490"/>
              </a:xfrm>
              <a:custGeom>
                <a:avLst/>
                <a:gdLst/>
                <a:ahLst/>
                <a:cxnLst/>
                <a:rect l="l" t="t" r="r" b="b"/>
                <a:pathLst>
                  <a:path w="3299" h="667" extrusionOk="0">
                    <a:moveTo>
                      <a:pt x="1" y="0"/>
                    </a:moveTo>
                    <a:lnTo>
                      <a:pt x="1" y="667"/>
                    </a:lnTo>
                    <a:lnTo>
                      <a:pt x="3299" y="667"/>
                    </a:lnTo>
                    <a:lnTo>
                      <a:pt x="3287"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61" name="Google Shape;1161;p39"/>
              <p:cNvSpPr/>
              <p:nvPr/>
            </p:nvSpPr>
            <p:spPr>
              <a:xfrm>
                <a:off x="3468578" y="3525574"/>
                <a:ext cx="66257" cy="13510"/>
              </a:xfrm>
              <a:custGeom>
                <a:avLst/>
                <a:gdLst/>
                <a:ahLst/>
                <a:cxnLst/>
                <a:rect l="l" t="t" r="r" b="b"/>
                <a:pathLst>
                  <a:path w="3276" h="668" extrusionOk="0">
                    <a:moveTo>
                      <a:pt x="1" y="1"/>
                    </a:moveTo>
                    <a:lnTo>
                      <a:pt x="1" y="668"/>
                    </a:lnTo>
                    <a:lnTo>
                      <a:pt x="3275" y="668"/>
                    </a:lnTo>
                    <a:cubicBezTo>
                      <a:pt x="3275" y="441"/>
                      <a:pt x="3275" y="227"/>
                      <a:pt x="3263"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62" name="Google Shape;1162;p39"/>
              <p:cNvSpPr/>
              <p:nvPr/>
            </p:nvSpPr>
            <p:spPr>
              <a:xfrm>
                <a:off x="3468578" y="3328846"/>
                <a:ext cx="64801" cy="13510"/>
              </a:xfrm>
              <a:custGeom>
                <a:avLst/>
                <a:gdLst/>
                <a:ahLst/>
                <a:cxnLst/>
                <a:rect l="l" t="t" r="r" b="b"/>
                <a:pathLst>
                  <a:path w="3204" h="668" extrusionOk="0">
                    <a:moveTo>
                      <a:pt x="1" y="0"/>
                    </a:moveTo>
                    <a:lnTo>
                      <a:pt x="1" y="667"/>
                    </a:lnTo>
                    <a:lnTo>
                      <a:pt x="3192" y="667"/>
                    </a:lnTo>
                    <a:cubicBezTo>
                      <a:pt x="3204" y="441"/>
                      <a:pt x="3204" y="215"/>
                      <a:pt x="3204"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63" name="Google Shape;1163;p39"/>
              <p:cNvSpPr/>
              <p:nvPr/>
            </p:nvSpPr>
            <p:spPr>
              <a:xfrm>
                <a:off x="3468578" y="3501021"/>
                <a:ext cx="65772" cy="13510"/>
              </a:xfrm>
              <a:custGeom>
                <a:avLst/>
                <a:gdLst/>
                <a:ahLst/>
                <a:cxnLst/>
                <a:rect l="l" t="t" r="r" b="b"/>
                <a:pathLst>
                  <a:path w="3252" h="668" extrusionOk="0">
                    <a:moveTo>
                      <a:pt x="1" y="0"/>
                    </a:moveTo>
                    <a:lnTo>
                      <a:pt x="1" y="667"/>
                    </a:lnTo>
                    <a:lnTo>
                      <a:pt x="3251" y="667"/>
                    </a:lnTo>
                    <a:lnTo>
                      <a:pt x="3251"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64" name="Google Shape;1164;p39"/>
              <p:cNvSpPr/>
              <p:nvPr/>
            </p:nvSpPr>
            <p:spPr>
              <a:xfrm>
                <a:off x="3340473" y="3230350"/>
                <a:ext cx="65529" cy="13510"/>
              </a:xfrm>
              <a:custGeom>
                <a:avLst/>
                <a:gdLst/>
                <a:ahLst/>
                <a:cxnLst/>
                <a:rect l="l" t="t" r="r" b="b"/>
                <a:pathLst>
                  <a:path w="3240" h="668" extrusionOk="0">
                    <a:moveTo>
                      <a:pt x="1" y="1"/>
                    </a:moveTo>
                    <a:lnTo>
                      <a:pt x="13" y="668"/>
                    </a:lnTo>
                    <a:lnTo>
                      <a:pt x="3239" y="668"/>
                    </a:lnTo>
                    <a:lnTo>
                      <a:pt x="3239"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65" name="Google Shape;1165;p39"/>
              <p:cNvSpPr/>
              <p:nvPr/>
            </p:nvSpPr>
            <p:spPr>
              <a:xfrm>
                <a:off x="3468578" y="3476448"/>
                <a:ext cx="65529" cy="13510"/>
              </a:xfrm>
              <a:custGeom>
                <a:avLst/>
                <a:gdLst/>
                <a:ahLst/>
                <a:cxnLst/>
                <a:rect l="l" t="t" r="r" b="b"/>
                <a:pathLst>
                  <a:path w="3240" h="668" extrusionOk="0">
                    <a:moveTo>
                      <a:pt x="1" y="1"/>
                    </a:moveTo>
                    <a:lnTo>
                      <a:pt x="1" y="668"/>
                    </a:lnTo>
                    <a:lnTo>
                      <a:pt x="3239" y="668"/>
                    </a:lnTo>
                    <a:lnTo>
                      <a:pt x="3228"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66" name="Google Shape;1166;p39"/>
              <p:cNvSpPr/>
              <p:nvPr/>
            </p:nvSpPr>
            <p:spPr>
              <a:xfrm>
                <a:off x="3468578" y="3451895"/>
                <a:ext cx="65286" cy="13510"/>
              </a:xfrm>
              <a:custGeom>
                <a:avLst/>
                <a:gdLst/>
                <a:ahLst/>
                <a:cxnLst/>
                <a:rect l="l" t="t" r="r" b="b"/>
                <a:pathLst>
                  <a:path w="3228" h="668" extrusionOk="0">
                    <a:moveTo>
                      <a:pt x="1" y="1"/>
                    </a:moveTo>
                    <a:lnTo>
                      <a:pt x="1" y="667"/>
                    </a:lnTo>
                    <a:lnTo>
                      <a:pt x="3216" y="667"/>
                    </a:lnTo>
                    <a:cubicBezTo>
                      <a:pt x="3228" y="441"/>
                      <a:pt x="3228" y="215"/>
                      <a:pt x="3216"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67" name="Google Shape;1167;p39"/>
              <p:cNvSpPr/>
              <p:nvPr/>
            </p:nvSpPr>
            <p:spPr>
              <a:xfrm>
                <a:off x="3468578" y="3304273"/>
                <a:ext cx="65044" cy="13510"/>
              </a:xfrm>
              <a:custGeom>
                <a:avLst/>
                <a:gdLst/>
                <a:ahLst/>
                <a:cxnLst/>
                <a:rect l="l" t="t" r="r" b="b"/>
                <a:pathLst>
                  <a:path w="3216" h="668" extrusionOk="0">
                    <a:moveTo>
                      <a:pt x="1" y="1"/>
                    </a:moveTo>
                    <a:lnTo>
                      <a:pt x="1" y="668"/>
                    </a:lnTo>
                    <a:lnTo>
                      <a:pt x="3204" y="668"/>
                    </a:lnTo>
                    <a:lnTo>
                      <a:pt x="3216"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68" name="Google Shape;1168;p39"/>
              <p:cNvSpPr/>
              <p:nvPr/>
            </p:nvSpPr>
            <p:spPr>
              <a:xfrm>
                <a:off x="3336145" y="3673197"/>
                <a:ext cx="69857" cy="13510"/>
              </a:xfrm>
              <a:custGeom>
                <a:avLst/>
                <a:gdLst/>
                <a:ahLst/>
                <a:cxnLst/>
                <a:rect l="l" t="t" r="r" b="b"/>
                <a:pathLst>
                  <a:path w="3454" h="668" extrusionOk="0">
                    <a:moveTo>
                      <a:pt x="12" y="0"/>
                    </a:moveTo>
                    <a:cubicBezTo>
                      <a:pt x="12" y="227"/>
                      <a:pt x="1" y="453"/>
                      <a:pt x="1" y="667"/>
                    </a:cubicBezTo>
                    <a:lnTo>
                      <a:pt x="3453" y="667"/>
                    </a:lnTo>
                    <a:lnTo>
                      <a:pt x="3453"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69" name="Google Shape;1169;p39"/>
              <p:cNvSpPr/>
              <p:nvPr/>
            </p:nvSpPr>
            <p:spPr>
              <a:xfrm>
                <a:off x="3468578" y="3205797"/>
                <a:ext cx="66257" cy="13510"/>
              </a:xfrm>
              <a:custGeom>
                <a:avLst/>
                <a:gdLst/>
                <a:ahLst/>
                <a:cxnLst/>
                <a:rect l="l" t="t" r="r" b="b"/>
                <a:pathLst>
                  <a:path w="3276" h="668" extrusionOk="0">
                    <a:moveTo>
                      <a:pt x="1" y="0"/>
                    </a:moveTo>
                    <a:lnTo>
                      <a:pt x="1" y="667"/>
                    </a:lnTo>
                    <a:lnTo>
                      <a:pt x="3251" y="667"/>
                    </a:lnTo>
                    <a:cubicBezTo>
                      <a:pt x="3263" y="441"/>
                      <a:pt x="3263" y="227"/>
                      <a:pt x="3275"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70" name="Google Shape;1170;p39"/>
              <p:cNvSpPr/>
              <p:nvPr/>
            </p:nvSpPr>
            <p:spPr>
              <a:xfrm>
                <a:off x="3333253" y="3747119"/>
                <a:ext cx="748" cy="13510"/>
              </a:xfrm>
              <a:custGeom>
                <a:avLst/>
                <a:gdLst/>
                <a:ahLst/>
                <a:cxnLst/>
                <a:rect l="l" t="t" r="r" b="b"/>
                <a:pathLst>
                  <a:path w="37" h="668" extrusionOk="0">
                    <a:moveTo>
                      <a:pt x="24" y="1"/>
                    </a:moveTo>
                    <a:cubicBezTo>
                      <a:pt x="13" y="215"/>
                      <a:pt x="1" y="441"/>
                      <a:pt x="1" y="667"/>
                    </a:cubicBezTo>
                    <a:lnTo>
                      <a:pt x="13" y="667"/>
                    </a:lnTo>
                    <a:lnTo>
                      <a:pt x="36" y="1"/>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71" name="Google Shape;1171;p39"/>
              <p:cNvSpPr/>
              <p:nvPr/>
            </p:nvSpPr>
            <p:spPr>
              <a:xfrm>
                <a:off x="3337581" y="3624070"/>
                <a:ext cx="68421" cy="13510"/>
              </a:xfrm>
              <a:custGeom>
                <a:avLst/>
                <a:gdLst/>
                <a:ahLst/>
                <a:cxnLst/>
                <a:rect l="l" t="t" r="r" b="b"/>
                <a:pathLst>
                  <a:path w="3383" h="668" extrusionOk="0">
                    <a:moveTo>
                      <a:pt x="13" y="0"/>
                    </a:moveTo>
                    <a:lnTo>
                      <a:pt x="1" y="667"/>
                    </a:lnTo>
                    <a:lnTo>
                      <a:pt x="3382" y="667"/>
                    </a:lnTo>
                    <a:lnTo>
                      <a:pt x="3382"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72" name="Google Shape;1172;p39"/>
              <p:cNvSpPr/>
              <p:nvPr/>
            </p:nvSpPr>
            <p:spPr>
              <a:xfrm>
                <a:off x="3334223" y="3722323"/>
                <a:ext cx="728" cy="13490"/>
              </a:xfrm>
              <a:custGeom>
                <a:avLst/>
                <a:gdLst/>
                <a:ahLst/>
                <a:cxnLst/>
                <a:rect l="l" t="t" r="r" b="b"/>
                <a:pathLst>
                  <a:path w="36" h="667" extrusionOk="0">
                    <a:moveTo>
                      <a:pt x="24" y="0"/>
                    </a:moveTo>
                    <a:cubicBezTo>
                      <a:pt x="12" y="226"/>
                      <a:pt x="12" y="453"/>
                      <a:pt x="0" y="667"/>
                    </a:cubicBezTo>
                    <a:lnTo>
                      <a:pt x="12" y="667"/>
                    </a:lnTo>
                    <a:cubicBezTo>
                      <a:pt x="24" y="453"/>
                      <a:pt x="24" y="226"/>
                      <a:pt x="36"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73" name="Google Shape;1173;p39"/>
              <p:cNvSpPr/>
              <p:nvPr/>
            </p:nvSpPr>
            <p:spPr>
              <a:xfrm>
                <a:off x="3335174" y="3697750"/>
                <a:ext cx="70828" cy="13510"/>
              </a:xfrm>
              <a:custGeom>
                <a:avLst/>
                <a:gdLst/>
                <a:ahLst/>
                <a:cxnLst/>
                <a:rect l="l" t="t" r="r" b="b"/>
                <a:pathLst>
                  <a:path w="3502" h="668" extrusionOk="0">
                    <a:moveTo>
                      <a:pt x="25" y="1"/>
                    </a:moveTo>
                    <a:cubicBezTo>
                      <a:pt x="13" y="227"/>
                      <a:pt x="1" y="453"/>
                      <a:pt x="1" y="668"/>
                    </a:cubicBezTo>
                    <a:lnTo>
                      <a:pt x="3501" y="668"/>
                    </a:lnTo>
                    <a:lnTo>
                      <a:pt x="3501"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74" name="Google Shape;1174;p39"/>
              <p:cNvSpPr/>
              <p:nvPr/>
            </p:nvSpPr>
            <p:spPr>
              <a:xfrm>
                <a:off x="3336873" y="3648381"/>
                <a:ext cx="69129" cy="13753"/>
              </a:xfrm>
              <a:custGeom>
                <a:avLst/>
                <a:gdLst/>
                <a:ahLst/>
                <a:cxnLst/>
                <a:rect l="l" t="t" r="r" b="b"/>
                <a:pathLst>
                  <a:path w="3418" h="680" extrusionOk="0">
                    <a:moveTo>
                      <a:pt x="24" y="1"/>
                    </a:moveTo>
                    <a:lnTo>
                      <a:pt x="0" y="680"/>
                    </a:lnTo>
                    <a:lnTo>
                      <a:pt x="3417" y="680"/>
                    </a:lnTo>
                    <a:lnTo>
                      <a:pt x="3417"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75" name="Google Shape;1175;p39"/>
              <p:cNvSpPr/>
              <p:nvPr/>
            </p:nvSpPr>
            <p:spPr>
              <a:xfrm>
                <a:off x="3468578" y="3279719"/>
                <a:ext cx="65044" cy="13510"/>
              </a:xfrm>
              <a:custGeom>
                <a:avLst/>
                <a:gdLst/>
                <a:ahLst/>
                <a:cxnLst/>
                <a:rect l="l" t="t" r="r" b="b"/>
                <a:pathLst>
                  <a:path w="3216" h="668" extrusionOk="0">
                    <a:moveTo>
                      <a:pt x="1" y="1"/>
                    </a:moveTo>
                    <a:lnTo>
                      <a:pt x="1" y="667"/>
                    </a:lnTo>
                    <a:lnTo>
                      <a:pt x="3216" y="667"/>
                    </a:lnTo>
                    <a:lnTo>
                      <a:pt x="3216"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76" name="Google Shape;1176;p39"/>
              <p:cNvSpPr/>
              <p:nvPr/>
            </p:nvSpPr>
            <p:spPr>
              <a:xfrm>
                <a:off x="3340008" y="3205797"/>
                <a:ext cx="65994" cy="13510"/>
              </a:xfrm>
              <a:custGeom>
                <a:avLst/>
                <a:gdLst/>
                <a:ahLst/>
                <a:cxnLst/>
                <a:rect l="l" t="t" r="r" b="b"/>
                <a:pathLst>
                  <a:path w="3263" h="668" extrusionOk="0">
                    <a:moveTo>
                      <a:pt x="0" y="0"/>
                    </a:moveTo>
                    <a:cubicBezTo>
                      <a:pt x="12" y="227"/>
                      <a:pt x="12" y="441"/>
                      <a:pt x="12" y="667"/>
                    </a:cubicBezTo>
                    <a:lnTo>
                      <a:pt x="3262" y="667"/>
                    </a:lnTo>
                    <a:lnTo>
                      <a:pt x="3262"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77" name="Google Shape;1177;p39"/>
              <p:cNvSpPr/>
              <p:nvPr/>
            </p:nvSpPr>
            <p:spPr>
              <a:xfrm>
                <a:off x="3468578" y="3230350"/>
                <a:ext cx="65772" cy="13510"/>
              </a:xfrm>
              <a:custGeom>
                <a:avLst/>
                <a:gdLst/>
                <a:ahLst/>
                <a:cxnLst/>
                <a:rect l="l" t="t" r="r" b="b"/>
                <a:pathLst>
                  <a:path w="3252" h="668" extrusionOk="0">
                    <a:moveTo>
                      <a:pt x="1" y="1"/>
                    </a:moveTo>
                    <a:lnTo>
                      <a:pt x="1" y="668"/>
                    </a:lnTo>
                    <a:lnTo>
                      <a:pt x="3239" y="668"/>
                    </a:lnTo>
                    <a:cubicBezTo>
                      <a:pt x="3239" y="453"/>
                      <a:pt x="3251" y="227"/>
                      <a:pt x="3251"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78" name="Google Shape;1178;p39"/>
              <p:cNvSpPr/>
              <p:nvPr/>
            </p:nvSpPr>
            <p:spPr>
              <a:xfrm>
                <a:off x="3468578" y="3254924"/>
                <a:ext cx="65529" cy="13733"/>
              </a:xfrm>
              <a:custGeom>
                <a:avLst/>
                <a:gdLst/>
                <a:ahLst/>
                <a:cxnLst/>
                <a:rect l="l" t="t" r="r" b="b"/>
                <a:pathLst>
                  <a:path w="3240" h="679" extrusionOk="0">
                    <a:moveTo>
                      <a:pt x="1" y="0"/>
                    </a:moveTo>
                    <a:lnTo>
                      <a:pt x="1" y="679"/>
                    </a:lnTo>
                    <a:lnTo>
                      <a:pt x="3216" y="679"/>
                    </a:lnTo>
                    <a:cubicBezTo>
                      <a:pt x="3228" y="453"/>
                      <a:pt x="3228" y="226"/>
                      <a:pt x="3239"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79" name="Google Shape;1179;p39"/>
              <p:cNvSpPr/>
              <p:nvPr/>
            </p:nvSpPr>
            <p:spPr>
              <a:xfrm>
                <a:off x="3542986" y="3796246"/>
                <a:ext cx="991" cy="13510"/>
              </a:xfrm>
              <a:custGeom>
                <a:avLst/>
                <a:gdLst/>
                <a:ahLst/>
                <a:cxnLst/>
                <a:rect l="l" t="t" r="r" b="b"/>
                <a:pathLst>
                  <a:path w="49" h="668" extrusionOk="0">
                    <a:moveTo>
                      <a:pt x="1" y="0"/>
                    </a:moveTo>
                    <a:cubicBezTo>
                      <a:pt x="13" y="227"/>
                      <a:pt x="13" y="441"/>
                      <a:pt x="25" y="667"/>
                    </a:cubicBezTo>
                    <a:lnTo>
                      <a:pt x="49" y="667"/>
                    </a:lnTo>
                    <a:lnTo>
                      <a:pt x="13"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80" name="Google Shape;1180;p39"/>
              <p:cNvSpPr/>
              <p:nvPr/>
            </p:nvSpPr>
            <p:spPr>
              <a:xfrm>
                <a:off x="3338309" y="3599517"/>
                <a:ext cx="67693" cy="13490"/>
              </a:xfrm>
              <a:custGeom>
                <a:avLst/>
                <a:gdLst/>
                <a:ahLst/>
                <a:cxnLst/>
                <a:rect l="l" t="t" r="r" b="b"/>
                <a:pathLst>
                  <a:path w="3347" h="667" extrusionOk="0">
                    <a:moveTo>
                      <a:pt x="13" y="0"/>
                    </a:moveTo>
                    <a:lnTo>
                      <a:pt x="1" y="667"/>
                    </a:lnTo>
                    <a:lnTo>
                      <a:pt x="3346" y="667"/>
                    </a:lnTo>
                    <a:lnTo>
                      <a:pt x="3346"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81" name="Google Shape;1181;p39"/>
              <p:cNvSpPr/>
              <p:nvPr/>
            </p:nvSpPr>
            <p:spPr>
              <a:xfrm>
                <a:off x="3543957" y="3820799"/>
                <a:ext cx="991" cy="13510"/>
              </a:xfrm>
              <a:custGeom>
                <a:avLst/>
                <a:gdLst/>
                <a:ahLst/>
                <a:cxnLst/>
                <a:rect l="l" t="t" r="r" b="b"/>
                <a:pathLst>
                  <a:path w="49" h="668" extrusionOk="0">
                    <a:moveTo>
                      <a:pt x="1" y="1"/>
                    </a:moveTo>
                    <a:cubicBezTo>
                      <a:pt x="13" y="227"/>
                      <a:pt x="24" y="441"/>
                      <a:pt x="36" y="668"/>
                    </a:cubicBezTo>
                    <a:lnTo>
                      <a:pt x="48" y="668"/>
                    </a:lnTo>
                    <a:cubicBezTo>
                      <a:pt x="36" y="453"/>
                      <a:pt x="24" y="227"/>
                      <a:pt x="13"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82" name="Google Shape;1182;p39"/>
              <p:cNvSpPr/>
              <p:nvPr/>
            </p:nvSpPr>
            <p:spPr>
              <a:xfrm>
                <a:off x="3540822" y="3747119"/>
                <a:ext cx="748" cy="13510"/>
              </a:xfrm>
              <a:custGeom>
                <a:avLst/>
                <a:gdLst/>
                <a:ahLst/>
                <a:cxnLst/>
                <a:rect l="l" t="t" r="r" b="b"/>
                <a:pathLst>
                  <a:path w="37" h="668" extrusionOk="0">
                    <a:moveTo>
                      <a:pt x="1" y="1"/>
                    </a:moveTo>
                    <a:lnTo>
                      <a:pt x="25" y="667"/>
                    </a:lnTo>
                    <a:lnTo>
                      <a:pt x="37" y="667"/>
                    </a:lnTo>
                    <a:cubicBezTo>
                      <a:pt x="25" y="441"/>
                      <a:pt x="13" y="215"/>
                      <a:pt x="13"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83" name="Google Shape;1183;p39"/>
              <p:cNvSpPr/>
              <p:nvPr/>
            </p:nvSpPr>
            <p:spPr>
              <a:xfrm>
                <a:off x="3545170" y="3845372"/>
                <a:ext cx="1214" cy="13510"/>
              </a:xfrm>
              <a:custGeom>
                <a:avLst/>
                <a:gdLst/>
                <a:ahLst/>
                <a:cxnLst/>
                <a:rect l="l" t="t" r="r" b="b"/>
                <a:pathLst>
                  <a:path w="60" h="668" extrusionOk="0">
                    <a:moveTo>
                      <a:pt x="0" y="0"/>
                    </a:moveTo>
                    <a:lnTo>
                      <a:pt x="36" y="667"/>
                    </a:lnTo>
                    <a:lnTo>
                      <a:pt x="60" y="667"/>
                    </a:lnTo>
                    <a:lnTo>
                      <a:pt x="24"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84" name="Google Shape;1184;p39"/>
              <p:cNvSpPr/>
              <p:nvPr/>
            </p:nvSpPr>
            <p:spPr>
              <a:xfrm>
                <a:off x="3541793" y="3771672"/>
                <a:ext cx="748" cy="13510"/>
              </a:xfrm>
              <a:custGeom>
                <a:avLst/>
                <a:gdLst/>
                <a:ahLst/>
                <a:cxnLst/>
                <a:rect l="l" t="t" r="r" b="b"/>
                <a:pathLst>
                  <a:path w="37" h="668" extrusionOk="0">
                    <a:moveTo>
                      <a:pt x="0" y="1"/>
                    </a:moveTo>
                    <a:cubicBezTo>
                      <a:pt x="0" y="215"/>
                      <a:pt x="12" y="442"/>
                      <a:pt x="24" y="668"/>
                    </a:cubicBezTo>
                    <a:lnTo>
                      <a:pt x="36" y="668"/>
                    </a:lnTo>
                    <a:cubicBezTo>
                      <a:pt x="36" y="442"/>
                      <a:pt x="24" y="215"/>
                      <a:pt x="12"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85" name="Google Shape;1185;p39"/>
              <p:cNvSpPr/>
              <p:nvPr/>
            </p:nvSpPr>
            <p:spPr>
              <a:xfrm>
                <a:off x="3330846" y="3796246"/>
                <a:ext cx="991" cy="13510"/>
              </a:xfrm>
              <a:custGeom>
                <a:avLst/>
                <a:gdLst/>
                <a:ahLst/>
                <a:cxnLst/>
                <a:rect l="l" t="t" r="r" b="b"/>
                <a:pathLst>
                  <a:path w="49" h="668" extrusionOk="0">
                    <a:moveTo>
                      <a:pt x="36" y="0"/>
                    </a:moveTo>
                    <a:cubicBezTo>
                      <a:pt x="24" y="227"/>
                      <a:pt x="12" y="441"/>
                      <a:pt x="1" y="667"/>
                    </a:cubicBezTo>
                    <a:lnTo>
                      <a:pt x="24" y="667"/>
                    </a:lnTo>
                    <a:lnTo>
                      <a:pt x="48"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86" name="Google Shape;1186;p39"/>
              <p:cNvSpPr/>
              <p:nvPr/>
            </p:nvSpPr>
            <p:spPr>
              <a:xfrm>
                <a:off x="3549498" y="3919295"/>
                <a:ext cx="991" cy="13510"/>
              </a:xfrm>
              <a:custGeom>
                <a:avLst/>
                <a:gdLst/>
                <a:ahLst/>
                <a:cxnLst/>
                <a:rect l="l" t="t" r="r" b="b"/>
                <a:pathLst>
                  <a:path w="49" h="668" extrusionOk="0">
                    <a:moveTo>
                      <a:pt x="0" y="0"/>
                    </a:moveTo>
                    <a:cubicBezTo>
                      <a:pt x="12" y="215"/>
                      <a:pt x="24" y="441"/>
                      <a:pt x="48" y="667"/>
                    </a:cubicBezTo>
                    <a:lnTo>
                      <a:pt x="12"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87" name="Google Shape;1187;p39"/>
              <p:cNvSpPr/>
              <p:nvPr/>
            </p:nvSpPr>
            <p:spPr>
              <a:xfrm>
                <a:off x="3332302" y="3771672"/>
                <a:ext cx="971" cy="13510"/>
              </a:xfrm>
              <a:custGeom>
                <a:avLst/>
                <a:gdLst/>
                <a:ahLst/>
                <a:cxnLst/>
                <a:rect l="l" t="t" r="r" b="b"/>
                <a:pathLst>
                  <a:path w="48" h="668" extrusionOk="0">
                    <a:moveTo>
                      <a:pt x="24" y="1"/>
                    </a:moveTo>
                    <a:cubicBezTo>
                      <a:pt x="24" y="215"/>
                      <a:pt x="12" y="442"/>
                      <a:pt x="0" y="668"/>
                    </a:cubicBezTo>
                    <a:lnTo>
                      <a:pt x="12" y="668"/>
                    </a:lnTo>
                    <a:cubicBezTo>
                      <a:pt x="12" y="442"/>
                      <a:pt x="24" y="215"/>
                      <a:pt x="48"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88" name="Google Shape;1188;p39"/>
              <p:cNvSpPr/>
              <p:nvPr/>
            </p:nvSpPr>
            <p:spPr>
              <a:xfrm>
                <a:off x="3339280" y="3550148"/>
                <a:ext cx="66722" cy="13490"/>
              </a:xfrm>
              <a:custGeom>
                <a:avLst/>
                <a:gdLst/>
                <a:ahLst/>
                <a:cxnLst/>
                <a:rect l="l" t="t" r="r" b="b"/>
                <a:pathLst>
                  <a:path w="3299" h="667" extrusionOk="0">
                    <a:moveTo>
                      <a:pt x="24" y="0"/>
                    </a:moveTo>
                    <a:lnTo>
                      <a:pt x="0" y="667"/>
                    </a:lnTo>
                    <a:lnTo>
                      <a:pt x="3298" y="667"/>
                    </a:lnTo>
                    <a:lnTo>
                      <a:pt x="3298"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89" name="Google Shape;1189;p39"/>
              <p:cNvSpPr/>
              <p:nvPr/>
            </p:nvSpPr>
            <p:spPr>
              <a:xfrm>
                <a:off x="3539871" y="3722323"/>
                <a:ext cx="728" cy="13490"/>
              </a:xfrm>
              <a:custGeom>
                <a:avLst/>
                <a:gdLst/>
                <a:ahLst/>
                <a:cxnLst/>
                <a:rect l="l" t="t" r="r" b="b"/>
                <a:pathLst>
                  <a:path w="36" h="667" extrusionOk="0">
                    <a:moveTo>
                      <a:pt x="0" y="0"/>
                    </a:moveTo>
                    <a:cubicBezTo>
                      <a:pt x="0" y="226"/>
                      <a:pt x="12" y="453"/>
                      <a:pt x="24" y="667"/>
                    </a:cubicBezTo>
                    <a:lnTo>
                      <a:pt x="36" y="667"/>
                    </a:lnTo>
                    <a:cubicBezTo>
                      <a:pt x="24" y="453"/>
                      <a:pt x="12" y="226"/>
                      <a:pt x="12"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90" name="Google Shape;1190;p39"/>
              <p:cNvSpPr/>
              <p:nvPr/>
            </p:nvSpPr>
            <p:spPr>
              <a:xfrm>
                <a:off x="3546606" y="3869925"/>
                <a:ext cx="991" cy="13510"/>
              </a:xfrm>
              <a:custGeom>
                <a:avLst/>
                <a:gdLst/>
                <a:ahLst/>
                <a:cxnLst/>
                <a:rect l="l" t="t" r="r" b="b"/>
                <a:pathLst>
                  <a:path w="49" h="668" extrusionOk="0">
                    <a:moveTo>
                      <a:pt x="1" y="1"/>
                    </a:moveTo>
                    <a:cubicBezTo>
                      <a:pt x="12" y="227"/>
                      <a:pt x="24" y="453"/>
                      <a:pt x="36" y="667"/>
                    </a:cubicBezTo>
                    <a:lnTo>
                      <a:pt x="48" y="667"/>
                    </a:lnTo>
                    <a:cubicBezTo>
                      <a:pt x="36" y="453"/>
                      <a:pt x="24" y="227"/>
                      <a:pt x="12"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91" name="Google Shape;1191;p39"/>
              <p:cNvSpPr/>
              <p:nvPr/>
            </p:nvSpPr>
            <p:spPr>
              <a:xfrm>
                <a:off x="3548062" y="3894499"/>
                <a:ext cx="971" cy="13733"/>
              </a:xfrm>
              <a:custGeom>
                <a:avLst/>
                <a:gdLst/>
                <a:ahLst/>
                <a:cxnLst/>
                <a:rect l="l" t="t" r="r" b="b"/>
                <a:pathLst>
                  <a:path w="48" h="679" extrusionOk="0">
                    <a:moveTo>
                      <a:pt x="0" y="0"/>
                    </a:moveTo>
                    <a:cubicBezTo>
                      <a:pt x="12" y="226"/>
                      <a:pt x="24" y="453"/>
                      <a:pt x="36" y="679"/>
                    </a:cubicBezTo>
                    <a:lnTo>
                      <a:pt x="48" y="679"/>
                    </a:lnTo>
                    <a:lnTo>
                      <a:pt x="12"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92" name="Google Shape;1192;p39"/>
              <p:cNvSpPr/>
              <p:nvPr/>
            </p:nvSpPr>
            <p:spPr>
              <a:xfrm>
                <a:off x="3338794" y="3574701"/>
                <a:ext cx="67208" cy="13753"/>
              </a:xfrm>
              <a:custGeom>
                <a:avLst/>
                <a:gdLst/>
                <a:ahLst/>
                <a:cxnLst/>
                <a:rect l="l" t="t" r="r" b="b"/>
                <a:pathLst>
                  <a:path w="3323" h="680" extrusionOk="0">
                    <a:moveTo>
                      <a:pt x="24" y="1"/>
                    </a:moveTo>
                    <a:cubicBezTo>
                      <a:pt x="24" y="227"/>
                      <a:pt x="12" y="453"/>
                      <a:pt x="0" y="679"/>
                    </a:cubicBezTo>
                    <a:lnTo>
                      <a:pt x="3322" y="679"/>
                    </a:lnTo>
                    <a:lnTo>
                      <a:pt x="3322"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93" name="Google Shape;1193;p39"/>
              <p:cNvSpPr/>
              <p:nvPr/>
            </p:nvSpPr>
            <p:spPr>
              <a:xfrm>
                <a:off x="3468578" y="3648623"/>
                <a:ext cx="69372" cy="13510"/>
              </a:xfrm>
              <a:custGeom>
                <a:avLst/>
                <a:gdLst/>
                <a:ahLst/>
                <a:cxnLst/>
                <a:rect l="l" t="t" r="r" b="b"/>
                <a:pathLst>
                  <a:path w="3430" h="668" extrusionOk="0">
                    <a:moveTo>
                      <a:pt x="1" y="1"/>
                    </a:moveTo>
                    <a:lnTo>
                      <a:pt x="1" y="668"/>
                    </a:lnTo>
                    <a:lnTo>
                      <a:pt x="3430" y="668"/>
                    </a:lnTo>
                    <a:cubicBezTo>
                      <a:pt x="3430" y="441"/>
                      <a:pt x="3418" y="227"/>
                      <a:pt x="3406"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94" name="Google Shape;1194;p39"/>
              <p:cNvSpPr/>
              <p:nvPr/>
            </p:nvSpPr>
            <p:spPr>
              <a:xfrm>
                <a:off x="3468578" y="3574701"/>
                <a:ext cx="67208" cy="13510"/>
              </a:xfrm>
              <a:custGeom>
                <a:avLst/>
                <a:gdLst/>
                <a:ahLst/>
                <a:cxnLst/>
                <a:rect l="l" t="t" r="r" b="b"/>
                <a:pathLst>
                  <a:path w="3323" h="668" extrusionOk="0">
                    <a:moveTo>
                      <a:pt x="1" y="1"/>
                    </a:moveTo>
                    <a:lnTo>
                      <a:pt x="1" y="667"/>
                    </a:lnTo>
                    <a:lnTo>
                      <a:pt x="3323" y="667"/>
                    </a:lnTo>
                    <a:cubicBezTo>
                      <a:pt x="3323" y="453"/>
                      <a:pt x="3323" y="227"/>
                      <a:pt x="3311"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95" name="Google Shape;1195;p39"/>
              <p:cNvSpPr/>
              <p:nvPr/>
            </p:nvSpPr>
            <p:spPr>
              <a:xfrm>
                <a:off x="3468578" y="3697750"/>
                <a:ext cx="70828" cy="13510"/>
              </a:xfrm>
              <a:custGeom>
                <a:avLst/>
                <a:gdLst/>
                <a:ahLst/>
                <a:cxnLst/>
                <a:rect l="l" t="t" r="r" b="b"/>
                <a:pathLst>
                  <a:path w="3502" h="668" extrusionOk="0">
                    <a:moveTo>
                      <a:pt x="1" y="1"/>
                    </a:moveTo>
                    <a:lnTo>
                      <a:pt x="1" y="668"/>
                    </a:lnTo>
                    <a:lnTo>
                      <a:pt x="3501" y="668"/>
                    </a:lnTo>
                    <a:cubicBezTo>
                      <a:pt x="3501" y="453"/>
                      <a:pt x="3489" y="227"/>
                      <a:pt x="3489"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96" name="Google Shape;1196;p39"/>
              <p:cNvSpPr/>
              <p:nvPr/>
            </p:nvSpPr>
            <p:spPr>
              <a:xfrm>
                <a:off x="3468578" y="3624070"/>
                <a:ext cx="68421" cy="13510"/>
              </a:xfrm>
              <a:custGeom>
                <a:avLst/>
                <a:gdLst/>
                <a:ahLst/>
                <a:cxnLst/>
                <a:rect l="l" t="t" r="r" b="b"/>
                <a:pathLst>
                  <a:path w="3383" h="668" extrusionOk="0">
                    <a:moveTo>
                      <a:pt x="1" y="0"/>
                    </a:moveTo>
                    <a:lnTo>
                      <a:pt x="1" y="667"/>
                    </a:lnTo>
                    <a:lnTo>
                      <a:pt x="3382" y="667"/>
                    </a:lnTo>
                    <a:cubicBezTo>
                      <a:pt x="3382" y="441"/>
                      <a:pt x="3382" y="215"/>
                      <a:pt x="3370"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nvGrpSpPr>
              <p:cNvPr id="1197" name="Google Shape;1197;p39"/>
              <p:cNvGrpSpPr/>
              <p:nvPr/>
            </p:nvGrpSpPr>
            <p:grpSpPr>
              <a:xfrm>
                <a:off x="3232593" y="4116023"/>
                <a:ext cx="409394" cy="579406"/>
                <a:chOff x="3232593" y="4116023"/>
                <a:chExt cx="409394" cy="579406"/>
              </a:xfrm>
            </p:grpSpPr>
            <p:sp>
              <p:nvSpPr>
                <p:cNvPr id="1198" name="Google Shape;1198;p39"/>
                <p:cNvSpPr/>
                <p:nvPr/>
              </p:nvSpPr>
              <p:spPr>
                <a:xfrm>
                  <a:off x="3468578" y="4165150"/>
                  <a:ext cx="101165" cy="13510"/>
                </a:xfrm>
                <a:custGeom>
                  <a:avLst/>
                  <a:gdLst/>
                  <a:ahLst/>
                  <a:cxnLst/>
                  <a:rect l="l" t="t" r="r" b="b"/>
                  <a:pathLst>
                    <a:path w="5002" h="668" extrusionOk="0">
                      <a:moveTo>
                        <a:pt x="1" y="1"/>
                      </a:moveTo>
                      <a:lnTo>
                        <a:pt x="1" y="668"/>
                      </a:lnTo>
                      <a:lnTo>
                        <a:pt x="5002" y="668"/>
                      </a:lnTo>
                      <a:cubicBezTo>
                        <a:pt x="4990" y="453"/>
                        <a:pt x="4966" y="227"/>
                        <a:pt x="4942"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99" name="Google Shape;1199;p39"/>
                <p:cNvSpPr/>
                <p:nvPr/>
              </p:nvSpPr>
              <p:spPr>
                <a:xfrm>
                  <a:off x="3468578" y="4140596"/>
                  <a:ext cx="98759" cy="13510"/>
                </a:xfrm>
                <a:custGeom>
                  <a:avLst/>
                  <a:gdLst/>
                  <a:ahLst/>
                  <a:cxnLst/>
                  <a:rect l="l" t="t" r="r" b="b"/>
                  <a:pathLst>
                    <a:path w="4883" h="668" extrusionOk="0">
                      <a:moveTo>
                        <a:pt x="1" y="0"/>
                      </a:moveTo>
                      <a:lnTo>
                        <a:pt x="1" y="667"/>
                      </a:lnTo>
                      <a:lnTo>
                        <a:pt x="4883" y="667"/>
                      </a:lnTo>
                      <a:cubicBezTo>
                        <a:pt x="4871" y="453"/>
                        <a:pt x="4847" y="227"/>
                        <a:pt x="4835"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00" name="Google Shape;1200;p39"/>
                <p:cNvSpPr/>
                <p:nvPr/>
              </p:nvSpPr>
              <p:spPr>
                <a:xfrm>
                  <a:off x="3468578" y="4116023"/>
                  <a:ext cx="96595" cy="13510"/>
                </a:xfrm>
                <a:custGeom>
                  <a:avLst/>
                  <a:gdLst/>
                  <a:ahLst/>
                  <a:cxnLst/>
                  <a:rect l="l" t="t" r="r" b="b"/>
                  <a:pathLst>
                    <a:path w="4776" h="668" extrusionOk="0">
                      <a:moveTo>
                        <a:pt x="1" y="1"/>
                      </a:moveTo>
                      <a:lnTo>
                        <a:pt x="1" y="668"/>
                      </a:lnTo>
                      <a:lnTo>
                        <a:pt x="4775" y="668"/>
                      </a:lnTo>
                      <a:lnTo>
                        <a:pt x="4728"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01" name="Google Shape;1201;p39"/>
                <p:cNvSpPr/>
                <p:nvPr/>
              </p:nvSpPr>
              <p:spPr>
                <a:xfrm>
                  <a:off x="3468578" y="4189723"/>
                  <a:ext cx="103572" cy="13733"/>
                </a:xfrm>
                <a:custGeom>
                  <a:avLst/>
                  <a:gdLst/>
                  <a:ahLst/>
                  <a:cxnLst/>
                  <a:rect l="l" t="t" r="r" b="b"/>
                  <a:pathLst>
                    <a:path w="5121" h="679" extrusionOk="0">
                      <a:moveTo>
                        <a:pt x="1" y="0"/>
                      </a:moveTo>
                      <a:lnTo>
                        <a:pt x="1" y="679"/>
                      </a:lnTo>
                      <a:lnTo>
                        <a:pt x="5121" y="679"/>
                      </a:lnTo>
                      <a:cubicBezTo>
                        <a:pt x="5097" y="453"/>
                        <a:pt x="5085" y="226"/>
                        <a:pt x="5061"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02" name="Google Shape;1202;p39"/>
                <p:cNvSpPr/>
                <p:nvPr/>
              </p:nvSpPr>
              <p:spPr>
                <a:xfrm>
                  <a:off x="3468578" y="4263645"/>
                  <a:ext cx="111521" cy="13510"/>
                </a:xfrm>
                <a:custGeom>
                  <a:avLst/>
                  <a:gdLst/>
                  <a:ahLst/>
                  <a:cxnLst/>
                  <a:rect l="l" t="t" r="r" b="b"/>
                  <a:pathLst>
                    <a:path w="5514" h="668" extrusionOk="0">
                      <a:moveTo>
                        <a:pt x="1" y="0"/>
                      </a:moveTo>
                      <a:lnTo>
                        <a:pt x="1" y="667"/>
                      </a:lnTo>
                      <a:lnTo>
                        <a:pt x="5514" y="667"/>
                      </a:lnTo>
                      <a:cubicBezTo>
                        <a:pt x="5478" y="441"/>
                        <a:pt x="5454" y="227"/>
                        <a:pt x="5430"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03" name="Google Shape;1203;p39"/>
                <p:cNvSpPr/>
                <p:nvPr/>
              </p:nvSpPr>
              <p:spPr>
                <a:xfrm>
                  <a:off x="3468578" y="4288199"/>
                  <a:ext cx="113927" cy="13510"/>
                </a:xfrm>
                <a:custGeom>
                  <a:avLst/>
                  <a:gdLst/>
                  <a:ahLst/>
                  <a:cxnLst/>
                  <a:rect l="l" t="t" r="r" b="b"/>
                  <a:pathLst>
                    <a:path w="5633" h="668" extrusionOk="0">
                      <a:moveTo>
                        <a:pt x="1" y="1"/>
                      </a:moveTo>
                      <a:lnTo>
                        <a:pt x="1" y="668"/>
                      </a:lnTo>
                      <a:lnTo>
                        <a:pt x="5633" y="668"/>
                      </a:lnTo>
                      <a:cubicBezTo>
                        <a:pt x="5609" y="441"/>
                        <a:pt x="5585" y="227"/>
                        <a:pt x="5561"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04" name="Google Shape;1204;p39"/>
                <p:cNvSpPr/>
                <p:nvPr/>
              </p:nvSpPr>
              <p:spPr>
                <a:xfrm>
                  <a:off x="3468578" y="4214519"/>
                  <a:ext cx="105979" cy="13510"/>
                </a:xfrm>
                <a:custGeom>
                  <a:avLst/>
                  <a:gdLst/>
                  <a:ahLst/>
                  <a:cxnLst/>
                  <a:rect l="l" t="t" r="r" b="b"/>
                  <a:pathLst>
                    <a:path w="5240" h="668" extrusionOk="0">
                      <a:moveTo>
                        <a:pt x="1" y="1"/>
                      </a:moveTo>
                      <a:lnTo>
                        <a:pt x="1" y="667"/>
                      </a:lnTo>
                      <a:lnTo>
                        <a:pt x="5240" y="667"/>
                      </a:lnTo>
                      <a:cubicBezTo>
                        <a:pt x="5228" y="441"/>
                        <a:pt x="5204" y="215"/>
                        <a:pt x="5180"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05" name="Google Shape;1205;p39"/>
                <p:cNvSpPr/>
                <p:nvPr/>
              </p:nvSpPr>
              <p:spPr>
                <a:xfrm>
                  <a:off x="3468578" y="4239072"/>
                  <a:ext cx="108628" cy="13510"/>
                </a:xfrm>
                <a:custGeom>
                  <a:avLst/>
                  <a:gdLst/>
                  <a:ahLst/>
                  <a:cxnLst/>
                  <a:rect l="l" t="t" r="r" b="b"/>
                  <a:pathLst>
                    <a:path w="5371" h="668" extrusionOk="0">
                      <a:moveTo>
                        <a:pt x="1" y="1"/>
                      </a:moveTo>
                      <a:lnTo>
                        <a:pt x="1" y="668"/>
                      </a:lnTo>
                      <a:lnTo>
                        <a:pt x="5371" y="668"/>
                      </a:lnTo>
                      <a:cubicBezTo>
                        <a:pt x="5347" y="441"/>
                        <a:pt x="5323" y="215"/>
                        <a:pt x="5299"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06" name="Google Shape;1206;p39"/>
                <p:cNvSpPr/>
                <p:nvPr/>
              </p:nvSpPr>
              <p:spPr>
                <a:xfrm>
                  <a:off x="3468578" y="4632549"/>
                  <a:ext cx="164025" cy="13753"/>
                </a:xfrm>
                <a:custGeom>
                  <a:avLst/>
                  <a:gdLst/>
                  <a:ahLst/>
                  <a:cxnLst/>
                  <a:rect l="l" t="t" r="r" b="b"/>
                  <a:pathLst>
                    <a:path w="8110" h="680" extrusionOk="0">
                      <a:moveTo>
                        <a:pt x="1" y="1"/>
                      </a:moveTo>
                      <a:lnTo>
                        <a:pt x="1" y="679"/>
                      </a:lnTo>
                      <a:lnTo>
                        <a:pt x="8109" y="679"/>
                      </a:lnTo>
                      <a:cubicBezTo>
                        <a:pt x="8085" y="453"/>
                        <a:pt x="8038" y="239"/>
                        <a:pt x="8002"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07" name="Google Shape;1207;p39"/>
                <p:cNvSpPr/>
                <p:nvPr/>
              </p:nvSpPr>
              <p:spPr>
                <a:xfrm>
                  <a:off x="3468578" y="4607996"/>
                  <a:ext cx="159676" cy="13510"/>
                </a:xfrm>
                <a:custGeom>
                  <a:avLst/>
                  <a:gdLst/>
                  <a:ahLst/>
                  <a:cxnLst/>
                  <a:rect l="l" t="t" r="r" b="b"/>
                  <a:pathLst>
                    <a:path w="7895" h="668" extrusionOk="0">
                      <a:moveTo>
                        <a:pt x="1" y="0"/>
                      </a:moveTo>
                      <a:lnTo>
                        <a:pt x="1" y="667"/>
                      </a:lnTo>
                      <a:lnTo>
                        <a:pt x="7895" y="667"/>
                      </a:lnTo>
                      <a:cubicBezTo>
                        <a:pt x="7859" y="453"/>
                        <a:pt x="7823" y="227"/>
                        <a:pt x="7788"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08" name="Google Shape;1208;p39"/>
                <p:cNvSpPr/>
                <p:nvPr/>
              </p:nvSpPr>
              <p:spPr>
                <a:xfrm>
                  <a:off x="3266308" y="4484947"/>
                  <a:ext cx="139694" cy="13490"/>
                </a:xfrm>
                <a:custGeom>
                  <a:avLst/>
                  <a:gdLst/>
                  <a:ahLst/>
                  <a:cxnLst/>
                  <a:rect l="l" t="t" r="r" b="b"/>
                  <a:pathLst>
                    <a:path w="6907" h="667" extrusionOk="0">
                      <a:moveTo>
                        <a:pt x="108" y="0"/>
                      </a:moveTo>
                      <a:cubicBezTo>
                        <a:pt x="72" y="226"/>
                        <a:pt x="36" y="453"/>
                        <a:pt x="1" y="667"/>
                      </a:cubicBezTo>
                      <a:lnTo>
                        <a:pt x="6906" y="667"/>
                      </a:lnTo>
                      <a:lnTo>
                        <a:pt x="6906"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09" name="Google Shape;1209;p39"/>
                <p:cNvSpPr/>
                <p:nvPr/>
              </p:nvSpPr>
              <p:spPr>
                <a:xfrm>
                  <a:off x="3468578" y="4681919"/>
                  <a:ext cx="173409" cy="13510"/>
                </a:xfrm>
                <a:custGeom>
                  <a:avLst/>
                  <a:gdLst/>
                  <a:ahLst/>
                  <a:cxnLst/>
                  <a:rect l="l" t="t" r="r" b="b"/>
                  <a:pathLst>
                    <a:path w="8574" h="668" extrusionOk="0">
                      <a:moveTo>
                        <a:pt x="1" y="1"/>
                      </a:moveTo>
                      <a:lnTo>
                        <a:pt x="1" y="667"/>
                      </a:lnTo>
                      <a:lnTo>
                        <a:pt x="8573" y="667"/>
                      </a:lnTo>
                      <a:cubicBezTo>
                        <a:pt x="8538" y="441"/>
                        <a:pt x="8490" y="215"/>
                        <a:pt x="8454"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10" name="Google Shape;1210;p39"/>
                <p:cNvSpPr/>
                <p:nvPr/>
              </p:nvSpPr>
              <p:spPr>
                <a:xfrm>
                  <a:off x="3468578" y="4657123"/>
                  <a:ext cx="168596" cy="13733"/>
                </a:xfrm>
                <a:custGeom>
                  <a:avLst/>
                  <a:gdLst/>
                  <a:ahLst/>
                  <a:cxnLst/>
                  <a:rect l="l" t="t" r="r" b="b"/>
                  <a:pathLst>
                    <a:path w="8336" h="679" extrusionOk="0">
                      <a:moveTo>
                        <a:pt x="1" y="0"/>
                      </a:moveTo>
                      <a:lnTo>
                        <a:pt x="1" y="679"/>
                      </a:lnTo>
                      <a:lnTo>
                        <a:pt x="8335" y="679"/>
                      </a:lnTo>
                      <a:cubicBezTo>
                        <a:pt x="8300" y="453"/>
                        <a:pt x="8264" y="226"/>
                        <a:pt x="8216"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11" name="Google Shape;1211;p39"/>
                <p:cNvSpPr/>
                <p:nvPr/>
              </p:nvSpPr>
              <p:spPr>
                <a:xfrm>
                  <a:off x="3269928" y="4460374"/>
                  <a:ext cx="136074" cy="13510"/>
                </a:xfrm>
                <a:custGeom>
                  <a:avLst/>
                  <a:gdLst/>
                  <a:ahLst/>
                  <a:cxnLst/>
                  <a:rect l="l" t="t" r="r" b="b"/>
                  <a:pathLst>
                    <a:path w="6728" h="668" extrusionOk="0">
                      <a:moveTo>
                        <a:pt x="96" y="1"/>
                      </a:moveTo>
                      <a:cubicBezTo>
                        <a:pt x="72" y="227"/>
                        <a:pt x="36" y="453"/>
                        <a:pt x="0" y="668"/>
                      </a:cubicBezTo>
                      <a:lnTo>
                        <a:pt x="6727" y="668"/>
                      </a:lnTo>
                      <a:lnTo>
                        <a:pt x="6727"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12" name="Google Shape;1212;p39"/>
                <p:cNvSpPr/>
                <p:nvPr/>
              </p:nvSpPr>
              <p:spPr>
                <a:xfrm>
                  <a:off x="3241997" y="4632792"/>
                  <a:ext cx="164005" cy="13510"/>
                </a:xfrm>
                <a:custGeom>
                  <a:avLst/>
                  <a:gdLst/>
                  <a:ahLst/>
                  <a:cxnLst/>
                  <a:rect l="l" t="t" r="r" b="b"/>
                  <a:pathLst>
                    <a:path w="8109" h="668" extrusionOk="0">
                      <a:moveTo>
                        <a:pt x="119" y="1"/>
                      </a:moveTo>
                      <a:cubicBezTo>
                        <a:pt x="84" y="227"/>
                        <a:pt x="48" y="441"/>
                        <a:pt x="0" y="667"/>
                      </a:cubicBezTo>
                      <a:lnTo>
                        <a:pt x="8108" y="667"/>
                      </a:lnTo>
                      <a:lnTo>
                        <a:pt x="8108"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13" name="Google Shape;1213;p39"/>
                <p:cNvSpPr/>
                <p:nvPr/>
              </p:nvSpPr>
              <p:spPr>
                <a:xfrm>
                  <a:off x="3468578" y="4583423"/>
                  <a:ext cx="155348" cy="13510"/>
                </a:xfrm>
                <a:custGeom>
                  <a:avLst/>
                  <a:gdLst/>
                  <a:ahLst/>
                  <a:cxnLst/>
                  <a:rect l="l" t="t" r="r" b="b"/>
                  <a:pathLst>
                    <a:path w="7681" h="668" extrusionOk="0">
                      <a:moveTo>
                        <a:pt x="1" y="1"/>
                      </a:moveTo>
                      <a:lnTo>
                        <a:pt x="1" y="668"/>
                      </a:lnTo>
                      <a:lnTo>
                        <a:pt x="7680" y="668"/>
                      </a:lnTo>
                      <a:cubicBezTo>
                        <a:pt x="7645" y="453"/>
                        <a:pt x="7609" y="227"/>
                        <a:pt x="7573"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14" name="Google Shape;1214;p39"/>
                <p:cNvSpPr/>
                <p:nvPr/>
              </p:nvSpPr>
              <p:spPr>
                <a:xfrm>
                  <a:off x="3237406" y="4657123"/>
                  <a:ext cx="168596" cy="13733"/>
                </a:xfrm>
                <a:custGeom>
                  <a:avLst/>
                  <a:gdLst/>
                  <a:ahLst/>
                  <a:cxnLst/>
                  <a:rect l="l" t="t" r="r" b="b"/>
                  <a:pathLst>
                    <a:path w="8336" h="679" extrusionOk="0">
                      <a:moveTo>
                        <a:pt x="120" y="0"/>
                      </a:moveTo>
                      <a:cubicBezTo>
                        <a:pt x="84" y="226"/>
                        <a:pt x="37" y="453"/>
                        <a:pt x="1" y="679"/>
                      </a:cubicBezTo>
                      <a:lnTo>
                        <a:pt x="8335" y="679"/>
                      </a:lnTo>
                      <a:lnTo>
                        <a:pt x="8335"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15" name="Google Shape;1215;p39"/>
                <p:cNvSpPr/>
                <p:nvPr/>
              </p:nvSpPr>
              <p:spPr>
                <a:xfrm>
                  <a:off x="3250654" y="4583423"/>
                  <a:ext cx="155348" cy="13510"/>
                </a:xfrm>
                <a:custGeom>
                  <a:avLst/>
                  <a:gdLst/>
                  <a:ahLst/>
                  <a:cxnLst/>
                  <a:rect l="l" t="t" r="r" b="b"/>
                  <a:pathLst>
                    <a:path w="7681" h="668" extrusionOk="0">
                      <a:moveTo>
                        <a:pt x="108" y="1"/>
                      </a:moveTo>
                      <a:cubicBezTo>
                        <a:pt x="72" y="227"/>
                        <a:pt x="37" y="453"/>
                        <a:pt x="1" y="668"/>
                      </a:cubicBezTo>
                      <a:lnTo>
                        <a:pt x="7680" y="668"/>
                      </a:lnTo>
                      <a:lnTo>
                        <a:pt x="7680"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16" name="Google Shape;1216;p39"/>
                <p:cNvSpPr/>
                <p:nvPr/>
              </p:nvSpPr>
              <p:spPr>
                <a:xfrm>
                  <a:off x="3262708" y="4509500"/>
                  <a:ext cx="143294" cy="13753"/>
                </a:xfrm>
                <a:custGeom>
                  <a:avLst/>
                  <a:gdLst/>
                  <a:ahLst/>
                  <a:cxnLst/>
                  <a:rect l="l" t="t" r="r" b="b"/>
                  <a:pathLst>
                    <a:path w="7085" h="680" extrusionOk="0">
                      <a:moveTo>
                        <a:pt x="95" y="1"/>
                      </a:moveTo>
                      <a:cubicBezTo>
                        <a:pt x="60" y="227"/>
                        <a:pt x="36" y="453"/>
                        <a:pt x="0" y="679"/>
                      </a:cubicBezTo>
                      <a:lnTo>
                        <a:pt x="7084" y="679"/>
                      </a:lnTo>
                      <a:lnTo>
                        <a:pt x="7084"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17" name="Google Shape;1217;p39"/>
                <p:cNvSpPr/>
                <p:nvPr/>
              </p:nvSpPr>
              <p:spPr>
                <a:xfrm>
                  <a:off x="3246326" y="4607996"/>
                  <a:ext cx="159676" cy="13510"/>
                </a:xfrm>
                <a:custGeom>
                  <a:avLst/>
                  <a:gdLst/>
                  <a:ahLst/>
                  <a:cxnLst/>
                  <a:rect l="l" t="t" r="r" b="b"/>
                  <a:pathLst>
                    <a:path w="7895" h="668" extrusionOk="0">
                      <a:moveTo>
                        <a:pt x="131" y="0"/>
                      </a:moveTo>
                      <a:cubicBezTo>
                        <a:pt x="84" y="227"/>
                        <a:pt x="36" y="453"/>
                        <a:pt x="0" y="667"/>
                      </a:cubicBezTo>
                      <a:lnTo>
                        <a:pt x="7894" y="667"/>
                      </a:lnTo>
                      <a:lnTo>
                        <a:pt x="7894"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18" name="Google Shape;1218;p39"/>
                <p:cNvSpPr/>
                <p:nvPr/>
              </p:nvSpPr>
              <p:spPr>
                <a:xfrm>
                  <a:off x="3273528" y="4435821"/>
                  <a:ext cx="132474" cy="13510"/>
                </a:xfrm>
                <a:custGeom>
                  <a:avLst/>
                  <a:gdLst/>
                  <a:ahLst/>
                  <a:cxnLst/>
                  <a:rect l="l" t="t" r="r" b="b"/>
                  <a:pathLst>
                    <a:path w="6550" h="668" extrusionOk="0">
                      <a:moveTo>
                        <a:pt x="84" y="0"/>
                      </a:moveTo>
                      <a:cubicBezTo>
                        <a:pt x="60" y="227"/>
                        <a:pt x="25" y="453"/>
                        <a:pt x="1" y="667"/>
                      </a:cubicBezTo>
                      <a:lnTo>
                        <a:pt x="6549" y="667"/>
                      </a:lnTo>
                      <a:lnTo>
                        <a:pt x="6549"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19" name="Google Shape;1219;p39"/>
                <p:cNvSpPr/>
                <p:nvPr/>
              </p:nvSpPr>
              <p:spPr>
                <a:xfrm>
                  <a:off x="3258845" y="4534296"/>
                  <a:ext cx="147157" cy="13510"/>
                </a:xfrm>
                <a:custGeom>
                  <a:avLst/>
                  <a:gdLst/>
                  <a:ahLst/>
                  <a:cxnLst/>
                  <a:rect l="l" t="t" r="r" b="b"/>
                  <a:pathLst>
                    <a:path w="7276" h="668" extrusionOk="0">
                      <a:moveTo>
                        <a:pt x="108" y="1"/>
                      </a:moveTo>
                      <a:cubicBezTo>
                        <a:pt x="72" y="215"/>
                        <a:pt x="36" y="442"/>
                        <a:pt x="1" y="668"/>
                      </a:cubicBezTo>
                      <a:lnTo>
                        <a:pt x="7275" y="668"/>
                      </a:lnTo>
                      <a:lnTo>
                        <a:pt x="7275"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20" name="Google Shape;1220;p39"/>
                <p:cNvSpPr/>
                <p:nvPr/>
              </p:nvSpPr>
              <p:spPr>
                <a:xfrm>
                  <a:off x="3255002" y="4558870"/>
                  <a:ext cx="151000" cy="13510"/>
                </a:xfrm>
                <a:custGeom>
                  <a:avLst/>
                  <a:gdLst/>
                  <a:ahLst/>
                  <a:cxnLst/>
                  <a:rect l="l" t="t" r="r" b="b"/>
                  <a:pathLst>
                    <a:path w="7466" h="668" extrusionOk="0">
                      <a:moveTo>
                        <a:pt x="95" y="0"/>
                      </a:moveTo>
                      <a:cubicBezTo>
                        <a:pt x="60" y="227"/>
                        <a:pt x="24" y="441"/>
                        <a:pt x="0" y="667"/>
                      </a:cubicBezTo>
                      <a:lnTo>
                        <a:pt x="7465" y="667"/>
                      </a:lnTo>
                      <a:lnTo>
                        <a:pt x="7465"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21" name="Google Shape;1221;p39"/>
                <p:cNvSpPr/>
                <p:nvPr/>
              </p:nvSpPr>
              <p:spPr>
                <a:xfrm>
                  <a:off x="3232593" y="4681919"/>
                  <a:ext cx="173409" cy="13510"/>
                </a:xfrm>
                <a:custGeom>
                  <a:avLst/>
                  <a:gdLst/>
                  <a:ahLst/>
                  <a:cxnLst/>
                  <a:rect l="l" t="t" r="r" b="b"/>
                  <a:pathLst>
                    <a:path w="8574" h="668" extrusionOk="0">
                      <a:moveTo>
                        <a:pt x="132" y="1"/>
                      </a:moveTo>
                      <a:cubicBezTo>
                        <a:pt x="84" y="215"/>
                        <a:pt x="48" y="441"/>
                        <a:pt x="1" y="667"/>
                      </a:cubicBezTo>
                      <a:lnTo>
                        <a:pt x="8573" y="667"/>
                      </a:lnTo>
                      <a:lnTo>
                        <a:pt x="8573"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22" name="Google Shape;1222;p39"/>
                <p:cNvSpPr/>
                <p:nvPr/>
              </p:nvSpPr>
              <p:spPr>
                <a:xfrm>
                  <a:off x="3468578" y="4534296"/>
                  <a:ext cx="147643" cy="13510"/>
                </a:xfrm>
                <a:custGeom>
                  <a:avLst/>
                  <a:gdLst/>
                  <a:ahLst/>
                  <a:cxnLst/>
                  <a:rect l="l" t="t" r="r" b="b"/>
                  <a:pathLst>
                    <a:path w="7300" h="668" extrusionOk="0">
                      <a:moveTo>
                        <a:pt x="1" y="1"/>
                      </a:moveTo>
                      <a:lnTo>
                        <a:pt x="1" y="668"/>
                      </a:lnTo>
                      <a:lnTo>
                        <a:pt x="7299" y="668"/>
                      </a:lnTo>
                      <a:lnTo>
                        <a:pt x="7180"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23" name="Google Shape;1223;p39"/>
                <p:cNvSpPr/>
                <p:nvPr/>
              </p:nvSpPr>
              <p:spPr>
                <a:xfrm>
                  <a:off x="3468578" y="4411247"/>
                  <a:ext cx="129582" cy="13510"/>
                </a:xfrm>
                <a:custGeom>
                  <a:avLst/>
                  <a:gdLst/>
                  <a:ahLst/>
                  <a:cxnLst/>
                  <a:rect l="l" t="t" r="r" b="b"/>
                  <a:pathLst>
                    <a:path w="6407" h="668" extrusionOk="0">
                      <a:moveTo>
                        <a:pt x="1" y="1"/>
                      </a:moveTo>
                      <a:lnTo>
                        <a:pt x="1" y="668"/>
                      </a:lnTo>
                      <a:lnTo>
                        <a:pt x="6407" y="668"/>
                      </a:lnTo>
                      <a:lnTo>
                        <a:pt x="6299"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24" name="Google Shape;1224;p39"/>
                <p:cNvSpPr/>
                <p:nvPr/>
              </p:nvSpPr>
              <p:spPr>
                <a:xfrm>
                  <a:off x="3468578" y="4386694"/>
                  <a:ext cx="125961" cy="13510"/>
                </a:xfrm>
                <a:custGeom>
                  <a:avLst/>
                  <a:gdLst/>
                  <a:ahLst/>
                  <a:cxnLst/>
                  <a:rect l="l" t="t" r="r" b="b"/>
                  <a:pathLst>
                    <a:path w="6228" h="668" extrusionOk="0">
                      <a:moveTo>
                        <a:pt x="1" y="0"/>
                      </a:moveTo>
                      <a:lnTo>
                        <a:pt x="1" y="667"/>
                      </a:lnTo>
                      <a:lnTo>
                        <a:pt x="6228" y="667"/>
                      </a:lnTo>
                      <a:cubicBezTo>
                        <a:pt x="6204" y="441"/>
                        <a:pt x="6180" y="215"/>
                        <a:pt x="6145"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25" name="Google Shape;1225;p39"/>
                <p:cNvSpPr/>
                <p:nvPr/>
              </p:nvSpPr>
              <p:spPr>
                <a:xfrm>
                  <a:off x="3468578" y="4312772"/>
                  <a:ext cx="116820" cy="13510"/>
                </a:xfrm>
                <a:custGeom>
                  <a:avLst/>
                  <a:gdLst/>
                  <a:ahLst/>
                  <a:cxnLst/>
                  <a:rect l="l" t="t" r="r" b="b"/>
                  <a:pathLst>
                    <a:path w="5776" h="668" extrusionOk="0">
                      <a:moveTo>
                        <a:pt x="1" y="0"/>
                      </a:moveTo>
                      <a:lnTo>
                        <a:pt x="1" y="667"/>
                      </a:lnTo>
                      <a:lnTo>
                        <a:pt x="5775" y="667"/>
                      </a:lnTo>
                      <a:cubicBezTo>
                        <a:pt x="5752" y="453"/>
                        <a:pt x="5728" y="226"/>
                        <a:pt x="5704"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26" name="Google Shape;1226;p39"/>
                <p:cNvSpPr/>
                <p:nvPr/>
              </p:nvSpPr>
              <p:spPr>
                <a:xfrm>
                  <a:off x="3468578" y="4337325"/>
                  <a:ext cx="119712" cy="13753"/>
                </a:xfrm>
                <a:custGeom>
                  <a:avLst/>
                  <a:gdLst/>
                  <a:ahLst/>
                  <a:cxnLst/>
                  <a:rect l="l" t="t" r="r" b="b"/>
                  <a:pathLst>
                    <a:path w="5919" h="680" extrusionOk="0">
                      <a:moveTo>
                        <a:pt x="1" y="1"/>
                      </a:moveTo>
                      <a:lnTo>
                        <a:pt x="1" y="679"/>
                      </a:lnTo>
                      <a:lnTo>
                        <a:pt x="5918" y="679"/>
                      </a:lnTo>
                      <a:cubicBezTo>
                        <a:pt x="5895" y="453"/>
                        <a:pt x="5871" y="227"/>
                        <a:pt x="5847"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27" name="Google Shape;1227;p39"/>
                <p:cNvSpPr/>
                <p:nvPr/>
              </p:nvSpPr>
              <p:spPr>
                <a:xfrm>
                  <a:off x="3468578" y="4361898"/>
                  <a:ext cx="122847" cy="13733"/>
                </a:xfrm>
                <a:custGeom>
                  <a:avLst/>
                  <a:gdLst/>
                  <a:ahLst/>
                  <a:cxnLst/>
                  <a:rect l="l" t="t" r="r" b="b"/>
                  <a:pathLst>
                    <a:path w="6074" h="679" extrusionOk="0">
                      <a:moveTo>
                        <a:pt x="1" y="0"/>
                      </a:moveTo>
                      <a:lnTo>
                        <a:pt x="1" y="679"/>
                      </a:lnTo>
                      <a:lnTo>
                        <a:pt x="6073" y="679"/>
                      </a:lnTo>
                      <a:cubicBezTo>
                        <a:pt x="6049" y="453"/>
                        <a:pt x="6026" y="226"/>
                        <a:pt x="5990"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28" name="Google Shape;1228;p39"/>
                <p:cNvSpPr/>
                <p:nvPr/>
              </p:nvSpPr>
              <p:spPr>
                <a:xfrm>
                  <a:off x="3276906" y="4411247"/>
                  <a:ext cx="129096" cy="13510"/>
                </a:xfrm>
                <a:custGeom>
                  <a:avLst/>
                  <a:gdLst/>
                  <a:ahLst/>
                  <a:cxnLst/>
                  <a:rect l="l" t="t" r="r" b="b"/>
                  <a:pathLst>
                    <a:path w="6383" h="668" extrusionOk="0">
                      <a:moveTo>
                        <a:pt x="84" y="1"/>
                      </a:moveTo>
                      <a:cubicBezTo>
                        <a:pt x="60" y="227"/>
                        <a:pt x="24" y="441"/>
                        <a:pt x="1" y="668"/>
                      </a:cubicBezTo>
                      <a:lnTo>
                        <a:pt x="6382" y="668"/>
                      </a:lnTo>
                      <a:lnTo>
                        <a:pt x="6382"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29" name="Google Shape;1229;p39"/>
                <p:cNvSpPr/>
                <p:nvPr/>
              </p:nvSpPr>
              <p:spPr>
                <a:xfrm>
                  <a:off x="3468578" y="4509500"/>
                  <a:ext cx="143314" cy="13753"/>
                </a:xfrm>
                <a:custGeom>
                  <a:avLst/>
                  <a:gdLst/>
                  <a:ahLst/>
                  <a:cxnLst/>
                  <a:rect l="l" t="t" r="r" b="b"/>
                  <a:pathLst>
                    <a:path w="7086" h="680" extrusionOk="0">
                      <a:moveTo>
                        <a:pt x="1" y="1"/>
                      </a:moveTo>
                      <a:lnTo>
                        <a:pt x="1" y="679"/>
                      </a:lnTo>
                      <a:lnTo>
                        <a:pt x="7085" y="679"/>
                      </a:lnTo>
                      <a:cubicBezTo>
                        <a:pt x="7061" y="453"/>
                        <a:pt x="7026" y="227"/>
                        <a:pt x="7002"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30" name="Google Shape;1230;p39"/>
                <p:cNvSpPr/>
                <p:nvPr/>
              </p:nvSpPr>
              <p:spPr>
                <a:xfrm>
                  <a:off x="3468578" y="4484947"/>
                  <a:ext cx="139694" cy="13490"/>
                </a:xfrm>
                <a:custGeom>
                  <a:avLst/>
                  <a:gdLst/>
                  <a:ahLst/>
                  <a:cxnLst/>
                  <a:rect l="l" t="t" r="r" b="b"/>
                  <a:pathLst>
                    <a:path w="6907" h="667" extrusionOk="0">
                      <a:moveTo>
                        <a:pt x="1" y="0"/>
                      </a:moveTo>
                      <a:lnTo>
                        <a:pt x="1" y="667"/>
                      </a:lnTo>
                      <a:lnTo>
                        <a:pt x="6907" y="667"/>
                      </a:lnTo>
                      <a:lnTo>
                        <a:pt x="6811"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31" name="Google Shape;1231;p39"/>
                <p:cNvSpPr/>
                <p:nvPr/>
              </p:nvSpPr>
              <p:spPr>
                <a:xfrm>
                  <a:off x="3468578" y="4435821"/>
                  <a:ext cx="132474" cy="13510"/>
                </a:xfrm>
                <a:custGeom>
                  <a:avLst/>
                  <a:gdLst/>
                  <a:ahLst/>
                  <a:cxnLst/>
                  <a:rect l="l" t="t" r="r" b="b"/>
                  <a:pathLst>
                    <a:path w="6550" h="668" extrusionOk="0">
                      <a:moveTo>
                        <a:pt x="1" y="0"/>
                      </a:moveTo>
                      <a:lnTo>
                        <a:pt x="1" y="667"/>
                      </a:lnTo>
                      <a:lnTo>
                        <a:pt x="6549" y="667"/>
                      </a:lnTo>
                      <a:cubicBezTo>
                        <a:pt x="6526" y="453"/>
                        <a:pt x="6502" y="227"/>
                        <a:pt x="6466"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32" name="Google Shape;1232;p39"/>
                <p:cNvSpPr/>
                <p:nvPr/>
              </p:nvSpPr>
              <p:spPr>
                <a:xfrm>
                  <a:off x="3468578" y="4460374"/>
                  <a:ext cx="136074" cy="13510"/>
                </a:xfrm>
                <a:custGeom>
                  <a:avLst/>
                  <a:gdLst/>
                  <a:ahLst/>
                  <a:cxnLst/>
                  <a:rect l="l" t="t" r="r" b="b"/>
                  <a:pathLst>
                    <a:path w="6728" h="668" extrusionOk="0">
                      <a:moveTo>
                        <a:pt x="1" y="1"/>
                      </a:moveTo>
                      <a:lnTo>
                        <a:pt x="1" y="668"/>
                      </a:lnTo>
                      <a:lnTo>
                        <a:pt x="6728" y="668"/>
                      </a:lnTo>
                      <a:cubicBezTo>
                        <a:pt x="6704" y="453"/>
                        <a:pt x="6668" y="227"/>
                        <a:pt x="6633"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33" name="Google Shape;1233;p39"/>
                <p:cNvSpPr/>
                <p:nvPr/>
              </p:nvSpPr>
              <p:spPr>
                <a:xfrm>
                  <a:off x="3280041" y="4386694"/>
                  <a:ext cx="125961" cy="13510"/>
                </a:xfrm>
                <a:custGeom>
                  <a:avLst/>
                  <a:gdLst/>
                  <a:ahLst/>
                  <a:cxnLst/>
                  <a:rect l="l" t="t" r="r" b="b"/>
                  <a:pathLst>
                    <a:path w="6228" h="668" extrusionOk="0">
                      <a:moveTo>
                        <a:pt x="96" y="0"/>
                      </a:moveTo>
                      <a:cubicBezTo>
                        <a:pt x="60" y="215"/>
                        <a:pt x="36" y="441"/>
                        <a:pt x="0" y="667"/>
                      </a:cubicBezTo>
                      <a:lnTo>
                        <a:pt x="6227" y="667"/>
                      </a:lnTo>
                      <a:lnTo>
                        <a:pt x="6227"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34" name="Google Shape;1234;p39"/>
                <p:cNvSpPr/>
                <p:nvPr/>
              </p:nvSpPr>
              <p:spPr>
                <a:xfrm>
                  <a:off x="3468578" y="4558870"/>
                  <a:ext cx="151263" cy="13510"/>
                </a:xfrm>
                <a:custGeom>
                  <a:avLst/>
                  <a:gdLst/>
                  <a:ahLst/>
                  <a:cxnLst/>
                  <a:rect l="l" t="t" r="r" b="b"/>
                  <a:pathLst>
                    <a:path w="7479" h="668" extrusionOk="0">
                      <a:moveTo>
                        <a:pt x="1" y="0"/>
                      </a:moveTo>
                      <a:lnTo>
                        <a:pt x="1" y="667"/>
                      </a:lnTo>
                      <a:lnTo>
                        <a:pt x="7478" y="667"/>
                      </a:lnTo>
                      <a:cubicBezTo>
                        <a:pt x="7442" y="441"/>
                        <a:pt x="7407" y="227"/>
                        <a:pt x="7371"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35" name="Google Shape;1235;p39"/>
                <p:cNvSpPr/>
                <p:nvPr/>
              </p:nvSpPr>
              <p:spPr>
                <a:xfrm>
                  <a:off x="3302430" y="4189723"/>
                  <a:ext cx="103572" cy="13733"/>
                </a:xfrm>
                <a:custGeom>
                  <a:avLst/>
                  <a:gdLst/>
                  <a:ahLst/>
                  <a:cxnLst/>
                  <a:rect l="l" t="t" r="r" b="b"/>
                  <a:pathLst>
                    <a:path w="5121" h="679" extrusionOk="0">
                      <a:moveTo>
                        <a:pt x="72" y="0"/>
                      </a:moveTo>
                      <a:cubicBezTo>
                        <a:pt x="48" y="226"/>
                        <a:pt x="36" y="453"/>
                        <a:pt x="1" y="679"/>
                      </a:cubicBezTo>
                      <a:lnTo>
                        <a:pt x="5120" y="679"/>
                      </a:lnTo>
                      <a:lnTo>
                        <a:pt x="5120"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36" name="Google Shape;1236;p39"/>
                <p:cNvSpPr/>
                <p:nvPr/>
              </p:nvSpPr>
              <p:spPr>
                <a:xfrm>
                  <a:off x="3304837" y="4165150"/>
                  <a:ext cx="101165" cy="13510"/>
                </a:xfrm>
                <a:custGeom>
                  <a:avLst/>
                  <a:gdLst/>
                  <a:ahLst/>
                  <a:cxnLst/>
                  <a:rect l="l" t="t" r="r" b="b"/>
                  <a:pathLst>
                    <a:path w="5002" h="668" extrusionOk="0">
                      <a:moveTo>
                        <a:pt x="60" y="1"/>
                      </a:moveTo>
                      <a:lnTo>
                        <a:pt x="1" y="668"/>
                      </a:lnTo>
                      <a:lnTo>
                        <a:pt x="5001" y="668"/>
                      </a:lnTo>
                      <a:lnTo>
                        <a:pt x="5001"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37" name="Google Shape;1237;p39"/>
                <p:cNvSpPr/>
                <p:nvPr/>
              </p:nvSpPr>
              <p:spPr>
                <a:xfrm>
                  <a:off x="3297374" y="4239072"/>
                  <a:ext cx="108628" cy="13510"/>
                </a:xfrm>
                <a:custGeom>
                  <a:avLst/>
                  <a:gdLst/>
                  <a:ahLst/>
                  <a:cxnLst/>
                  <a:rect l="l" t="t" r="r" b="b"/>
                  <a:pathLst>
                    <a:path w="5371" h="668" extrusionOk="0">
                      <a:moveTo>
                        <a:pt x="72" y="1"/>
                      </a:moveTo>
                      <a:cubicBezTo>
                        <a:pt x="48" y="215"/>
                        <a:pt x="24" y="441"/>
                        <a:pt x="1" y="668"/>
                      </a:cubicBezTo>
                      <a:lnTo>
                        <a:pt x="5370" y="668"/>
                      </a:lnTo>
                      <a:lnTo>
                        <a:pt x="5370"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38" name="Google Shape;1238;p39"/>
                <p:cNvSpPr/>
                <p:nvPr/>
              </p:nvSpPr>
              <p:spPr>
                <a:xfrm>
                  <a:off x="3294724" y="4263645"/>
                  <a:ext cx="111278" cy="13510"/>
                </a:xfrm>
                <a:custGeom>
                  <a:avLst/>
                  <a:gdLst/>
                  <a:ahLst/>
                  <a:cxnLst/>
                  <a:rect l="l" t="t" r="r" b="b"/>
                  <a:pathLst>
                    <a:path w="5502" h="668" extrusionOk="0">
                      <a:moveTo>
                        <a:pt x="84" y="0"/>
                      </a:moveTo>
                      <a:cubicBezTo>
                        <a:pt x="60" y="227"/>
                        <a:pt x="36" y="441"/>
                        <a:pt x="1" y="667"/>
                      </a:cubicBezTo>
                      <a:lnTo>
                        <a:pt x="5501" y="667"/>
                      </a:lnTo>
                      <a:lnTo>
                        <a:pt x="5501"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39" name="Google Shape;1239;p39"/>
                <p:cNvSpPr/>
                <p:nvPr/>
              </p:nvSpPr>
              <p:spPr>
                <a:xfrm>
                  <a:off x="3307243" y="4140596"/>
                  <a:ext cx="98759" cy="13510"/>
                </a:xfrm>
                <a:custGeom>
                  <a:avLst/>
                  <a:gdLst/>
                  <a:ahLst/>
                  <a:cxnLst/>
                  <a:rect l="l" t="t" r="r" b="b"/>
                  <a:pathLst>
                    <a:path w="4883" h="668" extrusionOk="0">
                      <a:moveTo>
                        <a:pt x="60" y="0"/>
                      </a:moveTo>
                      <a:cubicBezTo>
                        <a:pt x="36" y="227"/>
                        <a:pt x="13" y="453"/>
                        <a:pt x="1" y="667"/>
                      </a:cubicBezTo>
                      <a:lnTo>
                        <a:pt x="4882" y="667"/>
                      </a:lnTo>
                      <a:lnTo>
                        <a:pt x="4882"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40" name="Google Shape;1240;p39"/>
                <p:cNvSpPr/>
                <p:nvPr/>
              </p:nvSpPr>
              <p:spPr>
                <a:xfrm>
                  <a:off x="3309407" y="4116023"/>
                  <a:ext cx="96595" cy="13510"/>
                </a:xfrm>
                <a:custGeom>
                  <a:avLst/>
                  <a:gdLst/>
                  <a:ahLst/>
                  <a:cxnLst/>
                  <a:rect l="l" t="t" r="r" b="b"/>
                  <a:pathLst>
                    <a:path w="4776" h="668" extrusionOk="0">
                      <a:moveTo>
                        <a:pt x="60" y="1"/>
                      </a:moveTo>
                      <a:lnTo>
                        <a:pt x="1" y="668"/>
                      </a:lnTo>
                      <a:lnTo>
                        <a:pt x="4775" y="668"/>
                      </a:lnTo>
                      <a:lnTo>
                        <a:pt x="4775"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41" name="Google Shape;1241;p39"/>
                <p:cNvSpPr/>
                <p:nvPr/>
              </p:nvSpPr>
              <p:spPr>
                <a:xfrm>
                  <a:off x="3300023" y="4214276"/>
                  <a:ext cx="105979" cy="13753"/>
                </a:xfrm>
                <a:custGeom>
                  <a:avLst/>
                  <a:gdLst/>
                  <a:ahLst/>
                  <a:cxnLst/>
                  <a:rect l="l" t="t" r="r" b="b"/>
                  <a:pathLst>
                    <a:path w="5240" h="680" extrusionOk="0">
                      <a:moveTo>
                        <a:pt x="72" y="1"/>
                      </a:moveTo>
                      <a:lnTo>
                        <a:pt x="1" y="679"/>
                      </a:lnTo>
                      <a:lnTo>
                        <a:pt x="5239" y="679"/>
                      </a:lnTo>
                      <a:lnTo>
                        <a:pt x="5239"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42" name="Google Shape;1242;p39"/>
                <p:cNvSpPr/>
                <p:nvPr/>
              </p:nvSpPr>
              <p:spPr>
                <a:xfrm>
                  <a:off x="3283176" y="4361898"/>
                  <a:ext cx="122826" cy="13733"/>
                </a:xfrm>
                <a:custGeom>
                  <a:avLst/>
                  <a:gdLst/>
                  <a:ahLst/>
                  <a:cxnLst/>
                  <a:rect l="l" t="t" r="r" b="b"/>
                  <a:pathLst>
                    <a:path w="6073" h="679" extrusionOk="0">
                      <a:moveTo>
                        <a:pt x="95" y="0"/>
                      </a:moveTo>
                      <a:cubicBezTo>
                        <a:pt x="60" y="226"/>
                        <a:pt x="36" y="453"/>
                        <a:pt x="0" y="679"/>
                      </a:cubicBezTo>
                      <a:lnTo>
                        <a:pt x="6072" y="679"/>
                      </a:lnTo>
                      <a:lnTo>
                        <a:pt x="6072"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43" name="Google Shape;1243;p39"/>
                <p:cNvSpPr/>
                <p:nvPr/>
              </p:nvSpPr>
              <p:spPr>
                <a:xfrm>
                  <a:off x="3289182" y="4312772"/>
                  <a:ext cx="116820" cy="13510"/>
                </a:xfrm>
                <a:custGeom>
                  <a:avLst/>
                  <a:gdLst/>
                  <a:ahLst/>
                  <a:cxnLst/>
                  <a:rect l="l" t="t" r="r" b="b"/>
                  <a:pathLst>
                    <a:path w="5776" h="668" extrusionOk="0">
                      <a:moveTo>
                        <a:pt x="84" y="0"/>
                      </a:moveTo>
                      <a:cubicBezTo>
                        <a:pt x="60" y="226"/>
                        <a:pt x="25" y="453"/>
                        <a:pt x="1" y="667"/>
                      </a:cubicBezTo>
                      <a:lnTo>
                        <a:pt x="5775" y="667"/>
                      </a:lnTo>
                      <a:lnTo>
                        <a:pt x="5775"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44" name="Google Shape;1244;p39"/>
                <p:cNvSpPr/>
                <p:nvPr/>
              </p:nvSpPr>
              <p:spPr>
                <a:xfrm>
                  <a:off x="3292075" y="4288199"/>
                  <a:ext cx="113927" cy="13510"/>
                </a:xfrm>
                <a:custGeom>
                  <a:avLst/>
                  <a:gdLst/>
                  <a:ahLst/>
                  <a:cxnLst/>
                  <a:rect l="l" t="t" r="r" b="b"/>
                  <a:pathLst>
                    <a:path w="5633" h="668" extrusionOk="0">
                      <a:moveTo>
                        <a:pt x="72" y="1"/>
                      </a:moveTo>
                      <a:cubicBezTo>
                        <a:pt x="48" y="227"/>
                        <a:pt x="24" y="441"/>
                        <a:pt x="1" y="668"/>
                      </a:cubicBezTo>
                      <a:lnTo>
                        <a:pt x="5632" y="668"/>
                      </a:lnTo>
                      <a:lnTo>
                        <a:pt x="5632"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45" name="Google Shape;1245;p39"/>
                <p:cNvSpPr/>
                <p:nvPr/>
              </p:nvSpPr>
              <p:spPr>
                <a:xfrm>
                  <a:off x="3286290" y="4337325"/>
                  <a:ext cx="119712" cy="13753"/>
                </a:xfrm>
                <a:custGeom>
                  <a:avLst/>
                  <a:gdLst/>
                  <a:ahLst/>
                  <a:cxnLst/>
                  <a:rect l="l" t="t" r="r" b="b"/>
                  <a:pathLst>
                    <a:path w="5919" h="680" extrusionOk="0">
                      <a:moveTo>
                        <a:pt x="84" y="1"/>
                      </a:moveTo>
                      <a:lnTo>
                        <a:pt x="1" y="679"/>
                      </a:lnTo>
                      <a:lnTo>
                        <a:pt x="5918" y="679"/>
                      </a:lnTo>
                      <a:lnTo>
                        <a:pt x="5918"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sp>
            <p:nvSpPr>
              <p:cNvPr id="1246" name="Google Shape;1246;p39"/>
              <p:cNvSpPr/>
              <p:nvPr/>
            </p:nvSpPr>
            <p:spPr>
              <a:xfrm>
                <a:off x="3468578" y="3673197"/>
                <a:ext cx="70100" cy="13510"/>
              </a:xfrm>
              <a:custGeom>
                <a:avLst/>
                <a:gdLst/>
                <a:ahLst/>
                <a:cxnLst/>
                <a:rect l="l" t="t" r="r" b="b"/>
                <a:pathLst>
                  <a:path w="3466" h="668" extrusionOk="0">
                    <a:moveTo>
                      <a:pt x="1" y="0"/>
                    </a:moveTo>
                    <a:lnTo>
                      <a:pt x="1" y="667"/>
                    </a:lnTo>
                    <a:lnTo>
                      <a:pt x="3466" y="667"/>
                    </a:lnTo>
                    <a:lnTo>
                      <a:pt x="3442"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47" name="Google Shape;1247;p39"/>
              <p:cNvSpPr/>
              <p:nvPr/>
            </p:nvSpPr>
            <p:spPr>
              <a:xfrm>
                <a:off x="3468578" y="3599517"/>
                <a:ext cx="67936" cy="13490"/>
              </a:xfrm>
              <a:custGeom>
                <a:avLst/>
                <a:gdLst/>
                <a:ahLst/>
                <a:cxnLst/>
                <a:rect l="l" t="t" r="r" b="b"/>
                <a:pathLst>
                  <a:path w="3359" h="667" extrusionOk="0">
                    <a:moveTo>
                      <a:pt x="1" y="0"/>
                    </a:moveTo>
                    <a:lnTo>
                      <a:pt x="1" y="667"/>
                    </a:lnTo>
                    <a:lnTo>
                      <a:pt x="3359" y="667"/>
                    </a:lnTo>
                    <a:cubicBezTo>
                      <a:pt x="3359" y="441"/>
                      <a:pt x="3347" y="214"/>
                      <a:pt x="3347"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48" name="Google Shape;1248;p39"/>
              <p:cNvSpPr/>
              <p:nvPr/>
            </p:nvSpPr>
            <p:spPr>
              <a:xfrm>
                <a:off x="3311349" y="4086656"/>
                <a:ext cx="252125" cy="21924"/>
              </a:xfrm>
              <a:custGeom>
                <a:avLst/>
                <a:gdLst/>
                <a:ahLst/>
                <a:cxnLst/>
                <a:rect l="l" t="t" r="r" b="b"/>
                <a:pathLst>
                  <a:path w="12466" h="1084" extrusionOk="0">
                    <a:moveTo>
                      <a:pt x="84" y="24"/>
                    </a:moveTo>
                    <a:cubicBezTo>
                      <a:pt x="75" y="77"/>
                      <a:pt x="72" y="130"/>
                      <a:pt x="72" y="183"/>
                    </a:cubicBezTo>
                    <a:lnTo>
                      <a:pt x="72" y="183"/>
                    </a:lnTo>
                    <a:cubicBezTo>
                      <a:pt x="76" y="130"/>
                      <a:pt x="80" y="77"/>
                      <a:pt x="84" y="24"/>
                    </a:cubicBezTo>
                    <a:close/>
                    <a:moveTo>
                      <a:pt x="12383" y="0"/>
                    </a:moveTo>
                    <a:cubicBezTo>
                      <a:pt x="12383" y="84"/>
                      <a:pt x="12395" y="155"/>
                      <a:pt x="12395" y="238"/>
                    </a:cubicBezTo>
                    <a:lnTo>
                      <a:pt x="72" y="238"/>
                    </a:lnTo>
                    <a:cubicBezTo>
                      <a:pt x="72" y="220"/>
                      <a:pt x="72" y="201"/>
                      <a:pt x="72" y="183"/>
                    </a:cubicBezTo>
                    <a:lnTo>
                      <a:pt x="72" y="183"/>
                    </a:lnTo>
                    <a:cubicBezTo>
                      <a:pt x="53" y="421"/>
                      <a:pt x="31" y="661"/>
                      <a:pt x="12" y="905"/>
                    </a:cubicBezTo>
                    <a:lnTo>
                      <a:pt x="12453" y="905"/>
                    </a:lnTo>
                    <a:cubicBezTo>
                      <a:pt x="12431" y="605"/>
                      <a:pt x="12403" y="298"/>
                      <a:pt x="12383" y="0"/>
                    </a:cubicBezTo>
                    <a:close/>
                    <a:moveTo>
                      <a:pt x="12453" y="905"/>
                    </a:moveTo>
                    <a:lnTo>
                      <a:pt x="12453" y="905"/>
                    </a:lnTo>
                    <a:cubicBezTo>
                      <a:pt x="12454" y="910"/>
                      <a:pt x="12454" y="914"/>
                      <a:pt x="12454" y="919"/>
                    </a:cubicBezTo>
                    <a:lnTo>
                      <a:pt x="12454" y="919"/>
                    </a:lnTo>
                    <a:cubicBezTo>
                      <a:pt x="12454" y="914"/>
                      <a:pt x="12454" y="910"/>
                      <a:pt x="12454" y="905"/>
                    </a:cubicBezTo>
                    <a:close/>
                    <a:moveTo>
                      <a:pt x="12454" y="919"/>
                    </a:moveTo>
                    <a:lnTo>
                      <a:pt x="12454" y="919"/>
                    </a:lnTo>
                    <a:cubicBezTo>
                      <a:pt x="12455" y="941"/>
                      <a:pt x="12457" y="964"/>
                      <a:pt x="12459" y="987"/>
                    </a:cubicBezTo>
                    <a:lnTo>
                      <a:pt x="12459" y="987"/>
                    </a:lnTo>
                    <a:cubicBezTo>
                      <a:pt x="12458" y="964"/>
                      <a:pt x="12456" y="941"/>
                      <a:pt x="12454" y="919"/>
                    </a:cubicBezTo>
                    <a:close/>
                    <a:moveTo>
                      <a:pt x="12" y="905"/>
                    </a:moveTo>
                    <a:cubicBezTo>
                      <a:pt x="0" y="953"/>
                      <a:pt x="0" y="1012"/>
                      <a:pt x="0" y="1072"/>
                    </a:cubicBezTo>
                    <a:cubicBezTo>
                      <a:pt x="4" y="1016"/>
                      <a:pt x="8" y="961"/>
                      <a:pt x="12" y="905"/>
                    </a:cubicBezTo>
                    <a:close/>
                    <a:moveTo>
                      <a:pt x="12459" y="987"/>
                    </a:moveTo>
                    <a:cubicBezTo>
                      <a:pt x="12462" y="1019"/>
                      <a:pt x="12464" y="1052"/>
                      <a:pt x="12466" y="1084"/>
                    </a:cubicBezTo>
                    <a:cubicBezTo>
                      <a:pt x="12466" y="1051"/>
                      <a:pt x="12462" y="1019"/>
                      <a:pt x="12459" y="987"/>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49" name="Google Shape;1249;p39"/>
              <p:cNvSpPr/>
              <p:nvPr/>
            </p:nvSpPr>
            <p:spPr>
              <a:xfrm>
                <a:off x="3322655" y="3943848"/>
                <a:ext cx="229271" cy="13510"/>
              </a:xfrm>
              <a:custGeom>
                <a:avLst/>
                <a:gdLst/>
                <a:ahLst/>
                <a:cxnLst/>
                <a:rect l="l" t="t" r="r" b="b"/>
                <a:pathLst>
                  <a:path w="11336" h="668" extrusionOk="0">
                    <a:moveTo>
                      <a:pt x="48" y="1"/>
                    </a:moveTo>
                    <a:cubicBezTo>
                      <a:pt x="36" y="227"/>
                      <a:pt x="25" y="441"/>
                      <a:pt x="1" y="668"/>
                    </a:cubicBezTo>
                    <a:lnTo>
                      <a:pt x="11336" y="668"/>
                    </a:lnTo>
                    <a:lnTo>
                      <a:pt x="11300" y="1"/>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50" name="Google Shape;1250;p39"/>
              <p:cNvSpPr/>
              <p:nvPr/>
            </p:nvSpPr>
            <p:spPr>
              <a:xfrm>
                <a:off x="3327226" y="3869925"/>
                <a:ext cx="220129" cy="13510"/>
              </a:xfrm>
              <a:custGeom>
                <a:avLst/>
                <a:gdLst/>
                <a:ahLst/>
                <a:cxnLst/>
                <a:rect l="l" t="t" r="r" b="b"/>
                <a:pathLst>
                  <a:path w="10884" h="668" extrusionOk="0">
                    <a:moveTo>
                      <a:pt x="49" y="1"/>
                    </a:moveTo>
                    <a:cubicBezTo>
                      <a:pt x="37" y="227"/>
                      <a:pt x="25" y="453"/>
                      <a:pt x="1" y="667"/>
                    </a:cubicBezTo>
                    <a:lnTo>
                      <a:pt x="10883" y="667"/>
                    </a:lnTo>
                    <a:cubicBezTo>
                      <a:pt x="10871" y="453"/>
                      <a:pt x="10859" y="227"/>
                      <a:pt x="10848"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51" name="Google Shape;1251;p39"/>
              <p:cNvSpPr/>
              <p:nvPr/>
            </p:nvSpPr>
            <p:spPr>
              <a:xfrm>
                <a:off x="3334466" y="3722323"/>
                <a:ext cx="205668" cy="13490"/>
              </a:xfrm>
              <a:custGeom>
                <a:avLst/>
                <a:gdLst/>
                <a:ahLst/>
                <a:cxnLst/>
                <a:rect l="l" t="t" r="r" b="b"/>
                <a:pathLst>
                  <a:path w="10169" h="667" extrusionOk="0">
                    <a:moveTo>
                      <a:pt x="24" y="0"/>
                    </a:moveTo>
                    <a:cubicBezTo>
                      <a:pt x="12" y="226"/>
                      <a:pt x="12" y="453"/>
                      <a:pt x="0" y="667"/>
                    </a:cubicBezTo>
                    <a:lnTo>
                      <a:pt x="10168" y="667"/>
                    </a:lnTo>
                    <a:cubicBezTo>
                      <a:pt x="10156" y="453"/>
                      <a:pt x="10156" y="226"/>
                      <a:pt x="10144"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52" name="Google Shape;1252;p39"/>
              <p:cNvSpPr/>
              <p:nvPr/>
            </p:nvSpPr>
            <p:spPr>
              <a:xfrm>
                <a:off x="3324354" y="3919295"/>
                <a:ext cx="225893" cy="13510"/>
              </a:xfrm>
              <a:custGeom>
                <a:avLst/>
                <a:gdLst/>
                <a:ahLst/>
                <a:cxnLst/>
                <a:rect l="l" t="t" r="r" b="b"/>
                <a:pathLst>
                  <a:path w="11169" h="668" extrusionOk="0">
                    <a:moveTo>
                      <a:pt x="48" y="0"/>
                    </a:moveTo>
                    <a:cubicBezTo>
                      <a:pt x="24" y="215"/>
                      <a:pt x="12" y="441"/>
                      <a:pt x="0" y="667"/>
                    </a:cubicBezTo>
                    <a:lnTo>
                      <a:pt x="11168" y="667"/>
                    </a:lnTo>
                    <a:cubicBezTo>
                      <a:pt x="11156" y="441"/>
                      <a:pt x="11144" y="215"/>
                      <a:pt x="11132"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53" name="Google Shape;1253;p39"/>
              <p:cNvSpPr/>
              <p:nvPr/>
            </p:nvSpPr>
            <p:spPr>
              <a:xfrm>
                <a:off x="3325790" y="3894499"/>
                <a:ext cx="223001" cy="13733"/>
              </a:xfrm>
              <a:custGeom>
                <a:avLst/>
                <a:gdLst/>
                <a:ahLst/>
                <a:cxnLst/>
                <a:rect l="l" t="t" r="r" b="b"/>
                <a:pathLst>
                  <a:path w="11026" h="679" extrusionOk="0">
                    <a:moveTo>
                      <a:pt x="48" y="0"/>
                    </a:moveTo>
                    <a:lnTo>
                      <a:pt x="1" y="679"/>
                    </a:lnTo>
                    <a:lnTo>
                      <a:pt x="11026" y="679"/>
                    </a:lnTo>
                    <a:cubicBezTo>
                      <a:pt x="11014" y="453"/>
                      <a:pt x="10990" y="226"/>
                      <a:pt x="10978"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54" name="Google Shape;1254;p39"/>
              <p:cNvSpPr/>
              <p:nvPr/>
            </p:nvSpPr>
            <p:spPr>
              <a:xfrm>
                <a:off x="3328682" y="3845372"/>
                <a:ext cx="217217" cy="13510"/>
              </a:xfrm>
              <a:custGeom>
                <a:avLst/>
                <a:gdLst/>
                <a:ahLst/>
                <a:cxnLst/>
                <a:rect l="l" t="t" r="r" b="b"/>
                <a:pathLst>
                  <a:path w="10740" h="668" extrusionOk="0">
                    <a:moveTo>
                      <a:pt x="36" y="0"/>
                    </a:moveTo>
                    <a:lnTo>
                      <a:pt x="0" y="667"/>
                    </a:lnTo>
                    <a:lnTo>
                      <a:pt x="10740" y="667"/>
                    </a:lnTo>
                    <a:lnTo>
                      <a:pt x="10704"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55" name="Google Shape;1255;p39"/>
              <p:cNvSpPr/>
              <p:nvPr/>
            </p:nvSpPr>
            <p:spPr>
              <a:xfrm>
                <a:off x="3333495" y="3747119"/>
                <a:ext cx="207589" cy="13510"/>
              </a:xfrm>
              <a:custGeom>
                <a:avLst/>
                <a:gdLst/>
                <a:ahLst/>
                <a:cxnLst/>
                <a:rect l="l" t="t" r="r" b="b"/>
                <a:pathLst>
                  <a:path w="10264" h="668" extrusionOk="0">
                    <a:moveTo>
                      <a:pt x="24" y="1"/>
                    </a:moveTo>
                    <a:lnTo>
                      <a:pt x="1" y="667"/>
                    </a:lnTo>
                    <a:lnTo>
                      <a:pt x="10264" y="667"/>
                    </a:lnTo>
                    <a:lnTo>
                      <a:pt x="10240" y="1"/>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56" name="Google Shape;1256;p39"/>
              <p:cNvSpPr/>
              <p:nvPr/>
            </p:nvSpPr>
            <p:spPr>
              <a:xfrm>
                <a:off x="3330118" y="3820799"/>
                <a:ext cx="214587" cy="13510"/>
              </a:xfrm>
              <a:custGeom>
                <a:avLst/>
                <a:gdLst/>
                <a:ahLst/>
                <a:cxnLst/>
                <a:rect l="l" t="t" r="r" b="b"/>
                <a:pathLst>
                  <a:path w="10610" h="668" extrusionOk="0">
                    <a:moveTo>
                      <a:pt x="25" y="1"/>
                    </a:moveTo>
                    <a:cubicBezTo>
                      <a:pt x="25" y="227"/>
                      <a:pt x="13" y="441"/>
                      <a:pt x="1" y="668"/>
                    </a:cubicBezTo>
                    <a:lnTo>
                      <a:pt x="10609" y="668"/>
                    </a:lnTo>
                    <a:cubicBezTo>
                      <a:pt x="10597" y="441"/>
                      <a:pt x="10586" y="227"/>
                      <a:pt x="10574"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57" name="Google Shape;1257;p39"/>
              <p:cNvSpPr/>
              <p:nvPr/>
            </p:nvSpPr>
            <p:spPr>
              <a:xfrm>
                <a:off x="3332525" y="3771672"/>
                <a:ext cx="209774" cy="13510"/>
              </a:xfrm>
              <a:custGeom>
                <a:avLst/>
                <a:gdLst/>
                <a:ahLst/>
                <a:cxnLst/>
                <a:rect l="l" t="t" r="r" b="b"/>
                <a:pathLst>
                  <a:path w="10372" h="668" extrusionOk="0">
                    <a:moveTo>
                      <a:pt x="37" y="1"/>
                    </a:moveTo>
                    <a:cubicBezTo>
                      <a:pt x="25" y="215"/>
                      <a:pt x="13" y="442"/>
                      <a:pt x="1" y="668"/>
                    </a:cubicBezTo>
                    <a:lnTo>
                      <a:pt x="10371" y="668"/>
                    </a:lnTo>
                    <a:cubicBezTo>
                      <a:pt x="10359" y="442"/>
                      <a:pt x="10347" y="215"/>
                      <a:pt x="10336"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58" name="Google Shape;1258;p39"/>
              <p:cNvSpPr/>
              <p:nvPr/>
            </p:nvSpPr>
            <p:spPr>
              <a:xfrm>
                <a:off x="3331331" y="3796246"/>
                <a:ext cx="212160" cy="13510"/>
              </a:xfrm>
              <a:custGeom>
                <a:avLst/>
                <a:gdLst/>
                <a:ahLst/>
                <a:cxnLst/>
                <a:rect l="l" t="t" r="r" b="b"/>
                <a:pathLst>
                  <a:path w="10490" h="668" extrusionOk="0">
                    <a:moveTo>
                      <a:pt x="24" y="0"/>
                    </a:moveTo>
                    <a:lnTo>
                      <a:pt x="0" y="667"/>
                    </a:lnTo>
                    <a:lnTo>
                      <a:pt x="10490" y="667"/>
                    </a:lnTo>
                    <a:cubicBezTo>
                      <a:pt x="10478" y="441"/>
                      <a:pt x="10466" y="227"/>
                      <a:pt x="10454"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59" name="Google Shape;1259;p39"/>
              <p:cNvSpPr/>
              <p:nvPr/>
            </p:nvSpPr>
            <p:spPr>
              <a:xfrm>
                <a:off x="3313513" y="4066917"/>
                <a:ext cx="247554" cy="13490"/>
              </a:xfrm>
              <a:custGeom>
                <a:avLst/>
                <a:gdLst/>
                <a:ahLst/>
                <a:cxnLst/>
                <a:rect l="l" t="t" r="r" b="b"/>
                <a:pathLst>
                  <a:path w="12240" h="667" extrusionOk="0">
                    <a:moveTo>
                      <a:pt x="60" y="0"/>
                    </a:moveTo>
                    <a:lnTo>
                      <a:pt x="0" y="667"/>
                    </a:lnTo>
                    <a:lnTo>
                      <a:pt x="12240" y="667"/>
                    </a:lnTo>
                    <a:cubicBezTo>
                      <a:pt x="12216" y="441"/>
                      <a:pt x="12204" y="226"/>
                      <a:pt x="12180"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60" name="Google Shape;1260;p39"/>
              <p:cNvSpPr/>
              <p:nvPr/>
            </p:nvSpPr>
            <p:spPr>
              <a:xfrm>
                <a:off x="3315677" y="4042101"/>
                <a:ext cx="243469" cy="13753"/>
              </a:xfrm>
              <a:custGeom>
                <a:avLst/>
                <a:gdLst/>
                <a:ahLst/>
                <a:cxnLst/>
                <a:rect l="l" t="t" r="r" b="b"/>
                <a:pathLst>
                  <a:path w="12038" h="680" extrusionOk="0">
                    <a:moveTo>
                      <a:pt x="48" y="1"/>
                    </a:moveTo>
                    <a:cubicBezTo>
                      <a:pt x="36" y="203"/>
                      <a:pt x="12" y="405"/>
                      <a:pt x="0" y="596"/>
                    </a:cubicBezTo>
                    <a:lnTo>
                      <a:pt x="0" y="656"/>
                    </a:lnTo>
                    <a:lnTo>
                      <a:pt x="7561" y="656"/>
                    </a:lnTo>
                    <a:lnTo>
                      <a:pt x="7561" y="679"/>
                    </a:lnTo>
                    <a:lnTo>
                      <a:pt x="12038" y="679"/>
                    </a:lnTo>
                    <a:lnTo>
                      <a:pt x="12038" y="632"/>
                    </a:lnTo>
                    <a:cubicBezTo>
                      <a:pt x="12038" y="620"/>
                      <a:pt x="12038" y="608"/>
                      <a:pt x="12038" y="596"/>
                    </a:cubicBezTo>
                    <a:cubicBezTo>
                      <a:pt x="12014" y="394"/>
                      <a:pt x="12002" y="203"/>
                      <a:pt x="11990"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61" name="Google Shape;1261;p39"/>
              <p:cNvSpPr/>
              <p:nvPr/>
            </p:nvSpPr>
            <p:spPr>
              <a:xfrm>
                <a:off x="3319297" y="3992974"/>
                <a:ext cx="236006" cy="13510"/>
              </a:xfrm>
              <a:custGeom>
                <a:avLst/>
                <a:gdLst/>
                <a:ahLst/>
                <a:cxnLst/>
                <a:rect l="l" t="t" r="r" b="b"/>
                <a:pathLst>
                  <a:path w="11669" h="668" extrusionOk="0">
                    <a:moveTo>
                      <a:pt x="48" y="1"/>
                    </a:moveTo>
                    <a:lnTo>
                      <a:pt x="0" y="668"/>
                    </a:lnTo>
                    <a:lnTo>
                      <a:pt x="11668" y="668"/>
                    </a:lnTo>
                    <a:cubicBezTo>
                      <a:pt x="11656" y="453"/>
                      <a:pt x="11632" y="227"/>
                      <a:pt x="11621" y="1"/>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62" name="Google Shape;1262;p39"/>
              <p:cNvSpPr/>
              <p:nvPr/>
            </p:nvSpPr>
            <p:spPr>
              <a:xfrm>
                <a:off x="3320976" y="3968421"/>
                <a:ext cx="232628" cy="13510"/>
              </a:xfrm>
              <a:custGeom>
                <a:avLst/>
                <a:gdLst/>
                <a:ahLst/>
                <a:cxnLst/>
                <a:rect l="l" t="t" r="r" b="b"/>
                <a:pathLst>
                  <a:path w="11502" h="668" extrusionOk="0">
                    <a:moveTo>
                      <a:pt x="48" y="0"/>
                    </a:moveTo>
                    <a:cubicBezTo>
                      <a:pt x="36" y="227"/>
                      <a:pt x="24" y="441"/>
                      <a:pt x="0" y="667"/>
                    </a:cubicBezTo>
                    <a:lnTo>
                      <a:pt x="11502" y="667"/>
                    </a:lnTo>
                    <a:cubicBezTo>
                      <a:pt x="11478" y="441"/>
                      <a:pt x="11466" y="227"/>
                      <a:pt x="11454"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63" name="Google Shape;1263;p39"/>
              <p:cNvSpPr/>
              <p:nvPr/>
            </p:nvSpPr>
            <p:spPr>
              <a:xfrm>
                <a:off x="3317356" y="4017548"/>
                <a:ext cx="239868" cy="13490"/>
              </a:xfrm>
              <a:custGeom>
                <a:avLst/>
                <a:gdLst/>
                <a:ahLst/>
                <a:cxnLst/>
                <a:rect l="l" t="t" r="r" b="b"/>
                <a:pathLst>
                  <a:path w="11860" h="667" extrusionOk="0">
                    <a:moveTo>
                      <a:pt x="48" y="0"/>
                    </a:moveTo>
                    <a:cubicBezTo>
                      <a:pt x="37" y="226"/>
                      <a:pt x="13" y="453"/>
                      <a:pt x="1" y="667"/>
                    </a:cubicBezTo>
                    <a:lnTo>
                      <a:pt x="11859" y="667"/>
                    </a:lnTo>
                    <a:cubicBezTo>
                      <a:pt x="11836" y="453"/>
                      <a:pt x="11824" y="226"/>
                      <a:pt x="11812"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nvGrpSpPr>
              <p:cNvPr id="1264" name="Google Shape;1264;p39"/>
              <p:cNvGrpSpPr/>
              <p:nvPr/>
            </p:nvGrpSpPr>
            <p:grpSpPr>
              <a:xfrm>
                <a:off x="3310621" y="3711240"/>
                <a:ext cx="253581" cy="404803"/>
                <a:chOff x="3310621" y="3711240"/>
                <a:chExt cx="253581" cy="404803"/>
              </a:xfrm>
            </p:grpSpPr>
            <p:sp>
              <p:nvSpPr>
                <p:cNvPr id="1265" name="Google Shape;1265;p39"/>
                <p:cNvSpPr/>
                <p:nvPr/>
              </p:nvSpPr>
              <p:spPr>
                <a:xfrm>
                  <a:off x="3334709" y="3711240"/>
                  <a:ext cx="205425" cy="11104"/>
                </a:xfrm>
                <a:custGeom>
                  <a:avLst/>
                  <a:gdLst/>
                  <a:ahLst/>
                  <a:cxnLst/>
                  <a:rect l="l" t="t" r="r" b="b"/>
                  <a:pathLst>
                    <a:path w="10157" h="549" extrusionOk="0">
                      <a:moveTo>
                        <a:pt x="24" y="1"/>
                      </a:moveTo>
                      <a:cubicBezTo>
                        <a:pt x="24" y="191"/>
                        <a:pt x="12" y="370"/>
                        <a:pt x="0" y="548"/>
                      </a:cubicBezTo>
                      <a:lnTo>
                        <a:pt x="10156" y="548"/>
                      </a:lnTo>
                      <a:cubicBezTo>
                        <a:pt x="10144" y="370"/>
                        <a:pt x="10132" y="191"/>
                        <a:pt x="10132"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66" name="Google Shape;1266;p39"/>
                <p:cNvSpPr/>
                <p:nvPr/>
              </p:nvSpPr>
              <p:spPr>
                <a:xfrm>
                  <a:off x="3333738" y="3736036"/>
                  <a:ext cx="207104" cy="11104"/>
                </a:xfrm>
                <a:custGeom>
                  <a:avLst/>
                  <a:gdLst/>
                  <a:ahLst/>
                  <a:cxnLst/>
                  <a:rect l="l" t="t" r="r" b="b"/>
                  <a:pathLst>
                    <a:path w="10240" h="549" extrusionOk="0">
                      <a:moveTo>
                        <a:pt x="24" y="1"/>
                      </a:moveTo>
                      <a:lnTo>
                        <a:pt x="0" y="549"/>
                      </a:lnTo>
                      <a:lnTo>
                        <a:pt x="10240" y="549"/>
                      </a:lnTo>
                      <a:cubicBezTo>
                        <a:pt x="10240" y="358"/>
                        <a:pt x="10228" y="179"/>
                        <a:pt x="10216"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67" name="Google Shape;1267;p39"/>
                <p:cNvSpPr/>
                <p:nvPr/>
              </p:nvSpPr>
              <p:spPr>
                <a:xfrm>
                  <a:off x="3312785" y="4080387"/>
                  <a:ext cx="249253" cy="11104"/>
                </a:xfrm>
                <a:custGeom>
                  <a:avLst/>
                  <a:gdLst/>
                  <a:ahLst/>
                  <a:cxnLst/>
                  <a:rect l="l" t="t" r="r" b="b"/>
                  <a:pathLst>
                    <a:path w="12324" h="549" extrusionOk="0">
                      <a:moveTo>
                        <a:pt x="36" y="1"/>
                      </a:moveTo>
                      <a:cubicBezTo>
                        <a:pt x="24" y="108"/>
                        <a:pt x="24" y="227"/>
                        <a:pt x="13" y="334"/>
                      </a:cubicBezTo>
                      <a:cubicBezTo>
                        <a:pt x="13" y="406"/>
                        <a:pt x="1" y="477"/>
                        <a:pt x="1" y="548"/>
                      </a:cubicBezTo>
                      <a:lnTo>
                        <a:pt x="12324" y="548"/>
                      </a:lnTo>
                      <a:cubicBezTo>
                        <a:pt x="12324" y="465"/>
                        <a:pt x="12300" y="394"/>
                        <a:pt x="12300" y="310"/>
                      </a:cubicBezTo>
                      <a:cubicBezTo>
                        <a:pt x="12288" y="203"/>
                        <a:pt x="12288" y="108"/>
                        <a:pt x="12276"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68" name="Google Shape;1268;p39"/>
                <p:cNvSpPr/>
                <p:nvPr/>
              </p:nvSpPr>
              <p:spPr>
                <a:xfrm>
                  <a:off x="3310621" y="4104960"/>
                  <a:ext cx="253581" cy="11083"/>
                </a:xfrm>
                <a:custGeom>
                  <a:avLst/>
                  <a:gdLst/>
                  <a:ahLst/>
                  <a:cxnLst/>
                  <a:rect l="l" t="t" r="r" b="b"/>
                  <a:pathLst>
                    <a:path w="12538" h="548" extrusionOk="0">
                      <a:moveTo>
                        <a:pt x="48" y="0"/>
                      </a:moveTo>
                      <a:cubicBezTo>
                        <a:pt x="48" y="60"/>
                        <a:pt x="36" y="107"/>
                        <a:pt x="36" y="167"/>
                      </a:cubicBezTo>
                      <a:cubicBezTo>
                        <a:pt x="24" y="298"/>
                        <a:pt x="12" y="417"/>
                        <a:pt x="0" y="548"/>
                      </a:cubicBezTo>
                      <a:lnTo>
                        <a:pt x="12538" y="548"/>
                      </a:lnTo>
                      <a:lnTo>
                        <a:pt x="12502" y="179"/>
                      </a:lnTo>
                      <a:cubicBezTo>
                        <a:pt x="12502" y="119"/>
                        <a:pt x="12490" y="60"/>
                        <a:pt x="12490" y="0"/>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sp>
            <p:nvSpPr>
              <p:cNvPr id="1269" name="Google Shape;1269;p39"/>
              <p:cNvSpPr/>
              <p:nvPr/>
            </p:nvSpPr>
            <p:spPr>
              <a:xfrm>
                <a:off x="3335902" y="3194956"/>
                <a:ext cx="203019" cy="516304"/>
              </a:xfrm>
              <a:custGeom>
                <a:avLst/>
                <a:gdLst/>
                <a:ahLst/>
                <a:cxnLst/>
                <a:rect l="l" t="t" r="r" b="b"/>
                <a:pathLst>
                  <a:path w="10038" h="25528" extrusionOk="0">
                    <a:moveTo>
                      <a:pt x="191" y="1"/>
                    </a:moveTo>
                    <a:lnTo>
                      <a:pt x="203" y="536"/>
                    </a:lnTo>
                    <a:lnTo>
                      <a:pt x="3465" y="536"/>
                    </a:lnTo>
                    <a:lnTo>
                      <a:pt x="3465" y="1215"/>
                    </a:lnTo>
                    <a:lnTo>
                      <a:pt x="215" y="1215"/>
                    </a:lnTo>
                    <a:lnTo>
                      <a:pt x="227" y="1763"/>
                    </a:lnTo>
                    <a:lnTo>
                      <a:pt x="3465" y="1763"/>
                    </a:lnTo>
                    <a:lnTo>
                      <a:pt x="3465" y="2429"/>
                    </a:lnTo>
                    <a:lnTo>
                      <a:pt x="239" y="2429"/>
                    </a:lnTo>
                    <a:lnTo>
                      <a:pt x="239" y="2977"/>
                    </a:lnTo>
                    <a:lnTo>
                      <a:pt x="3465" y="2977"/>
                    </a:lnTo>
                    <a:lnTo>
                      <a:pt x="3465" y="3644"/>
                    </a:lnTo>
                    <a:lnTo>
                      <a:pt x="251" y="3644"/>
                    </a:lnTo>
                    <a:lnTo>
                      <a:pt x="251" y="4192"/>
                    </a:lnTo>
                    <a:lnTo>
                      <a:pt x="3465" y="4192"/>
                    </a:lnTo>
                    <a:lnTo>
                      <a:pt x="3465" y="4858"/>
                    </a:lnTo>
                    <a:lnTo>
                      <a:pt x="263" y="4858"/>
                    </a:lnTo>
                    <a:lnTo>
                      <a:pt x="263" y="5406"/>
                    </a:lnTo>
                    <a:lnTo>
                      <a:pt x="3465" y="5406"/>
                    </a:lnTo>
                    <a:lnTo>
                      <a:pt x="3465" y="6073"/>
                    </a:lnTo>
                    <a:lnTo>
                      <a:pt x="263" y="6073"/>
                    </a:lnTo>
                    <a:lnTo>
                      <a:pt x="263" y="6620"/>
                    </a:lnTo>
                    <a:lnTo>
                      <a:pt x="3465" y="6620"/>
                    </a:lnTo>
                    <a:lnTo>
                      <a:pt x="3465" y="7287"/>
                    </a:lnTo>
                    <a:lnTo>
                      <a:pt x="274" y="7287"/>
                    </a:lnTo>
                    <a:lnTo>
                      <a:pt x="274" y="7835"/>
                    </a:lnTo>
                    <a:lnTo>
                      <a:pt x="3465" y="7835"/>
                    </a:lnTo>
                    <a:lnTo>
                      <a:pt x="3465" y="8514"/>
                    </a:lnTo>
                    <a:lnTo>
                      <a:pt x="274" y="8514"/>
                    </a:lnTo>
                    <a:lnTo>
                      <a:pt x="274" y="9049"/>
                    </a:lnTo>
                    <a:lnTo>
                      <a:pt x="3465" y="9049"/>
                    </a:lnTo>
                    <a:lnTo>
                      <a:pt x="3465" y="9728"/>
                    </a:lnTo>
                    <a:lnTo>
                      <a:pt x="274" y="9728"/>
                    </a:lnTo>
                    <a:lnTo>
                      <a:pt x="274" y="10276"/>
                    </a:lnTo>
                    <a:lnTo>
                      <a:pt x="3465" y="10276"/>
                    </a:lnTo>
                    <a:lnTo>
                      <a:pt x="3465" y="10942"/>
                    </a:lnTo>
                    <a:lnTo>
                      <a:pt x="263" y="10942"/>
                    </a:lnTo>
                    <a:lnTo>
                      <a:pt x="263" y="11490"/>
                    </a:lnTo>
                    <a:lnTo>
                      <a:pt x="3465" y="11490"/>
                    </a:lnTo>
                    <a:lnTo>
                      <a:pt x="3465" y="12157"/>
                    </a:lnTo>
                    <a:lnTo>
                      <a:pt x="263" y="12157"/>
                    </a:lnTo>
                    <a:lnTo>
                      <a:pt x="263" y="12705"/>
                    </a:lnTo>
                    <a:lnTo>
                      <a:pt x="3465" y="12705"/>
                    </a:lnTo>
                    <a:lnTo>
                      <a:pt x="3465" y="13371"/>
                    </a:lnTo>
                    <a:lnTo>
                      <a:pt x="251" y="13371"/>
                    </a:lnTo>
                    <a:cubicBezTo>
                      <a:pt x="251" y="13550"/>
                      <a:pt x="251" y="13740"/>
                      <a:pt x="239" y="13919"/>
                    </a:cubicBezTo>
                    <a:lnTo>
                      <a:pt x="3465" y="13919"/>
                    </a:lnTo>
                    <a:lnTo>
                      <a:pt x="3465" y="14586"/>
                    </a:lnTo>
                    <a:lnTo>
                      <a:pt x="227" y="14586"/>
                    </a:lnTo>
                    <a:lnTo>
                      <a:pt x="227" y="15133"/>
                    </a:lnTo>
                    <a:lnTo>
                      <a:pt x="3465" y="15133"/>
                    </a:lnTo>
                    <a:lnTo>
                      <a:pt x="3465" y="15800"/>
                    </a:lnTo>
                    <a:lnTo>
                      <a:pt x="215" y="15800"/>
                    </a:lnTo>
                    <a:cubicBezTo>
                      <a:pt x="215" y="15979"/>
                      <a:pt x="215" y="16169"/>
                      <a:pt x="203" y="16348"/>
                    </a:cubicBezTo>
                    <a:lnTo>
                      <a:pt x="3465" y="16348"/>
                    </a:lnTo>
                    <a:lnTo>
                      <a:pt x="3465" y="17015"/>
                    </a:lnTo>
                    <a:lnTo>
                      <a:pt x="191" y="17015"/>
                    </a:lnTo>
                    <a:lnTo>
                      <a:pt x="179" y="17562"/>
                    </a:lnTo>
                    <a:lnTo>
                      <a:pt x="3453" y="17562"/>
                    </a:lnTo>
                    <a:lnTo>
                      <a:pt x="3453" y="18229"/>
                    </a:lnTo>
                    <a:lnTo>
                      <a:pt x="167" y="18229"/>
                    </a:lnTo>
                    <a:lnTo>
                      <a:pt x="167" y="18777"/>
                    </a:lnTo>
                    <a:lnTo>
                      <a:pt x="3465" y="18777"/>
                    </a:lnTo>
                    <a:lnTo>
                      <a:pt x="3465" y="19443"/>
                    </a:lnTo>
                    <a:lnTo>
                      <a:pt x="143" y="19443"/>
                    </a:lnTo>
                    <a:cubicBezTo>
                      <a:pt x="143" y="19634"/>
                      <a:pt x="143" y="19813"/>
                      <a:pt x="132" y="19991"/>
                    </a:cubicBezTo>
                    <a:lnTo>
                      <a:pt x="3465" y="19991"/>
                    </a:lnTo>
                    <a:lnTo>
                      <a:pt x="3465" y="20658"/>
                    </a:lnTo>
                    <a:lnTo>
                      <a:pt x="120" y="20658"/>
                    </a:lnTo>
                    <a:cubicBezTo>
                      <a:pt x="120" y="20848"/>
                      <a:pt x="108" y="21027"/>
                      <a:pt x="96" y="21206"/>
                    </a:cubicBezTo>
                    <a:lnTo>
                      <a:pt x="3465" y="21206"/>
                    </a:lnTo>
                    <a:lnTo>
                      <a:pt x="3465" y="21872"/>
                    </a:lnTo>
                    <a:lnTo>
                      <a:pt x="84" y="21872"/>
                    </a:lnTo>
                    <a:cubicBezTo>
                      <a:pt x="84" y="22063"/>
                      <a:pt x="72" y="22241"/>
                      <a:pt x="72" y="22420"/>
                    </a:cubicBezTo>
                    <a:lnTo>
                      <a:pt x="3465" y="22420"/>
                    </a:lnTo>
                    <a:lnTo>
                      <a:pt x="3465" y="23099"/>
                    </a:lnTo>
                    <a:lnTo>
                      <a:pt x="48" y="23099"/>
                    </a:lnTo>
                    <a:cubicBezTo>
                      <a:pt x="48" y="23277"/>
                      <a:pt x="36" y="23456"/>
                      <a:pt x="24" y="23634"/>
                    </a:cubicBezTo>
                    <a:lnTo>
                      <a:pt x="3465" y="23634"/>
                    </a:lnTo>
                    <a:lnTo>
                      <a:pt x="3465" y="24313"/>
                    </a:lnTo>
                    <a:lnTo>
                      <a:pt x="13" y="24313"/>
                    </a:lnTo>
                    <a:lnTo>
                      <a:pt x="1" y="24861"/>
                    </a:lnTo>
                    <a:lnTo>
                      <a:pt x="3465" y="24861"/>
                    </a:lnTo>
                    <a:lnTo>
                      <a:pt x="3465" y="25528"/>
                    </a:lnTo>
                    <a:lnTo>
                      <a:pt x="6561" y="25528"/>
                    </a:lnTo>
                    <a:lnTo>
                      <a:pt x="6561" y="24861"/>
                    </a:lnTo>
                    <a:lnTo>
                      <a:pt x="10038" y="24861"/>
                    </a:lnTo>
                    <a:lnTo>
                      <a:pt x="10026" y="24313"/>
                    </a:lnTo>
                    <a:lnTo>
                      <a:pt x="6561" y="24313"/>
                    </a:lnTo>
                    <a:lnTo>
                      <a:pt x="6561" y="23646"/>
                    </a:lnTo>
                    <a:lnTo>
                      <a:pt x="10002" y="23646"/>
                    </a:lnTo>
                    <a:lnTo>
                      <a:pt x="9990" y="23099"/>
                    </a:lnTo>
                    <a:lnTo>
                      <a:pt x="6561" y="23099"/>
                    </a:lnTo>
                    <a:lnTo>
                      <a:pt x="6561" y="22420"/>
                    </a:lnTo>
                    <a:lnTo>
                      <a:pt x="9966" y="22420"/>
                    </a:lnTo>
                    <a:cubicBezTo>
                      <a:pt x="9966" y="22241"/>
                      <a:pt x="9954" y="22063"/>
                      <a:pt x="9942" y="21872"/>
                    </a:cubicBezTo>
                    <a:lnTo>
                      <a:pt x="6561" y="21872"/>
                    </a:lnTo>
                    <a:lnTo>
                      <a:pt x="6561" y="21206"/>
                    </a:lnTo>
                    <a:lnTo>
                      <a:pt x="9930" y="21206"/>
                    </a:lnTo>
                    <a:cubicBezTo>
                      <a:pt x="9930" y="21027"/>
                      <a:pt x="9919" y="20848"/>
                      <a:pt x="9919" y="20658"/>
                    </a:cubicBezTo>
                    <a:lnTo>
                      <a:pt x="6561" y="20658"/>
                    </a:lnTo>
                    <a:lnTo>
                      <a:pt x="6561" y="20003"/>
                    </a:lnTo>
                    <a:lnTo>
                      <a:pt x="9895" y="20003"/>
                    </a:lnTo>
                    <a:lnTo>
                      <a:pt x="9883" y="19455"/>
                    </a:lnTo>
                    <a:lnTo>
                      <a:pt x="6561" y="19455"/>
                    </a:lnTo>
                    <a:lnTo>
                      <a:pt x="6561" y="18777"/>
                    </a:lnTo>
                    <a:lnTo>
                      <a:pt x="9871" y="18777"/>
                    </a:lnTo>
                    <a:cubicBezTo>
                      <a:pt x="9871" y="18598"/>
                      <a:pt x="9859" y="18408"/>
                      <a:pt x="9859" y="18229"/>
                    </a:cubicBezTo>
                    <a:lnTo>
                      <a:pt x="6561" y="18229"/>
                    </a:lnTo>
                    <a:lnTo>
                      <a:pt x="6561" y="17562"/>
                    </a:lnTo>
                    <a:lnTo>
                      <a:pt x="9847" y="17562"/>
                    </a:lnTo>
                    <a:cubicBezTo>
                      <a:pt x="9847" y="17384"/>
                      <a:pt x="9847" y="17193"/>
                      <a:pt x="9835" y="17015"/>
                    </a:cubicBezTo>
                    <a:lnTo>
                      <a:pt x="6561" y="17015"/>
                    </a:lnTo>
                    <a:lnTo>
                      <a:pt x="6561" y="16348"/>
                    </a:lnTo>
                    <a:lnTo>
                      <a:pt x="9823" y="16348"/>
                    </a:lnTo>
                    <a:lnTo>
                      <a:pt x="9811" y="15800"/>
                    </a:lnTo>
                    <a:lnTo>
                      <a:pt x="6561" y="15800"/>
                    </a:lnTo>
                    <a:lnTo>
                      <a:pt x="6561" y="15133"/>
                    </a:lnTo>
                    <a:lnTo>
                      <a:pt x="9799" y="15133"/>
                    </a:lnTo>
                    <a:cubicBezTo>
                      <a:pt x="9799" y="14943"/>
                      <a:pt x="9799" y="14764"/>
                      <a:pt x="9799" y="14586"/>
                    </a:cubicBezTo>
                    <a:lnTo>
                      <a:pt x="6561" y="14586"/>
                    </a:lnTo>
                    <a:lnTo>
                      <a:pt x="6561" y="13907"/>
                    </a:lnTo>
                    <a:lnTo>
                      <a:pt x="9788" y="13907"/>
                    </a:lnTo>
                    <a:lnTo>
                      <a:pt x="9788" y="13359"/>
                    </a:lnTo>
                    <a:lnTo>
                      <a:pt x="6561" y="13359"/>
                    </a:lnTo>
                    <a:lnTo>
                      <a:pt x="6561" y="12693"/>
                    </a:lnTo>
                    <a:lnTo>
                      <a:pt x="9776" y="12693"/>
                    </a:lnTo>
                    <a:lnTo>
                      <a:pt x="9776" y="12145"/>
                    </a:lnTo>
                    <a:lnTo>
                      <a:pt x="6561" y="12145"/>
                    </a:lnTo>
                    <a:lnTo>
                      <a:pt x="6561" y="11490"/>
                    </a:lnTo>
                    <a:lnTo>
                      <a:pt x="9764" y="11490"/>
                    </a:lnTo>
                    <a:lnTo>
                      <a:pt x="9764" y="10942"/>
                    </a:lnTo>
                    <a:lnTo>
                      <a:pt x="6561" y="10942"/>
                    </a:lnTo>
                    <a:lnTo>
                      <a:pt x="6561" y="10264"/>
                    </a:lnTo>
                    <a:lnTo>
                      <a:pt x="9764" y="10264"/>
                    </a:lnTo>
                    <a:lnTo>
                      <a:pt x="9764" y="9716"/>
                    </a:lnTo>
                    <a:lnTo>
                      <a:pt x="6561" y="9716"/>
                    </a:lnTo>
                    <a:lnTo>
                      <a:pt x="6561" y="9049"/>
                    </a:lnTo>
                    <a:lnTo>
                      <a:pt x="9752" y="9049"/>
                    </a:lnTo>
                    <a:lnTo>
                      <a:pt x="9752" y="8502"/>
                    </a:lnTo>
                    <a:lnTo>
                      <a:pt x="6561" y="8502"/>
                    </a:lnTo>
                    <a:lnTo>
                      <a:pt x="6561" y="7835"/>
                    </a:lnTo>
                    <a:lnTo>
                      <a:pt x="9752" y="7835"/>
                    </a:lnTo>
                    <a:lnTo>
                      <a:pt x="9752" y="7287"/>
                    </a:lnTo>
                    <a:lnTo>
                      <a:pt x="6561" y="7287"/>
                    </a:lnTo>
                    <a:lnTo>
                      <a:pt x="6561" y="6620"/>
                    </a:lnTo>
                    <a:lnTo>
                      <a:pt x="9764" y="6620"/>
                    </a:lnTo>
                    <a:lnTo>
                      <a:pt x="9764" y="6073"/>
                    </a:lnTo>
                    <a:lnTo>
                      <a:pt x="6561" y="6073"/>
                    </a:lnTo>
                    <a:lnTo>
                      <a:pt x="6561" y="5406"/>
                    </a:lnTo>
                    <a:lnTo>
                      <a:pt x="9764" y="5406"/>
                    </a:lnTo>
                    <a:lnTo>
                      <a:pt x="9764" y="4858"/>
                    </a:lnTo>
                    <a:lnTo>
                      <a:pt x="6561" y="4858"/>
                    </a:lnTo>
                    <a:lnTo>
                      <a:pt x="6561" y="4192"/>
                    </a:lnTo>
                    <a:lnTo>
                      <a:pt x="9776" y="4192"/>
                    </a:lnTo>
                    <a:lnTo>
                      <a:pt x="9776" y="3644"/>
                    </a:lnTo>
                    <a:lnTo>
                      <a:pt x="6561" y="3644"/>
                    </a:lnTo>
                    <a:lnTo>
                      <a:pt x="6561" y="2977"/>
                    </a:lnTo>
                    <a:lnTo>
                      <a:pt x="9788" y="2977"/>
                    </a:lnTo>
                    <a:lnTo>
                      <a:pt x="9788" y="2429"/>
                    </a:lnTo>
                    <a:lnTo>
                      <a:pt x="6561" y="2429"/>
                    </a:lnTo>
                    <a:lnTo>
                      <a:pt x="6561" y="1763"/>
                    </a:lnTo>
                    <a:lnTo>
                      <a:pt x="9799" y="1763"/>
                    </a:lnTo>
                    <a:lnTo>
                      <a:pt x="9799" y="1215"/>
                    </a:lnTo>
                    <a:lnTo>
                      <a:pt x="6561" y="1215"/>
                    </a:lnTo>
                    <a:lnTo>
                      <a:pt x="6561" y="536"/>
                    </a:lnTo>
                    <a:lnTo>
                      <a:pt x="9835" y="536"/>
                    </a:lnTo>
                    <a:lnTo>
                      <a:pt x="9835"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nvGrpSpPr>
              <p:cNvPr id="1270" name="Google Shape;1270;p39"/>
              <p:cNvGrpSpPr/>
              <p:nvPr/>
            </p:nvGrpSpPr>
            <p:grpSpPr>
              <a:xfrm>
                <a:off x="3314706" y="3760609"/>
                <a:ext cx="245410" cy="306308"/>
                <a:chOff x="3314706" y="3760609"/>
                <a:chExt cx="245410" cy="306308"/>
              </a:xfrm>
            </p:grpSpPr>
            <p:sp>
              <p:nvSpPr>
                <p:cNvPr id="1271" name="Google Shape;1271;p39"/>
                <p:cNvSpPr/>
                <p:nvPr/>
              </p:nvSpPr>
              <p:spPr>
                <a:xfrm>
                  <a:off x="3332767" y="3760609"/>
                  <a:ext cx="209288" cy="11083"/>
                </a:xfrm>
                <a:custGeom>
                  <a:avLst/>
                  <a:gdLst/>
                  <a:ahLst/>
                  <a:cxnLst/>
                  <a:rect l="l" t="t" r="r" b="b"/>
                  <a:pathLst>
                    <a:path w="10348" h="548" extrusionOk="0">
                      <a:moveTo>
                        <a:pt x="25" y="0"/>
                      </a:moveTo>
                      <a:cubicBezTo>
                        <a:pt x="25" y="179"/>
                        <a:pt x="1" y="357"/>
                        <a:pt x="1" y="548"/>
                      </a:cubicBezTo>
                      <a:lnTo>
                        <a:pt x="10347" y="548"/>
                      </a:lnTo>
                      <a:lnTo>
                        <a:pt x="10324" y="0"/>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72" name="Google Shape;1272;p39"/>
                <p:cNvSpPr/>
                <p:nvPr/>
              </p:nvSpPr>
              <p:spPr>
                <a:xfrm>
                  <a:off x="3331574" y="3785162"/>
                  <a:ext cx="211675" cy="11104"/>
                </a:xfrm>
                <a:custGeom>
                  <a:avLst/>
                  <a:gdLst/>
                  <a:ahLst/>
                  <a:cxnLst/>
                  <a:rect l="l" t="t" r="r" b="b"/>
                  <a:pathLst>
                    <a:path w="10466" h="549" extrusionOk="0">
                      <a:moveTo>
                        <a:pt x="24" y="1"/>
                      </a:moveTo>
                      <a:cubicBezTo>
                        <a:pt x="24" y="179"/>
                        <a:pt x="12" y="370"/>
                        <a:pt x="0" y="548"/>
                      </a:cubicBezTo>
                      <a:lnTo>
                        <a:pt x="10466" y="548"/>
                      </a:lnTo>
                      <a:cubicBezTo>
                        <a:pt x="10454" y="370"/>
                        <a:pt x="10442" y="179"/>
                        <a:pt x="10430"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73" name="Google Shape;1273;p39"/>
                <p:cNvSpPr/>
                <p:nvPr/>
              </p:nvSpPr>
              <p:spPr>
                <a:xfrm>
                  <a:off x="3330360" y="3809736"/>
                  <a:ext cx="213859" cy="11083"/>
                </a:xfrm>
                <a:custGeom>
                  <a:avLst/>
                  <a:gdLst/>
                  <a:ahLst/>
                  <a:cxnLst/>
                  <a:rect l="l" t="t" r="r" b="b"/>
                  <a:pathLst>
                    <a:path w="10574" h="548" extrusionOk="0">
                      <a:moveTo>
                        <a:pt x="25" y="0"/>
                      </a:moveTo>
                      <a:lnTo>
                        <a:pt x="1" y="548"/>
                      </a:lnTo>
                      <a:lnTo>
                        <a:pt x="10574" y="548"/>
                      </a:lnTo>
                      <a:lnTo>
                        <a:pt x="10550" y="0"/>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74" name="Google Shape;1274;p39"/>
                <p:cNvSpPr/>
                <p:nvPr/>
              </p:nvSpPr>
              <p:spPr>
                <a:xfrm>
                  <a:off x="3329167" y="3834289"/>
                  <a:ext cx="216488" cy="11104"/>
                </a:xfrm>
                <a:custGeom>
                  <a:avLst/>
                  <a:gdLst/>
                  <a:ahLst/>
                  <a:cxnLst/>
                  <a:rect l="l" t="t" r="r" b="b"/>
                  <a:pathLst>
                    <a:path w="10704" h="549" extrusionOk="0">
                      <a:moveTo>
                        <a:pt x="36" y="1"/>
                      </a:moveTo>
                      <a:cubicBezTo>
                        <a:pt x="24" y="191"/>
                        <a:pt x="12" y="370"/>
                        <a:pt x="0" y="548"/>
                      </a:cubicBezTo>
                      <a:lnTo>
                        <a:pt x="10704" y="548"/>
                      </a:lnTo>
                      <a:cubicBezTo>
                        <a:pt x="10692" y="370"/>
                        <a:pt x="10680" y="179"/>
                        <a:pt x="10668"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75" name="Google Shape;1275;p39"/>
                <p:cNvSpPr/>
                <p:nvPr/>
              </p:nvSpPr>
              <p:spPr>
                <a:xfrm>
                  <a:off x="3327954" y="3858862"/>
                  <a:ext cx="218915" cy="11083"/>
                </a:xfrm>
                <a:custGeom>
                  <a:avLst/>
                  <a:gdLst/>
                  <a:ahLst/>
                  <a:cxnLst/>
                  <a:rect l="l" t="t" r="r" b="b"/>
                  <a:pathLst>
                    <a:path w="10824" h="548" extrusionOk="0">
                      <a:moveTo>
                        <a:pt x="25" y="0"/>
                      </a:moveTo>
                      <a:cubicBezTo>
                        <a:pt x="13" y="191"/>
                        <a:pt x="1" y="369"/>
                        <a:pt x="1" y="548"/>
                      </a:cubicBezTo>
                      <a:lnTo>
                        <a:pt x="10823" y="548"/>
                      </a:lnTo>
                      <a:cubicBezTo>
                        <a:pt x="10812" y="369"/>
                        <a:pt x="10800" y="191"/>
                        <a:pt x="10800" y="0"/>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76" name="Google Shape;1276;p39"/>
                <p:cNvSpPr/>
                <p:nvPr/>
              </p:nvSpPr>
              <p:spPr>
                <a:xfrm>
                  <a:off x="3326518" y="3883415"/>
                  <a:ext cx="221787" cy="11104"/>
                </a:xfrm>
                <a:custGeom>
                  <a:avLst/>
                  <a:gdLst/>
                  <a:ahLst/>
                  <a:cxnLst/>
                  <a:rect l="l" t="t" r="r" b="b"/>
                  <a:pathLst>
                    <a:path w="10966" h="549" extrusionOk="0">
                      <a:moveTo>
                        <a:pt x="36" y="0"/>
                      </a:moveTo>
                      <a:cubicBezTo>
                        <a:pt x="24" y="191"/>
                        <a:pt x="12" y="370"/>
                        <a:pt x="0" y="548"/>
                      </a:cubicBezTo>
                      <a:lnTo>
                        <a:pt x="10966" y="548"/>
                      </a:lnTo>
                      <a:lnTo>
                        <a:pt x="10930" y="0"/>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77" name="Google Shape;1277;p39"/>
                <p:cNvSpPr/>
                <p:nvPr/>
              </p:nvSpPr>
              <p:spPr>
                <a:xfrm>
                  <a:off x="3325062" y="3908211"/>
                  <a:ext cx="224942" cy="11104"/>
                </a:xfrm>
                <a:custGeom>
                  <a:avLst/>
                  <a:gdLst/>
                  <a:ahLst/>
                  <a:cxnLst/>
                  <a:rect l="l" t="t" r="r" b="b"/>
                  <a:pathLst>
                    <a:path w="11122" h="549" extrusionOk="0">
                      <a:moveTo>
                        <a:pt x="37" y="1"/>
                      </a:moveTo>
                      <a:cubicBezTo>
                        <a:pt x="25" y="179"/>
                        <a:pt x="13" y="358"/>
                        <a:pt x="1" y="548"/>
                      </a:cubicBezTo>
                      <a:lnTo>
                        <a:pt x="11121" y="548"/>
                      </a:lnTo>
                      <a:cubicBezTo>
                        <a:pt x="11109" y="358"/>
                        <a:pt x="11097" y="179"/>
                        <a:pt x="11086"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78" name="Google Shape;1278;p39"/>
                <p:cNvSpPr/>
                <p:nvPr/>
              </p:nvSpPr>
              <p:spPr>
                <a:xfrm>
                  <a:off x="3323383" y="3932785"/>
                  <a:ext cx="227814" cy="11083"/>
                </a:xfrm>
                <a:custGeom>
                  <a:avLst/>
                  <a:gdLst/>
                  <a:ahLst/>
                  <a:cxnLst/>
                  <a:rect l="l" t="t" r="r" b="b"/>
                  <a:pathLst>
                    <a:path w="11264" h="548" extrusionOk="0">
                      <a:moveTo>
                        <a:pt x="36" y="0"/>
                      </a:moveTo>
                      <a:lnTo>
                        <a:pt x="0" y="548"/>
                      </a:lnTo>
                      <a:lnTo>
                        <a:pt x="11264" y="548"/>
                      </a:lnTo>
                      <a:lnTo>
                        <a:pt x="11228" y="0"/>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79" name="Google Shape;1279;p39"/>
                <p:cNvSpPr/>
                <p:nvPr/>
              </p:nvSpPr>
              <p:spPr>
                <a:xfrm>
                  <a:off x="3321947" y="3957338"/>
                  <a:ext cx="230949" cy="11104"/>
                </a:xfrm>
                <a:custGeom>
                  <a:avLst/>
                  <a:gdLst/>
                  <a:ahLst/>
                  <a:cxnLst/>
                  <a:rect l="l" t="t" r="r" b="b"/>
                  <a:pathLst>
                    <a:path w="11419" h="549" extrusionOk="0">
                      <a:moveTo>
                        <a:pt x="36" y="1"/>
                      </a:moveTo>
                      <a:lnTo>
                        <a:pt x="0" y="548"/>
                      </a:lnTo>
                      <a:lnTo>
                        <a:pt x="11418" y="548"/>
                      </a:lnTo>
                      <a:cubicBezTo>
                        <a:pt x="11406" y="370"/>
                        <a:pt x="11394" y="179"/>
                        <a:pt x="11382"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80" name="Google Shape;1280;p39"/>
                <p:cNvSpPr/>
                <p:nvPr/>
              </p:nvSpPr>
              <p:spPr>
                <a:xfrm>
                  <a:off x="3320248" y="3982154"/>
                  <a:ext cx="234327" cy="11083"/>
                </a:xfrm>
                <a:custGeom>
                  <a:avLst/>
                  <a:gdLst/>
                  <a:ahLst/>
                  <a:cxnLst/>
                  <a:rect l="l" t="t" r="r" b="b"/>
                  <a:pathLst>
                    <a:path w="11586" h="548" extrusionOk="0">
                      <a:moveTo>
                        <a:pt x="48" y="0"/>
                      </a:moveTo>
                      <a:cubicBezTo>
                        <a:pt x="25" y="179"/>
                        <a:pt x="13" y="357"/>
                        <a:pt x="1" y="548"/>
                      </a:cubicBezTo>
                      <a:lnTo>
                        <a:pt x="11585" y="548"/>
                      </a:lnTo>
                      <a:cubicBezTo>
                        <a:pt x="11574" y="357"/>
                        <a:pt x="11562" y="179"/>
                        <a:pt x="11550" y="0"/>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81" name="Google Shape;1281;p39"/>
                <p:cNvSpPr/>
                <p:nvPr/>
              </p:nvSpPr>
              <p:spPr>
                <a:xfrm>
                  <a:off x="3318327" y="4006464"/>
                  <a:ext cx="237927" cy="11104"/>
                </a:xfrm>
                <a:custGeom>
                  <a:avLst/>
                  <a:gdLst/>
                  <a:ahLst/>
                  <a:cxnLst/>
                  <a:rect l="l" t="t" r="r" b="b"/>
                  <a:pathLst>
                    <a:path w="11764" h="549" extrusionOk="0">
                      <a:moveTo>
                        <a:pt x="48" y="1"/>
                      </a:moveTo>
                      <a:lnTo>
                        <a:pt x="0" y="548"/>
                      </a:lnTo>
                      <a:lnTo>
                        <a:pt x="11764" y="548"/>
                      </a:lnTo>
                      <a:lnTo>
                        <a:pt x="11728"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82" name="Google Shape;1282;p39"/>
                <p:cNvSpPr/>
                <p:nvPr/>
              </p:nvSpPr>
              <p:spPr>
                <a:xfrm>
                  <a:off x="3316648" y="4031017"/>
                  <a:ext cx="241547" cy="11104"/>
                </a:xfrm>
                <a:custGeom>
                  <a:avLst/>
                  <a:gdLst/>
                  <a:ahLst/>
                  <a:cxnLst/>
                  <a:rect l="l" t="t" r="r" b="b"/>
                  <a:pathLst>
                    <a:path w="11943" h="549" extrusionOk="0">
                      <a:moveTo>
                        <a:pt x="36" y="1"/>
                      </a:moveTo>
                      <a:lnTo>
                        <a:pt x="0" y="549"/>
                      </a:lnTo>
                      <a:lnTo>
                        <a:pt x="11942" y="549"/>
                      </a:lnTo>
                      <a:cubicBezTo>
                        <a:pt x="11930" y="370"/>
                        <a:pt x="11918" y="191"/>
                        <a:pt x="11894"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83" name="Google Shape;1283;p39"/>
                <p:cNvSpPr/>
                <p:nvPr/>
              </p:nvSpPr>
              <p:spPr>
                <a:xfrm>
                  <a:off x="3314706" y="4055834"/>
                  <a:ext cx="245410" cy="11083"/>
                </a:xfrm>
                <a:custGeom>
                  <a:avLst/>
                  <a:gdLst/>
                  <a:ahLst/>
                  <a:cxnLst/>
                  <a:rect l="l" t="t" r="r" b="b"/>
                  <a:pathLst>
                    <a:path w="12134" h="548" extrusionOk="0">
                      <a:moveTo>
                        <a:pt x="48" y="0"/>
                      </a:moveTo>
                      <a:cubicBezTo>
                        <a:pt x="25" y="179"/>
                        <a:pt x="13" y="358"/>
                        <a:pt x="1" y="548"/>
                      </a:cubicBezTo>
                      <a:lnTo>
                        <a:pt x="12133" y="548"/>
                      </a:lnTo>
                      <a:cubicBezTo>
                        <a:pt x="12121" y="358"/>
                        <a:pt x="12098" y="179"/>
                        <a:pt x="12086" y="0"/>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grpSp>
          <p:nvGrpSpPr>
            <p:cNvPr id="1284" name="Google Shape;1284;p39"/>
            <p:cNvGrpSpPr/>
            <p:nvPr/>
          </p:nvGrpSpPr>
          <p:grpSpPr>
            <a:xfrm>
              <a:off x="2403571" y="2128781"/>
              <a:ext cx="92075" cy="238325"/>
              <a:chOff x="890388" y="614563"/>
              <a:chExt cx="154800" cy="400545"/>
            </a:xfrm>
          </p:grpSpPr>
          <p:sp>
            <p:nvSpPr>
              <p:cNvPr id="1285" name="Google Shape;1285;p39"/>
              <p:cNvSpPr/>
              <p:nvPr/>
            </p:nvSpPr>
            <p:spPr>
              <a:xfrm>
                <a:off x="890388" y="904109"/>
                <a:ext cx="154800" cy="111000"/>
              </a:xfrm>
              <a:prstGeom prst="rect">
                <a:avLst/>
              </a:pr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86" name="Google Shape;1286;p39"/>
              <p:cNvSpPr/>
              <p:nvPr/>
            </p:nvSpPr>
            <p:spPr>
              <a:xfrm>
                <a:off x="954375" y="614563"/>
                <a:ext cx="26700" cy="290100"/>
              </a:xfrm>
              <a:prstGeom prst="rect">
                <a:avLst/>
              </a:pr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sp>
        <p:nvSpPr>
          <p:cNvPr id="1287" name="Google Shape;1287;p39"/>
          <p:cNvSpPr/>
          <p:nvPr/>
        </p:nvSpPr>
        <p:spPr>
          <a:xfrm>
            <a:off x="-165300" y="1239002"/>
            <a:ext cx="2860895" cy="2860895"/>
          </a:xfrm>
          <a:custGeom>
            <a:avLst/>
            <a:gdLst/>
            <a:ahLst/>
            <a:cxnLst/>
            <a:rect l="l" t="t" r="r" b="b"/>
            <a:pathLst>
              <a:path w="38755" h="38755" extrusionOk="0">
                <a:moveTo>
                  <a:pt x="19384" y="0"/>
                </a:moveTo>
                <a:cubicBezTo>
                  <a:pt x="8680" y="0"/>
                  <a:pt x="0" y="8668"/>
                  <a:pt x="0" y="19371"/>
                </a:cubicBezTo>
                <a:cubicBezTo>
                  <a:pt x="0" y="30075"/>
                  <a:pt x="8680" y="38755"/>
                  <a:pt x="19384" y="38755"/>
                </a:cubicBezTo>
                <a:cubicBezTo>
                  <a:pt x="30087" y="38755"/>
                  <a:pt x="38755" y="30075"/>
                  <a:pt x="38755" y="19371"/>
                </a:cubicBezTo>
                <a:cubicBezTo>
                  <a:pt x="38755" y="8668"/>
                  <a:pt x="30087" y="0"/>
                  <a:pt x="19384" y="0"/>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nvGrpSpPr>
          <p:cNvPr id="1288" name="Google Shape;1288;p39"/>
          <p:cNvGrpSpPr/>
          <p:nvPr/>
        </p:nvGrpSpPr>
        <p:grpSpPr>
          <a:xfrm>
            <a:off x="174527" y="549194"/>
            <a:ext cx="1918615" cy="6079244"/>
            <a:chOff x="6286425" y="411894"/>
            <a:chExt cx="1438961" cy="4559433"/>
          </a:xfrm>
        </p:grpSpPr>
        <p:sp>
          <p:nvSpPr>
            <p:cNvPr id="1289" name="Google Shape;1289;p39"/>
            <p:cNvSpPr/>
            <p:nvPr/>
          </p:nvSpPr>
          <p:spPr>
            <a:xfrm>
              <a:off x="6335458" y="4312296"/>
              <a:ext cx="1340896" cy="659030"/>
            </a:xfrm>
            <a:custGeom>
              <a:avLst/>
              <a:gdLst/>
              <a:ahLst/>
              <a:cxnLst/>
              <a:rect l="l" t="t" r="r" b="b"/>
              <a:pathLst>
                <a:path w="24421" h="12002" extrusionOk="0">
                  <a:moveTo>
                    <a:pt x="1" y="0"/>
                  </a:moveTo>
                  <a:lnTo>
                    <a:pt x="1" y="12002"/>
                  </a:lnTo>
                  <a:lnTo>
                    <a:pt x="24421" y="12002"/>
                  </a:lnTo>
                  <a:lnTo>
                    <a:pt x="24421"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90" name="Google Shape;1290;p39"/>
            <p:cNvSpPr/>
            <p:nvPr/>
          </p:nvSpPr>
          <p:spPr>
            <a:xfrm>
              <a:off x="6286425" y="4783635"/>
              <a:ext cx="1438961" cy="93567"/>
            </a:xfrm>
            <a:custGeom>
              <a:avLst/>
              <a:gdLst/>
              <a:ahLst/>
              <a:cxnLst/>
              <a:rect l="l" t="t" r="r" b="b"/>
              <a:pathLst>
                <a:path w="26207" h="1704" extrusionOk="0">
                  <a:moveTo>
                    <a:pt x="846" y="1"/>
                  </a:moveTo>
                  <a:cubicBezTo>
                    <a:pt x="382" y="1"/>
                    <a:pt x="1" y="382"/>
                    <a:pt x="1" y="858"/>
                  </a:cubicBezTo>
                  <a:cubicBezTo>
                    <a:pt x="1" y="1322"/>
                    <a:pt x="382" y="1703"/>
                    <a:pt x="846" y="1703"/>
                  </a:cubicBezTo>
                  <a:lnTo>
                    <a:pt x="25361" y="1703"/>
                  </a:lnTo>
                  <a:cubicBezTo>
                    <a:pt x="25826" y="1703"/>
                    <a:pt x="26207" y="1322"/>
                    <a:pt x="26207" y="858"/>
                  </a:cubicBezTo>
                  <a:cubicBezTo>
                    <a:pt x="26207" y="382"/>
                    <a:pt x="25826" y="1"/>
                    <a:pt x="25361"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91" name="Google Shape;1291;p39"/>
            <p:cNvSpPr/>
            <p:nvPr/>
          </p:nvSpPr>
          <p:spPr>
            <a:xfrm>
              <a:off x="6286425" y="4595352"/>
              <a:ext cx="1438961" cy="93567"/>
            </a:xfrm>
            <a:custGeom>
              <a:avLst/>
              <a:gdLst/>
              <a:ahLst/>
              <a:cxnLst/>
              <a:rect l="l" t="t" r="r" b="b"/>
              <a:pathLst>
                <a:path w="26207" h="1704" extrusionOk="0">
                  <a:moveTo>
                    <a:pt x="846" y="1"/>
                  </a:moveTo>
                  <a:cubicBezTo>
                    <a:pt x="382" y="1"/>
                    <a:pt x="1" y="382"/>
                    <a:pt x="1" y="846"/>
                  </a:cubicBezTo>
                  <a:cubicBezTo>
                    <a:pt x="1" y="1322"/>
                    <a:pt x="382" y="1703"/>
                    <a:pt x="846" y="1703"/>
                  </a:cubicBezTo>
                  <a:lnTo>
                    <a:pt x="25361" y="1703"/>
                  </a:lnTo>
                  <a:cubicBezTo>
                    <a:pt x="25826" y="1703"/>
                    <a:pt x="26207" y="1322"/>
                    <a:pt x="26207" y="846"/>
                  </a:cubicBezTo>
                  <a:cubicBezTo>
                    <a:pt x="26207" y="382"/>
                    <a:pt x="25826" y="1"/>
                    <a:pt x="25361"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92" name="Google Shape;1292;p39"/>
            <p:cNvSpPr/>
            <p:nvPr/>
          </p:nvSpPr>
          <p:spPr>
            <a:xfrm>
              <a:off x="6286425" y="4406410"/>
              <a:ext cx="1438961" cy="93567"/>
            </a:xfrm>
            <a:custGeom>
              <a:avLst/>
              <a:gdLst/>
              <a:ahLst/>
              <a:cxnLst/>
              <a:rect l="l" t="t" r="r" b="b"/>
              <a:pathLst>
                <a:path w="26207" h="1704" extrusionOk="0">
                  <a:moveTo>
                    <a:pt x="846" y="1"/>
                  </a:moveTo>
                  <a:cubicBezTo>
                    <a:pt x="382" y="1"/>
                    <a:pt x="1" y="382"/>
                    <a:pt x="1" y="846"/>
                  </a:cubicBezTo>
                  <a:cubicBezTo>
                    <a:pt x="1" y="1322"/>
                    <a:pt x="382" y="1703"/>
                    <a:pt x="846" y="1703"/>
                  </a:cubicBezTo>
                  <a:lnTo>
                    <a:pt x="25361" y="1703"/>
                  </a:lnTo>
                  <a:cubicBezTo>
                    <a:pt x="25826" y="1703"/>
                    <a:pt x="26207" y="1322"/>
                    <a:pt x="26207" y="846"/>
                  </a:cubicBezTo>
                  <a:cubicBezTo>
                    <a:pt x="26207" y="382"/>
                    <a:pt x="25826" y="1"/>
                    <a:pt x="25361"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93" name="Google Shape;1293;p39"/>
            <p:cNvSpPr/>
            <p:nvPr/>
          </p:nvSpPr>
          <p:spPr>
            <a:xfrm>
              <a:off x="6947414" y="2261447"/>
              <a:ext cx="116404" cy="1882919"/>
            </a:xfrm>
            <a:custGeom>
              <a:avLst/>
              <a:gdLst/>
              <a:ahLst/>
              <a:cxnLst/>
              <a:rect l="l" t="t" r="r" b="b"/>
              <a:pathLst>
                <a:path w="2120" h="34291" extrusionOk="0">
                  <a:moveTo>
                    <a:pt x="0" y="1"/>
                  </a:moveTo>
                  <a:lnTo>
                    <a:pt x="0" y="34290"/>
                  </a:lnTo>
                  <a:lnTo>
                    <a:pt x="2119" y="34290"/>
                  </a:lnTo>
                  <a:lnTo>
                    <a:pt x="211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94" name="Google Shape;1294;p39"/>
            <p:cNvSpPr/>
            <p:nvPr/>
          </p:nvSpPr>
          <p:spPr>
            <a:xfrm>
              <a:off x="6864392" y="3319213"/>
              <a:ext cx="283103" cy="41896"/>
            </a:xfrm>
            <a:custGeom>
              <a:avLst/>
              <a:gdLst/>
              <a:ahLst/>
              <a:cxnLst/>
              <a:rect l="l" t="t" r="r" b="b"/>
              <a:pathLst>
                <a:path w="5156" h="763" extrusionOk="0">
                  <a:moveTo>
                    <a:pt x="381" y="1"/>
                  </a:moveTo>
                  <a:cubicBezTo>
                    <a:pt x="179" y="1"/>
                    <a:pt x="0" y="167"/>
                    <a:pt x="0" y="382"/>
                  </a:cubicBezTo>
                  <a:cubicBezTo>
                    <a:pt x="0" y="584"/>
                    <a:pt x="179" y="763"/>
                    <a:pt x="381" y="763"/>
                  </a:cubicBezTo>
                  <a:lnTo>
                    <a:pt x="4774" y="763"/>
                  </a:lnTo>
                  <a:cubicBezTo>
                    <a:pt x="4977" y="763"/>
                    <a:pt x="5155" y="584"/>
                    <a:pt x="5155" y="382"/>
                  </a:cubicBezTo>
                  <a:cubicBezTo>
                    <a:pt x="5155" y="167"/>
                    <a:pt x="4977" y="1"/>
                    <a:pt x="4774" y="1"/>
                  </a:cubicBez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95" name="Google Shape;1295;p39"/>
            <p:cNvSpPr/>
            <p:nvPr/>
          </p:nvSpPr>
          <p:spPr>
            <a:xfrm>
              <a:off x="6864392" y="3194350"/>
              <a:ext cx="283103" cy="41896"/>
            </a:xfrm>
            <a:custGeom>
              <a:avLst/>
              <a:gdLst/>
              <a:ahLst/>
              <a:cxnLst/>
              <a:rect l="l" t="t" r="r" b="b"/>
              <a:pathLst>
                <a:path w="5156" h="763" extrusionOk="0">
                  <a:moveTo>
                    <a:pt x="381" y="1"/>
                  </a:moveTo>
                  <a:cubicBezTo>
                    <a:pt x="179" y="1"/>
                    <a:pt x="0" y="179"/>
                    <a:pt x="0" y="382"/>
                  </a:cubicBezTo>
                  <a:cubicBezTo>
                    <a:pt x="0" y="596"/>
                    <a:pt x="179" y="763"/>
                    <a:pt x="381" y="763"/>
                  </a:cubicBezTo>
                  <a:lnTo>
                    <a:pt x="4774" y="763"/>
                  </a:lnTo>
                  <a:cubicBezTo>
                    <a:pt x="4977" y="763"/>
                    <a:pt x="5155" y="596"/>
                    <a:pt x="5155" y="382"/>
                  </a:cubicBezTo>
                  <a:cubicBezTo>
                    <a:pt x="5155" y="179"/>
                    <a:pt x="4977" y="1"/>
                    <a:pt x="4774" y="1"/>
                  </a:cubicBez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96" name="Google Shape;1296;p39"/>
            <p:cNvSpPr/>
            <p:nvPr/>
          </p:nvSpPr>
          <p:spPr>
            <a:xfrm>
              <a:off x="6994470" y="411894"/>
              <a:ext cx="22951" cy="977508"/>
            </a:xfrm>
            <a:custGeom>
              <a:avLst/>
              <a:gdLst/>
              <a:ahLst/>
              <a:cxnLst/>
              <a:rect l="l" t="t" r="r" b="b"/>
              <a:pathLst>
                <a:path w="418" h="17802" extrusionOk="0">
                  <a:moveTo>
                    <a:pt x="195" y="1"/>
                  </a:moveTo>
                  <a:cubicBezTo>
                    <a:pt x="85" y="1"/>
                    <a:pt x="0" y="92"/>
                    <a:pt x="0" y="204"/>
                  </a:cubicBezTo>
                  <a:lnTo>
                    <a:pt x="0" y="17802"/>
                  </a:lnTo>
                  <a:lnTo>
                    <a:pt x="417" y="17802"/>
                  </a:lnTo>
                  <a:lnTo>
                    <a:pt x="417" y="204"/>
                  </a:lnTo>
                  <a:cubicBezTo>
                    <a:pt x="417" y="85"/>
                    <a:pt x="322" y="2"/>
                    <a:pt x="215" y="2"/>
                  </a:cubicBezTo>
                  <a:cubicBezTo>
                    <a:pt x="208" y="1"/>
                    <a:pt x="201" y="1"/>
                    <a:pt x="195"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97" name="Google Shape;1297;p39"/>
            <p:cNvSpPr/>
            <p:nvPr/>
          </p:nvSpPr>
          <p:spPr>
            <a:xfrm>
              <a:off x="6974868" y="1224601"/>
              <a:ext cx="62155" cy="457016"/>
            </a:xfrm>
            <a:custGeom>
              <a:avLst/>
              <a:gdLst/>
              <a:ahLst/>
              <a:cxnLst/>
              <a:rect l="l" t="t" r="r" b="b"/>
              <a:pathLst>
                <a:path w="1132" h="8323" extrusionOk="0">
                  <a:moveTo>
                    <a:pt x="572" y="0"/>
                  </a:moveTo>
                  <a:cubicBezTo>
                    <a:pt x="250" y="0"/>
                    <a:pt x="0" y="250"/>
                    <a:pt x="0" y="560"/>
                  </a:cubicBezTo>
                  <a:lnTo>
                    <a:pt x="0" y="8323"/>
                  </a:lnTo>
                  <a:lnTo>
                    <a:pt x="1131" y="8323"/>
                  </a:lnTo>
                  <a:lnTo>
                    <a:pt x="1131" y="560"/>
                  </a:lnTo>
                  <a:cubicBezTo>
                    <a:pt x="1131" y="250"/>
                    <a:pt x="881" y="0"/>
                    <a:pt x="572" y="0"/>
                  </a:cubicBez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98" name="Google Shape;1298;p39"/>
            <p:cNvSpPr/>
            <p:nvPr/>
          </p:nvSpPr>
          <p:spPr>
            <a:xfrm>
              <a:off x="6851269" y="1669803"/>
              <a:ext cx="309294" cy="145182"/>
            </a:xfrm>
            <a:custGeom>
              <a:avLst/>
              <a:gdLst/>
              <a:ahLst/>
              <a:cxnLst/>
              <a:rect l="l" t="t" r="r" b="b"/>
              <a:pathLst>
                <a:path w="5633" h="2644" extrusionOk="0">
                  <a:moveTo>
                    <a:pt x="1" y="0"/>
                  </a:moveTo>
                  <a:lnTo>
                    <a:pt x="1" y="2644"/>
                  </a:lnTo>
                  <a:lnTo>
                    <a:pt x="5633" y="2644"/>
                  </a:lnTo>
                  <a:lnTo>
                    <a:pt x="5633" y="0"/>
                  </a:lnTo>
                  <a:close/>
                </a:path>
              </a:pathLst>
            </a:custGeom>
            <a:solidFill>
              <a:schemeClr val="l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99" name="Google Shape;1299;p39"/>
            <p:cNvSpPr/>
            <p:nvPr/>
          </p:nvSpPr>
          <p:spPr>
            <a:xfrm>
              <a:off x="6816622" y="1785496"/>
              <a:ext cx="378587" cy="155011"/>
            </a:xfrm>
            <a:custGeom>
              <a:avLst/>
              <a:gdLst/>
              <a:ahLst/>
              <a:cxnLst/>
              <a:rect l="l" t="t" r="r" b="b"/>
              <a:pathLst>
                <a:path w="6895" h="2823" extrusionOk="0">
                  <a:moveTo>
                    <a:pt x="1" y="1"/>
                  </a:moveTo>
                  <a:lnTo>
                    <a:pt x="1" y="2823"/>
                  </a:lnTo>
                  <a:lnTo>
                    <a:pt x="6895" y="2823"/>
                  </a:lnTo>
                  <a:lnTo>
                    <a:pt x="6895"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00" name="Google Shape;1300;p39"/>
            <p:cNvSpPr/>
            <p:nvPr/>
          </p:nvSpPr>
          <p:spPr>
            <a:xfrm>
              <a:off x="6741452" y="1875053"/>
              <a:ext cx="528924" cy="483208"/>
            </a:xfrm>
            <a:custGeom>
              <a:avLst/>
              <a:gdLst/>
              <a:ahLst/>
              <a:cxnLst/>
              <a:rect l="l" t="t" r="r" b="b"/>
              <a:pathLst>
                <a:path w="9633" h="8800" extrusionOk="0">
                  <a:moveTo>
                    <a:pt x="1" y="1"/>
                  </a:moveTo>
                  <a:lnTo>
                    <a:pt x="1" y="4073"/>
                  </a:lnTo>
                  <a:lnTo>
                    <a:pt x="1" y="4740"/>
                  </a:lnTo>
                  <a:lnTo>
                    <a:pt x="1" y="8800"/>
                  </a:lnTo>
                  <a:lnTo>
                    <a:pt x="9633" y="8800"/>
                  </a:lnTo>
                  <a:lnTo>
                    <a:pt x="9633" y="4740"/>
                  </a:lnTo>
                  <a:lnTo>
                    <a:pt x="9633" y="4073"/>
                  </a:lnTo>
                  <a:lnTo>
                    <a:pt x="9633"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01" name="Google Shape;1301;p39"/>
            <p:cNvSpPr/>
            <p:nvPr/>
          </p:nvSpPr>
          <p:spPr>
            <a:xfrm>
              <a:off x="6722509" y="2284344"/>
              <a:ext cx="566865" cy="36625"/>
            </a:xfrm>
            <a:custGeom>
              <a:avLst/>
              <a:gdLst/>
              <a:ahLst/>
              <a:cxnLst/>
              <a:rect l="l" t="t" r="r" b="b"/>
              <a:pathLst>
                <a:path w="10324" h="667" extrusionOk="0">
                  <a:moveTo>
                    <a:pt x="334" y="0"/>
                  </a:moveTo>
                  <a:cubicBezTo>
                    <a:pt x="143" y="0"/>
                    <a:pt x="0" y="155"/>
                    <a:pt x="0" y="334"/>
                  </a:cubicBezTo>
                  <a:cubicBezTo>
                    <a:pt x="0" y="524"/>
                    <a:pt x="143" y="667"/>
                    <a:pt x="334" y="667"/>
                  </a:cubicBezTo>
                  <a:lnTo>
                    <a:pt x="9990" y="667"/>
                  </a:lnTo>
                  <a:cubicBezTo>
                    <a:pt x="10180" y="667"/>
                    <a:pt x="10323" y="524"/>
                    <a:pt x="10323" y="334"/>
                  </a:cubicBezTo>
                  <a:cubicBezTo>
                    <a:pt x="10323" y="155"/>
                    <a:pt x="10180" y="0"/>
                    <a:pt x="9990" y="0"/>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02" name="Google Shape;1302;p39"/>
            <p:cNvSpPr/>
            <p:nvPr/>
          </p:nvSpPr>
          <p:spPr>
            <a:xfrm>
              <a:off x="6722509" y="2209778"/>
              <a:ext cx="566865" cy="37339"/>
            </a:xfrm>
            <a:custGeom>
              <a:avLst/>
              <a:gdLst/>
              <a:ahLst/>
              <a:cxnLst/>
              <a:rect l="l" t="t" r="r" b="b"/>
              <a:pathLst>
                <a:path w="10324" h="680" extrusionOk="0">
                  <a:moveTo>
                    <a:pt x="334" y="1"/>
                  </a:moveTo>
                  <a:cubicBezTo>
                    <a:pt x="143" y="1"/>
                    <a:pt x="0" y="156"/>
                    <a:pt x="0" y="334"/>
                  </a:cubicBezTo>
                  <a:cubicBezTo>
                    <a:pt x="0" y="525"/>
                    <a:pt x="143" y="680"/>
                    <a:pt x="334" y="680"/>
                  </a:cubicBezTo>
                  <a:lnTo>
                    <a:pt x="9990" y="680"/>
                  </a:lnTo>
                  <a:cubicBezTo>
                    <a:pt x="10180" y="680"/>
                    <a:pt x="10323" y="525"/>
                    <a:pt x="10323" y="334"/>
                  </a:cubicBezTo>
                  <a:cubicBezTo>
                    <a:pt x="10323" y="156"/>
                    <a:pt x="10180" y="1"/>
                    <a:pt x="9990"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03" name="Google Shape;1303;p39"/>
            <p:cNvSpPr/>
            <p:nvPr/>
          </p:nvSpPr>
          <p:spPr>
            <a:xfrm>
              <a:off x="6722509" y="2135925"/>
              <a:ext cx="566865" cy="36680"/>
            </a:xfrm>
            <a:custGeom>
              <a:avLst/>
              <a:gdLst/>
              <a:ahLst/>
              <a:cxnLst/>
              <a:rect l="l" t="t" r="r" b="b"/>
              <a:pathLst>
                <a:path w="10324" h="668" extrusionOk="0">
                  <a:moveTo>
                    <a:pt x="334" y="1"/>
                  </a:moveTo>
                  <a:cubicBezTo>
                    <a:pt x="143" y="1"/>
                    <a:pt x="0" y="143"/>
                    <a:pt x="0" y="334"/>
                  </a:cubicBezTo>
                  <a:cubicBezTo>
                    <a:pt x="0" y="512"/>
                    <a:pt x="143" y="667"/>
                    <a:pt x="334" y="667"/>
                  </a:cubicBezTo>
                  <a:lnTo>
                    <a:pt x="9990" y="667"/>
                  </a:lnTo>
                  <a:cubicBezTo>
                    <a:pt x="10180" y="667"/>
                    <a:pt x="10323" y="512"/>
                    <a:pt x="10323" y="334"/>
                  </a:cubicBezTo>
                  <a:cubicBezTo>
                    <a:pt x="10323" y="143"/>
                    <a:pt x="10180" y="1"/>
                    <a:pt x="9990"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04" name="Google Shape;1304;p39"/>
            <p:cNvSpPr/>
            <p:nvPr/>
          </p:nvSpPr>
          <p:spPr>
            <a:xfrm>
              <a:off x="6722509" y="2060755"/>
              <a:ext cx="566865" cy="37284"/>
            </a:xfrm>
            <a:custGeom>
              <a:avLst/>
              <a:gdLst/>
              <a:ahLst/>
              <a:cxnLst/>
              <a:rect l="l" t="t" r="r" b="b"/>
              <a:pathLst>
                <a:path w="10324" h="679" extrusionOk="0">
                  <a:moveTo>
                    <a:pt x="334" y="0"/>
                  </a:moveTo>
                  <a:cubicBezTo>
                    <a:pt x="143" y="0"/>
                    <a:pt x="0" y="155"/>
                    <a:pt x="0" y="346"/>
                  </a:cubicBezTo>
                  <a:cubicBezTo>
                    <a:pt x="0" y="524"/>
                    <a:pt x="143" y="679"/>
                    <a:pt x="334" y="679"/>
                  </a:cubicBezTo>
                  <a:lnTo>
                    <a:pt x="9990" y="679"/>
                  </a:lnTo>
                  <a:cubicBezTo>
                    <a:pt x="10180" y="679"/>
                    <a:pt x="10323" y="524"/>
                    <a:pt x="10323" y="346"/>
                  </a:cubicBezTo>
                  <a:cubicBezTo>
                    <a:pt x="10323" y="155"/>
                    <a:pt x="10180" y="0"/>
                    <a:pt x="9990" y="0"/>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05" name="Google Shape;1305;p39"/>
            <p:cNvSpPr/>
            <p:nvPr/>
          </p:nvSpPr>
          <p:spPr>
            <a:xfrm>
              <a:off x="6722509" y="1986847"/>
              <a:ext cx="566865" cy="36680"/>
            </a:xfrm>
            <a:custGeom>
              <a:avLst/>
              <a:gdLst/>
              <a:ahLst/>
              <a:cxnLst/>
              <a:rect l="l" t="t" r="r" b="b"/>
              <a:pathLst>
                <a:path w="10324" h="668" extrusionOk="0">
                  <a:moveTo>
                    <a:pt x="334" y="1"/>
                  </a:moveTo>
                  <a:cubicBezTo>
                    <a:pt x="143" y="1"/>
                    <a:pt x="0" y="144"/>
                    <a:pt x="0" y="334"/>
                  </a:cubicBezTo>
                  <a:cubicBezTo>
                    <a:pt x="0" y="513"/>
                    <a:pt x="143" y="668"/>
                    <a:pt x="334" y="668"/>
                  </a:cubicBezTo>
                  <a:lnTo>
                    <a:pt x="9990" y="668"/>
                  </a:lnTo>
                  <a:cubicBezTo>
                    <a:pt x="10180" y="668"/>
                    <a:pt x="10323" y="513"/>
                    <a:pt x="10323" y="334"/>
                  </a:cubicBezTo>
                  <a:cubicBezTo>
                    <a:pt x="10323" y="144"/>
                    <a:pt x="10180" y="1"/>
                    <a:pt x="9990"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06" name="Google Shape;1306;p39"/>
            <p:cNvSpPr/>
            <p:nvPr/>
          </p:nvSpPr>
          <p:spPr>
            <a:xfrm>
              <a:off x="6722509" y="1912336"/>
              <a:ext cx="566865" cy="36680"/>
            </a:xfrm>
            <a:custGeom>
              <a:avLst/>
              <a:gdLst/>
              <a:ahLst/>
              <a:cxnLst/>
              <a:rect l="l" t="t" r="r" b="b"/>
              <a:pathLst>
                <a:path w="10324" h="668" extrusionOk="0">
                  <a:moveTo>
                    <a:pt x="334" y="1"/>
                  </a:moveTo>
                  <a:cubicBezTo>
                    <a:pt x="143" y="1"/>
                    <a:pt x="0" y="143"/>
                    <a:pt x="0" y="334"/>
                  </a:cubicBezTo>
                  <a:cubicBezTo>
                    <a:pt x="0" y="513"/>
                    <a:pt x="143" y="667"/>
                    <a:pt x="334" y="667"/>
                  </a:cubicBezTo>
                  <a:lnTo>
                    <a:pt x="9990" y="667"/>
                  </a:lnTo>
                  <a:cubicBezTo>
                    <a:pt x="10180" y="667"/>
                    <a:pt x="10323" y="513"/>
                    <a:pt x="10323" y="334"/>
                  </a:cubicBezTo>
                  <a:cubicBezTo>
                    <a:pt x="10323" y="143"/>
                    <a:pt x="10180" y="1"/>
                    <a:pt x="9990"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07" name="Google Shape;1307;p39"/>
            <p:cNvSpPr/>
            <p:nvPr/>
          </p:nvSpPr>
          <p:spPr>
            <a:xfrm>
              <a:off x="6766984" y="4076957"/>
              <a:ext cx="477915" cy="235399"/>
            </a:xfrm>
            <a:custGeom>
              <a:avLst/>
              <a:gdLst/>
              <a:ahLst/>
              <a:cxnLst/>
              <a:rect l="l" t="t" r="r" b="b"/>
              <a:pathLst>
                <a:path w="8704" h="4287" extrusionOk="0">
                  <a:moveTo>
                    <a:pt x="0" y="0"/>
                  </a:moveTo>
                  <a:lnTo>
                    <a:pt x="0" y="4286"/>
                  </a:lnTo>
                  <a:lnTo>
                    <a:pt x="8704" y="4286"/>
                  </a:lnTo>
                  <a:lnTo>
                    <a:pt x="8704"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08" name="Google Shape;1308;p39"/>
            <p:cNvSpPr/>
            <p:nvPr/>
          </p:nvSpPr>
          <p:spPr>
            <a:xfrm>
              <a:off x="6749963" y="4245582"/>
              <a:ext cx="511958" cy="32781"/>
            </a:xfrm>
            <a:custGeom>
              <a:avLst/>
              <a:gdLst/>
              <a:ahLst/>
              <a:cxnLst/>
              <a:rect l="l" t="t" r="r" b="b"/>
              <a:pathLst>
                <a:path w="9324" h="597" extrusionOk="0">
                  <a:moveTo>
                    <a:pt x="298" y="1"/>
                  </a:moveTo>
                  <a:cubicBezTo>
                    <a:pt x="131" y="1"/>
                    <a:pt x="0" y="132"/>
                    <a:pt x="0" y="299"/>
                  </a:cubicBezTo>
                  <a:cubicBezTo>
                    <a:pt x="0" y="465"/>
                    <a:pt x="131" y="596"/>
                    <a:pt x="298" y="596"/>
                  </a:cubicBezTo>
                  <a:lnTo>
                    <a:pt x="9025" y="596"/>
                  </a:lnTo>
                  <a:cubicBezTo>
                    <a:pt x="9192" y="596"/>
                    <a:pt x="9323" y="465"/>
                    <a:pt x="9323" y="299"/>
                  </a:cubicBezTo>
                  <a:cubicBezTo>
                    <a:pt x="9323" y="132"/>
                    <a:pt x="9192" y="1"/>
                    <a:pt x="9025" y="1"/>
                  </a:cubicBez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09" name="Google Shape;1309;p39"/>
            <p:cNvSpPr/>
            <p:nvPr/>
          </p:nvSpPr>
          <p:spPr>
            <a:xfrm>
              <a:off x="6749963" y="4178923"/>
              <a:ext cx="511958" cy="32726"/>
            </a:xfrm>
            <a:custGeom>
              <a:avLst/>
              <a:gdLst/>
              <a:ahLst/>
              <a:cxnLst/>
              <a:rect l="l" t="t" r="r" b="b"/>
              <a:pathLst>
                <a:path w="9324" h="596" extrusionOk="0">
                  <a:moveTo>
                    <a:pt x="298" y="0"/>
                  </a:moveTo>
                  <a:cubicBezTo>
                    <a:pt x="131" y="0"/>
                    <a:pt x="0" y="131"/>
                    <a:pt x="0" y="298"/>
                  </a:cubicBezTo>
                  <a:cubicBezTo>
                    <a:pt x="0" y="465"/>
                    <a:pt x="131" y="596"/>
                    <a:pt x="298" y="596"/>
                  </a:cubicBezTo>
                  <a:lnTo>
                    <a:pt x="9025" y="596"/>
                  </a:lnTo>
                  <a:cubicBezTo>
                    <a:pt x="9192" y="596"/>
                    <a:pt x="9323" y="465"/>
                    <a:pt x="9323" y="298"/>
                  </a:cubicBezTo>
                  <a:cubicBezTo>
                    <a:pt x="9323" y="131"/>
                    <a:pt x="9192" y="0"/>
                    <a:pt x="9025" y="0"/>
                  </a:cubicBez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10" name="Google Shape;1310;p39"/>
            <p:cNvSpPr/>
            <p:nvPr/>
          </p:nvSpPr>
          <p:spPr>
            <a:xfrm>
              <a:off x="6749963" y="4111604"/>
              <a:ext cx="511958" cy="32726"/>
            </a:xfrm>
            <a:custGeom>
              <a:avLst/>
              <a:gdLst/>
              <a:ahLst/>
              <a:cxnLst/>
              <a:rect l="l" t="t" r="r" b="b"/>
              <a:pathLst>
                <a:path w="9324" h="596" extrusionOk="0">
                  <a:moveTo>
                    <a:pt x="298" y="0"/>
                  </a:moveTo>
                  <a:cubicBezTo>
                    <a:pt x="131" y="0"/>
                    <a:pt x="0" y="131"/>
                    <a:pt x="0" y="298"/>
                  </a:cubicBezTo>
                  <a:cubicBezTo>
                    <a:pt x="0" y="453"/>
                    <a:pt x="131" y="595"/>
                    <a:pt x="298" y="595"/>
                  </a:cubicBezTo>
                  <a:lnTo>
                    <a:pt x="9025" y="595"/>
                  </a:lnTo>
                  <a:cubicBezTo>
                    <a:pt x="9192" y="595"/>
                    <a:pt x="9323" y="453"/>
                    <a:pt x="9323" y="298"/>
                  </a:cubicBezTo>
                  <a:cubicBezTo>
                    <a:pt x="9323" y="131"/>
                    <a:pt x="9192" y="0"/>
                    <a:pt x="9025" y="0"/>
                  </a:cubicBez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1313" name="Google Shape;1313;p39"/>
          <p:cNvGrpSpPr/>
          <p:nvPr/>
        </p:nvGrpSpPr>
        <p:grpSpPr>
          <a:xfrm>
            <a:off x="334452" y="719199"/>
            <a:ext cx="4323933" cy="1594420"/>
            <a:chOff x="250839" y="539398"/>
            <a:chExt cx="3242950" cy="1195815"/>
          </a:xfrm>
        </p:grpSpPr>
        <p:grpSp>
          <p:nvGrpSpPr>
            <p:cNvPr id="1314" name="Google Shape;1314;p39"/>
            <p:cNvGrpSpPr/>
            <p:nvPr/>
          </p:nvGrpSpPr>
          <p:grpSpPr>
            <a:xfrm>
              <a:off x="374893" y="1250916"/>
              <a:ext cx="676414" cy="283587"/>
              <a:chOff x="1855275" y="1547350"/>
              <a:chExt cx="154800" cy="64900"/>
            </a:xfrm>
          </p:grpSpPr>
          <p:sp>
            <p:nvSpPr>
              <p:cNvPr id="1315" name="Google Shape;1315;p3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16" name="Google Shape;1316;p3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17" name="Google Shape;1317;p3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18" name="Google Shape;1318;p3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19" name="Google Shape;1319;p3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1320" name="Google Shape;1320;p39"/>
            <p:cNvGrpSpPr/>
            <p:nvPr/>
          </p:nvGrpSpPr>
          <p:grpSpPr>
            <a:xfrm>
              <a:off x="2338471" y="1250915"/>
              <a:ext cx="1155319" cy="484297"/>
              <a:chOff x="1855275" y="1547350"/>
              <a:chExt cx="154800" cy="64900"/>
            </a:xfrm>
          </p:grpSpPr>
          <p:sp>
            <p:nvSpPr>
              <p:cNvPr id="1321" name="Google Shape;1321;p3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22" name="Google Shape;1322;p3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23" name="Google Shape;1323;p3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24" name="Google Shape;1324;p3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25" name="Google Shape;1325;p3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1326" name="Google Shape;1326;p39"/>
            <p:cNvGrpSpPr/>
            <p:nvPr/>
          </p:nvGrpSpPr>
          <p:grpSpPr>
            <a:xfrm>
              <a:off x="1410154" y="1034788"/>
              <a:ext cx="479075" cy="200827"/>
              <a:chOff x="1855275" y="1547350"/>
              <a:chExt cx="154800" cy="64900"/>
            </a:xfrm>
          </p:grpSpPr>
          <p:sp>
            <p:nvSpPr>
              <p:cNvPr id="1327" name="Google Shape;1327;p3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28" name="Google Shape;1328;p3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29" name="Google Shape;1329;p3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30" name="Google Shape;1330;p3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31" name="Google Shape;1331;p3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1332" name="Google Shape;1332;p39"/>
            <p:cNvGrpSpPr/>
            <p:nvPr/>
          </p:nvGrpSpPr>
          <p:grpSpPr>
            <a:xfrm>
              <a:off x="250839" y="539398"/>
              <a:ext cx="493827" cy="207012"/>
              <a:chOff x="1855275" y="1547350"/>
              <a:chExt cx="154800" cy="64900"/>
            </a:xfrm>
          </p:grpSpPr>
          <p:sp>
            <p:nvSpPr>
              <p:cNvPr id="1333" name="Google Shape;1333;p3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34" name="Google Shape;1334;p3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35" name="Google Shape;1335;p3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36" name="Google Shape;1336;p3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37" name="Google Shape;1337;p3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grpSp>
        <p:nvGrpSpPr>
          <p:cNvPr id="1338" name="Google Shape;1338;p39"/>
          <p:cNvGrpSpPr/>
          <p:nvPr/>
        </p:nvGrpSpPr>
        <p:grpSpPr>
          <a:xfrm>
            <a:off x="11017353" y="101610"/>
            <a:ext cx="2666791" cy="1119655"/>
            <a:chOff x="1855275" y="1547350"/>
            <a:chExt cx="154800" cy="64900"/>
          </a:xfrm>
        </p:grpSpPr>
        <p:sp>
          <p:nvSpPr>
            <p:cNvPr id="1339" name="Google Shape;1339;p39"/>
            <p:cNvSpPr/>
            <p:nvPr/>
          </p:nvSpPr>
          <p:spPr>
            <a:xfrm>
              <a:off x="1888925" y="1547350"/>
              <a:ext cx="61625" cy="61625"/>
            </a:xfrm>
            <a:custGeom>
              <a:avLst/>
              <a:gdLst/>
              <a:ahLst/>
              <a:cxnLst/>
              <a:rect l="l" t="t" r="r" b="b"/>
              <a:pathLst>
                <a:path w="2465" h="2465" extrusionOk="0">
                  <a:moveTo>
                    <a:pt x="1226" y="0"/>
                  </a:moveTo>
                  <a:cubicBezTo>
                    <a:pt x="548" y="0"/>
                    <a:pt x="0" y="548"/>
                    <a:pt x="0" y="1239"/>
                  </a:cubicBezTo>
                  <a:cubicBezTo>
                    <a:pt x="0" y="1917"/>
                    <a:pt x="548" y="2465"/>
                    <a:pt x="1226" y="2465"/>
                  </a:cubicBezTo>
                  <a:cubicBezTo>
                    <a:pt x="1917" y="2465"/>
                    <a:pt x="2465" y="1917"/>
                    <a:pt x="2465" y="1239"/>
                  </a:cubicBezTo>
                  <a:cubicBezTo>
                    <a:pt x="2465" y="548"/>
                    <a:pt x="1917" y="0"/>
                    <a:pt x="1226" y="0"/>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40" name="Google Shape;1340;p39"/>
            <p:cNvSpPr/>
            <p:nvPr/>
          </p:nvSpPr>
          <p:spPr>
            <a:xfrm>
              <a:off x="1971950" y="1592950"/>
              <a:ext cx="38125" cy="19300"/>
            </a:xfrm>
            <a:custGeom>
              <a:avLst/>
              <a:gdLst/>
              <a:ahLst/>
              <a:cxnLst/>
              <a:rect l="l" t="t" r="r" b="b"/>
              <a:pathLst>
                <a:path w="1525" h="772" extrusionOk="0">
                  <a:moveTo>
                    <a:pt x="763" y="1"/>
                  </a:moveTo>
                  <a:cubicBezTo>
                    <a:pt x="382" y="1"/>
                    <a:pt x="1" y="254"/>
                    <a:pt x="1" y="760"/>
                  </a:cubicBezTo>
                  <a:lnTo>
                    <a:pt x="1" y="772"/>
                  </a:lnTo>
                  <a:lnTo>
                    <a:pt x="1525" y="772"/>
                  </a:lnTo>
                  <a:lnTo>
                    <a:pt x="1525" y="760"/>
                  </a:lnTo>
                  <a:cubicBezTo>
                    <a:pt x="1525" y="254"/>
                    <a:pt x="1144" y="1"/>
                    <a:pt x="763" y="1"/>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41" name="Google Shape;1341;p39"/>
            <p:cNvSpPr/>
            <p:nvPr/>
          </p:nvSpPr>
          <p:spPr>
            <a:xfrm>
              <a:off x="1870150" y="1597350"/>
              <a:ext cx="130100" cy="14900"/>
            </a:xfrm>
            <a:custGeom>
              <a:avLst/>
              <a:gdLst/>
              <a:ahLst/>
              <a:cxnLst/>
              <a:rect l="l" t="t" r="r" b="b"/>
              <a:pathLst>
                <a:path w="5204" h="596" extrusionOk="0">
                  <a:moveTo>
                    <a:pt x="1" y="1"/>
                  </a:moveTo>
                  <a:lnTo>
                    <a:pt x="1" y="596"/>
                  </a:lnTo>
                  <a:lnTo>
                    <a:pt x="5204" y="596"/>
                  </a:lnTo>
                  <a:lnTo>
                    <a:pt x="5204" y="1"/>
                  </a:ln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42" name="Google Shape;1342;p39"/>
            <p:cNvSpPr/>
            <p:nvPr/>
          </p:nvSpPr>
          <p:spPr>
            <a:xfrm>
              <a:off x="1939525" y="1582475"/>
              <a:ext cx="39600" cy="29775"/>
            </a:xfrm>
            <a:custGeom>
              <a:avLst/>
              <a:gdLst/>
              <a:ahLst/>
              <a:cxnLst/>
              <a:rect l="l" t="t" r="r" b="b"/>
              <a:pathLst>
                <a:path w="1584" h="1191" extrusionOk="0">
                  <a:moveTo>
                    <a:pt x="798" y="0"/>
                  </a:moveTo>
                  <a:cubicBezTo>
                    <a:pt x="357" y="0"/>
                    <a:pt x="0" y="357"/>
                    <a:pt x="24" y="810"/>
                  </a:cubicBezTo>
                  <a:cubicBezTo>
                    <a:pt x="24" y="941"/>
                    <a:pt x="60" y="1072"/>
                    <a:pt x="131" y="1191"/>
                  </a:cubicBezTo>
                  <a:lnTo>
                    <a:pt x="1465" y="1191"/>
                  </a:lnTo>
                  <a:cubicBezTo>
                    <a:pt x="1536" y="1072"/>
                    <a:pt x="1572" y="941"/>
                    <a:pt x="1572" y="810"/>
                  </a:cubicBezTo>
                  <a:cubicBezTo>
                    <a:pt x="1584" y="357"/>
                    <a:pt x="1238" y="0"/>
                    <a:pt x="798" y="0"/>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43" name="Google Shape;1343;p39"/>
            <p:cNvSpPr/>
            <p:nvPr/>
          </p:nvSpPr>
          <p:spPr>
            <a:xfrm>
              <a:off x="1855275" y="1578600"/>
              <a:ext cx="55100" cy="33650"/>
            </a:xfrm>
            <a:custGeom>
              <a:avLst/>
              <a:gdLst/>
              <a:ahLst/>
              <a:cxnLst/>
              <a:rect l="l" t="t" r="r" b="b"/>
              <a:pathLst>
                <a:path w="2204" h="1346" extrusionOk="0">
                  <a:moveTo>
                    <a:pt x="1096" y="0"/>
                  </a:moveTo>
                  <a:cubicBezTo>
                    <a:pt x="405" y="0"/>
                    <a:pt x="1" y="774"/>
                    <a:pt x="382" y="1346"/>
                  </a:cubicBezTo>
                  <a:lnTo>
                    <a:pt x="1822" y="1346"/>
                  </a:lnTo>
                  <a:cubicBezTo>
                    <a:pt x="2203" y="774"/>
                    <a:pt x="1787" y="0"/>
                    <a:pt x="1096" y="0"/>
                  </a:cubicBezTo>
                  <a:close/>
                </a:path>
              </a:pathLst>
            </a:custGeom>
            <a:solidFill>
              <a:schemeClr val="l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1344" name="Google Shape;1344;p39"/>
          <p:cNvGrpSpPr/>
          <p:nvPr/>
        </p:nvGrpSpPr>
        <p:grpSpPr>
          <a:xfrm>
            <a:off x="-33" y="2700242"/>
            <a:ext cx="882380" cy="3718599"/>
            <a:chOff x="-25" y="2025180"/>
            <a:chExt cx="661785" cy="2788949"/>
          </a:xfrm>
        </p:grpSpPr>
        <p:sp>
          <p:nvSpPr>
            <p:cNvPr id="1345" name="Google Shape;1345;p39"/>
            <p:cNvSpPr/>
            <p:nvPr/>
          </p:nvSpPr>
          <p:spPr>
            <a:xfrm>
              <a:off x="40072" y="2025180"/>
              <a:ext cx="581622" cy="2788949"/>
            </a:xfrm>
            <a:custGeom>
              <a:avLst/>
              <a:gdLst/>
              <a:ahLst/>
              <a:cxnLst/>
              <a:rect l="l" t="t" r="r" b="b"/>
              <a:pathLst>
                <a:path w="18146" h="92810" extrusionOk="0">
                  <a:moveTo>
                    <a:pt x="0" y="0"/>
                  </a:moveTo>
                  <a:lnTo>
                    <a:pt x="0" y="92809"/>
                  </a:lnTo>
                  <a:lnTo>
                    <a:pt x="18145" y="92809"/>
                  </a:lnTo>
                  <a:lnTo>
                    <a:pt x="18145"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46" name="Google Shape;1346;p39"/>
            <p:cNvSpPr/>
            <p:nvPr/>
          </p:nvSpPr>
          <p:spPr>
            <a:xfrm>
              <a:off x="-25" y="2025180"/>
              <a:ext cx="40130" cy="2788949"/>
            </a:xfrm>
            <a:custGeom>
              <a:avLst/>
              <a:gdLst/>
              <a:ahLst/>
              <a:cxnLst/>
              <a:rect l="l" t="t" r="r" b="b"/>
              <a:pathLst>
                <a:path w="1252" h="92810" extrusionOk="0">
                  <a:moveTo>
                    <a:pt x="1" y="0"/>
                  </a:moveTo>
                  <a:lnTo>
                    <a:pt x="1" y="92809"/>
                  </a:lnTo>
                  <a:lnTo>
                    <a:pt x="1251" y="92809"/>
                  </a:lnTo>
                  <a:lnTo>
                    <a:pt x="1251"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47" name="Google Shape;1347;p39"/>
            <p:cNvSpPr/>
            <p:nvPr/>
          </p:nvSpPr>
          <p:spPr>
            <a:xfrm>
              <a:off x="621662" y="2025180"/>
              <a:ext cx="40097" cy="2788949"/>
            </a:xfrm>
            <a:custGeom>
              <a:avLst/>
              <a:gdLst/>
              <a:ahLst/>
              <a:cxnLst/>
              <a:rect l="l" t="t" r="r" b="b"/>
              <a:pathLst>
                <a:path w="1251" h="92810" extrusionOk="0">
                  <a:moveTo>
                    <a:pt x="0" y="0"/>
                  </a:moveTo>
                  <a:lnTo>
                    <a:pt x="0" y="92809"/>
                  </a:lnTo>
                  <a:lnTo>
                    <a:pt x="1250" y="92809"/>
                  </a:lnTo>
                  <a:lnTo>
                    <a:pt x="1250"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nvGrpSpPr>
            <p:cNvPr id="1348" name="Google Shape;1348;p39"/>
            <p:cNvGrpSpPr/>
            <p:nvPr/>
          </p:nvGrpSpPr>
          <p:grpSpPr>
            <a:xfrm>
              <a:off x="87766" y="2111393"/>
              <a:ext cx="486202" cy="2596448"/>
              <a:chOff x="509875" y="2508475"/>
              <a:chExt cx="379225" cy="2160100"/>
            </a:xfrm>
          </p:grpSpPr>
          <p:sp>
            <p:nvSpPr>
              <p:cNvPr id="1349" name="Google Shape;1349;p39"/>
              <p:cNvSpPr/>
              <p:nvPr/>
            </p:nvSpPr>
            <p:spPr>
              <a:xfrm>
                <a:off x="509875" y="250847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50" name="Google Shape;1350;p39"/>
              <p:cNvSpPr/>
              <p:nvPr/>
            </p:nvSpPr>
            <p:spPr>
              <a:xfrm>
                <a:off x="716150" y="250847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51" name="Google Shape;1351;p39"/>
              <p:cNvSpPr/>
              <p:nvPr/>
            </p:nvSpPr>
            <p:spPr>
              <a:xfrm>
                <a:off x="612850" y="2508475"/>
                <a:ext cx="69975" cy="69975"/>
              </a:xfrm>
              <a:custGeom>
                <a:avLst/>
                <a:gdLst/>
                <a:ahLst/>
                <a:cxnLst/>
                <a:rect l="l" t="t" r="r" b="b"/>
                <a:pathLst>
                  <a:path w="2799" h="2799" extrusionOk="0">
                    <a:moveTo>
                      <a:pt x="1" y="0"/>
                    </a:moveTo>
                    <a:lnTo>
                      <a:pt x="1" y="2798"/>
                    </a:lnTo>
                    <a:lnTo>
                      <a:pt x="2799" y="2798"/>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52" name="Google Shape;1352;p39"/>
              <p:cNvSpPr/>
              <p:nvPr/>
            </p:nvSpPr>
            <p:spPr>
              <a:xfrm>
                <a:off x="819150" y="2508475"/>
                <a:ext cx="69950" cy="69975"/>
              </a:xfrm>
              <a:custGeom>
                <a:avLst/>
                <a:gdLst/>
                <a:ahLst/>
                <a:cxnLst/>
                <a:rect l="l" t="t" r="r" b="b"/>
                <a:pathLst>
                  <a:path w="2798"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53" name="Google Shape;1353;p39"/>
              <p:cNvSpPr/>
              <p:nvPr/>
            </p:nvSpPr>
            <p:spPr>
              <a:xfrm>
                <a:off x="509875" y="2607900"/>
                <a:ext cx="69975" cy="70250"/>
              </a:xfrm>
              <a:custGeom>
                <a:avLst/>
                <a:gdLst/>
                <a:ahLst/>
                <a:cxnLst/>
                <a:rect l="l" t="t" r="r" b="b"/>
                <a:pathLst>
                  <a:path w="2799" h="2810"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54" name="Google Shape;1354;p39"/>
              <p:cNvSpPr/>
              <p:nvPr/>
            </p:nvSpPr>
            <p:spPr>
              <a:xfrm>
                <a:off x="716150" y="2607900"/>
                <a:ext cx="69975" cy="70250"/>
              </a:xfrm>
              <a:custGeom>
                <a:avLst/>
                <a:gdLst/>
                <a:ahLst/>
                <a:cxnLst/>
                <a:rect l="l" t="t" r="r" b="b"/>
                <a:pathLst>
                  <a:path w="2799" h="2810"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55" name="Google Shape;1355;p39"/>
              <p:cNvSpPr/>
              <p:nvPr/>
            </p:nvSpPr>
            <p:spPr>
              <a:xfrm>
                <a:off x="612850" y="2607900"/>
                <a:ext cx="69975" cy="70250"/>
              </a:xfrm>
              <a:custGeom>
                <a:avLst/>
                <a:gdLst/>
                <a:ahLst/>
                <a:cxnLst/>
                <a:rect l="l" t="t" r="r" b="b"/>
                <a:pathLst>
                  <a:path w="2799" h="2810" extrusionOk="0">
                    <a:moveTo>
                      <a:pt x="1" y="0"/>
                    </a:moveTo>
                    <a:lnTo>
                      <a:pt x="1" y="2810"/>
                    </a:lnTo>
                    <a:lnTo>
                      <a:pt x="2799" y="2810"/>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56" name="Google Shape;1356;p39"/>
              <p:cNvSpPr/>
              <p:nvPr/>
            </p:nvSpPr>
            <p:spPr>
              <a:xfrm>
                <a:off x="819150" y="2607900"/>
                <a:ext cx="69950" cy="70250"/>
              </a:xfrm>
              <a:custGeom>
                <a:avLst/>
                <a:gdLst/>
                <a:ahLst/>
                <a:cxnLst/>
                <a:rect l="l" t="t" r="r" b="b"/>
                <a:pathLst>
                  <a:path w="2798" h="2810"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57" name="Google Shape;1357;p39"/>
              <p:cNvSpPr/>
              <p:nvPr/>
            </p:nvSpPr>
            <p:spPr>
              <a:xfrm>
                <a:off x="509875" y="270760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58" name="Google Shape;1358;p39"/>
              <p:cNvSpPr/>
              <p:nvPr/>
            </p:nvSpPr>
            <p:spPr>
              <a:xfrm>
                <a:off x="716150" y="270760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59" name="Google Shape;1359;p39"/>
              <p:cNvSpPr/>
              <p:nvPr/>
            </p:nvSpPr>
            <p:spPr>
              <a:xfrm>
                <a:off x="612850" y="2707600"/>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60" name="Google Shape;1360;p39"/>
              <p:cNvSpPr/>
              <p:nvPr/>
            </p:nvSpPr>
            <p:spPr>
              <a:xfrm>
                <a:off x="819150" y="2707600"/>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61" name="Google Shape;1361;p39"/>
              <p:cNvSpPr/>
              <p:nvPr/>
            </p:nvSpPr>
            <p:spPr>
              <a:xfrm>
                <a:off x="509875" y="280702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62" name="Google Shape;1362;p39"/>
              <p:cNvSpPr/>
              <p:nvPr/>
            </p:nvSpPr>
            <p:spPr>
              <a:xfrm>
                <a:off x="716150" y="280702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63" name="Google Shape;1363;p39"/>
              <p:cNvSpPr/>
              <p:nvPr/>
            </p:nvSpPr>
            <p:spPr>
              <a:xfrm>
                <a:off x="612850" y="2807025"/>
                <a:ext cx="69975" cy="69975"/>
              </a:xfrm>
              <a:custGeom>
                <a:avLst/>
                <a:gdLst/>
                <a:ahLst/>
                <a:cxnLst/>
                <a:rect l="l" t="t" r="r" b="b"/>
                <a:pathLst>
                  <a:path w="2799" h="2799" extrusionOk="0">
                    <a:moveTo>
                      <a:pt x="1" y="0"/>
                    </a:moveTo>
                    <a:lnTo>
                      <a:pt x="1" y="2798"/>
                    </a:lnTo>
                    <a:lnTo>
                      <a:pt x="2799" y="2798"/>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64" name="Google Shape;1364;p39"/>
              <p:cNvSpPr/>
              <p:nvPr/>
            </p:nvSpPr>
            <p:spPr>
              <a:xfrm>
                <a:off x="819150" y="2807025"/>
                <a:ext cx="69950" cy="69975"/>
              </a:xfrm>
              <a:custGeom>
                <a:avLst/>
                <a:gdLst/>
                <a:ahLst/>
                <a:cxnLst/>
                <a:rect l="l" t="t" r="r" b="b"/>
                <a:pathLst>
                  <a:path w="2798"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65" name="Google Shape;1365;p39"/>
              <p:cNvSpPr/>
              <p:nvPr/>
            </p:nvSpPr>
            <p:spPr>
              <a:xfrm>
                <a:off x="509875" y="290672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66" name="Google Shape;1366;p39"/>
              <p:cNvSpPr/>
              <p:nvPr/>
            </p:nvSpPr>
            <p:spPr>
              <a:xfrm>
                <a:off x="716150" y="290672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67" name="Google Shape;1367;p39"/>
              <p:cNvSpPr/>
              <p:nvPr/>
            </p:nvSpPr>
            <p:spPr>
              <a:xfrm>
                <a:off x="612850" y="2906725"/>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68" name="Google Shape;1368;p39"/>
              <p:cNvSpPr/>
              <p:nvPr/>
            </p:nvSpPr>
            <p:spPr>
              <a:xfrm>
                <a:off x="819150" y="2906725"/>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69" name="Google Shape;1369;p39"/>
              <p:cNvSpPr/>
              <p:nvPr/>
            </p:nvSpPr>
            <p:spPr>
              <a:xfrm>
                <a:off x="509875" y="300615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70" name="Google Shape;1370;p39"/>
              <p:cNvSpPr/>
              <p:nvPr/>
            </p:nvSpPr>
            <p:spPr>
              <a:xfrm>
                <a:off x="716150" y="300615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71" name="Google Shape;1371;p39"/>
              <p:cNvSpPr/>
              <p:nvPr/>
            </p:nvSpPr>
            <p:spPr>
              <a:xfrm>
                <a:off x="612850" y="3006150"/>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72" name="Google Shape;1372;p39"/>
              <p:cNvSpPr/>
              <p:nvPr/>
            </p:nvSpPr>
            <p:spPr>
              <a:xfrm>
                <a:off x="819150" y="3006150"/>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73" name="Google Shape;1373;p39"/>
              <p:cNvSpPr/>
              <p:nvPr/>
            </p:nvSpPr>
            <p:spPr>
              <a:xfrm>
                <a:off x="509875" y="310557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74" name="Google Shape;1374;p39"/>
              <p:cNvSpPr/>
              <p:nvPr/>
            </p:nvSpPr>
            <p:spPr>
              <a:xfrm>
                <a:off x="716150" y="310557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75" name="Google Shape;1375;p39"/>
              <p:cNvSpPr/>
              <p:nvPr/>
            </p:nvSpPr>
            <p:spPr>
              <a:xfrm>
                <a:off x="612850" y="3105575"/>
                <a:ext cx="69975" cy="69975"/>
              </a:xfrm>
              <a:custGeom>
                <a:avLst/>
                <a:gdLst/>
                <a:ahLst/>
                <a:cxnLst/>
                <a:rect l="l" t="t" r="r" b="b"/>
                <a:pathLst>
                  <a:path w="2799" h="2799" extrusionOk="0">
                    <a:moveTo>
                      <a:pt x="1" y="0"/>
                    </a:moveTo>
                    <a:lnTo>
                      <a:pt x="1" y="2798"/>
                    </a:lnTo>
                    <a:lnTo>
                      <a:pt x="2799" y="2798"/>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76" name="Google Shape;1376;p39"/>
              <p:cNvSpPr/>
              <p:nvPr/>
            </p:nvSpPr>
            <p:spPr>
              <a:xfrm>
                <a:off x="819150" y="3105575"/>
                <a:ext cx="69950" cy="69975"/>
              </a:xfrm>
              <a:custGeom>
                <a:avLst/>
                <a:gdLst/>
                <a:ahLst/>
                <a:cxnLst/>
                <a:rect l="l" t="t" r="r" b="b"/>
                <a:pathLst>
                  <a:path w="2798"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77" name="Google Shape;1377;p39"/>
              <p:cNvSpPr/>
              <p:nvPr/>
            </p:nvSpPr>
            <p:spPr>
              <a:xfrm>
                <a:off x="509875" y="320527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78" name="Google Shape;1378;p39"/>
              <p:cNvSpPr/>
              <p:nvPr/>
            </p:nvSpPr>
            <p:spPr>
              <a:xfrm>
                <a:off x="716150" y="320527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79" name="Google Shape;1379;p39"/>
              <p:cNvSpPr/>
              <p:nvPr/>
            </p:nvSpPr>
            <p:spPr>
              <a:xfrm>
                <a:off x="612850" y="3205275"/>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80" name="Google Shape;1380;p39"/>
              <p:cNvSpPr/>
              <p:nvPr/>
            </p:nvSpPr>
            <p:spPr>
              <a:xfrm>
                <a:off x="819150" y="3205275"/>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81" name="Google Shape;1381;p39"/>
              <p:cNvSpPr/>
              <p:nvPr/>
            </p:nvSpPr>
            <p:spPr>
              <a:xfrm>
                <a:off x="509875" y="330470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82" name="Google Shape;1382;p39"/>
              <p:cNvSpPr/>
              <p:nvPr/>
            </p:nvSpPr>
            <p:spPr>
              <a:xfrm>
                <a:off x="716150" y="330470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83" name="Google Shape;1383;p39"/>
              <p:cNvSpPr/>
              <p:nvPr/>
            </p:nvSpPr>
            <p:spPr>
              <a:xfrm>
                <a:off x="612850" y="3304700"/>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84" name="Google Shape;1384;p39"/>
              <p:cNvSpPr/>
              <p:nvPr/>
            </p:nvSpPr>
            <p:spPr>
              <a:xfrm>
                <a:off x="819150" y="3304700"/>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85" name="Google Shape;1385;p39"/>
              <p:cNvSpPr/>
              <p:nvPr/>
            </p:nvSpPr>
            <p:spPr>
              <a:xfrm>
                <a:off x="509875" y="3404125"/>
                <a:ext cx="69975" cy="70275"/>
              </a:xfrm>
              <a:custGeom>
                <a:avLst/>
                <a:gdLst/>
                <a:ahLst/>
                <a:cxnLst/>
                <a:rect l="l" t="t" r="r" b="b"/>
                <a:pathLst>
                  <a:path w="2799" h="2811"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86" name="Google Shape;1386;p39"/>
              <p:cNvSpPr/>
              <p:nvPr/>
            </p:nvSpPr>
            <p:spPr>
              <a:xfrm>
                <a:off x="716150" y="3404125"/>
                <a:ext cx="69975" cy="70275"/>
              </a:xfrm>
              <a:custGeom>
                <a:avLst/>
                <a:gdLst/>
                <a:ahLst/>
                <a:cxnLst/>
                <a:rect l="l" t="t" r="r" b="b"/>
                <a:pathLst>
                  <a:path w="2799" h="2811"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87" name="Google Shape;1387;p39"/>
              <p:cNvSpPr/>
              <p:nvPr/>
            </p:nvSpPr>
            <p:spPr>
              <a:xfrm>
                <a:off x="612850" y="3404125"/>
                <a:ext cx="69975" cy="70275"/>
              </a:xfrm>
              <a:custGeom>
                <a:avLst/>
                <a:gdLst/>
                <a:ahLst/>
                <a:cxnLst/>
                <a:rect l="l" t="t" r="r" b="b"/>
                <a:pathLst>
                  <a:path w="2799" h="2811" extrusionOk="0">
                    <a:moveTo>
                      <a:pt x="1" y="0"/>
                    </a:moveTo>
                    <a:lnTo>
                      <a:pt x="1" y="2810"/>
                    </a:lnTo>
                    <a:lnTo>
                      <a:pt x="2799" y="2810"/>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88" name="Google Shape;1388;p39"/>
              <p:cNvSpPr/>
              <p:nvPr/>
            </p:nvSpPr>
            <p:spPr>
              <a:xfrm>
                <a:off x="819150" y="3404125"/>
                <a:ext cx="69950" cy="70275"/>
              </a:xfrm>
              <a:custGeom>
                <a:avLst/>
                <a:gdLst/>
                <a:ahLst/>
                <a:cxnLst/>
                <a:rect l="l" t="t" r="r" b="b"/>
                <a:pathLst>
                  <a:path w="2798" h="2811"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89" name="Google Shape;1389;p39"/>
              <p:cNvSpPr/>
              <p:nvPr/>
            </p:nvSpPr>
            <p:spPr>
              <a:xfrm>
                <a:off x="509875" y="350382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90" name="Google Shape;1390;p39"/>
              <p:cNvSpPr/>
              <p:nvPr/>
            </p:nvSpPr>
            <p:spPr>
              <a:xfrm>
                <a:off x="716150" y="350382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91" name="Google Shape;1391;p39"/>
              <p:cNvSpPr/>
              <p:nvPr/>
            </p:nvSpPr>
            <p:spPr>
              <a:xfrm>
                <a:off x="612850" y="3503825"/>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92" name="Google Shape;1392;p39"/>
              <p:cNvSpPr/>
              <p:nvPr/>
            </p:nvSpPr>
            <p:spPr>
              <a:xfrm>
                <a:off x="819150" y="3503825"/>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93" name="Google Shape;1393;p39"/>
              <p:cNvSpPr/>
              <p:nvPr/>
            </p:nvSpPr>
            <p:spPr>
              <a:xfrm>
                <a:off x="509875" y="360325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94" name="Google Shape;1394;p39"/>
              <p:cNvSpPr/>
              <p:nvPr/>
            </p:nvSpPr>
            <p:spPr>
              <a:xfrm>
                <a:off x="716150" y="360325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95" name="Google Shape;1395;p39"/>
              <p:cNvSpPr/>
              <p:nvPr/>
            </p:nvSpPr>
            <p:spPr>
              <a:xfrm>
                <a:off x="612850" y="3603250"/>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96" name="Google Shape;1396;p39"/>
              <p:cNvSpPr/>
              <p:nvPr/>
            </p:nvSpPr>
            <p:spPr>
              <a:xfrm>
                <a:off x="819150" y="3603250"/>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97" name="Google Shape;1397;p39"/>
              <p:cNvSpPr/>
              <p:nvPr/>
            </p:nvSpPr>
            <p:spPr>
              <a:xfrm>
                <a:off x="509875" y="370297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98" name="Google Shape;1398;p39"/>
              <p:cNvSpPr/>
              <p:nvPr/>
            </p:nvSpPr>
            <p:spPr>
              <a:xfrm>
                <a:off x="716150" y="370297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99" name="Google Shape;1399;p39"/>
              <p:cNvSpPr/>
              <p:nvPr/>
            </p:nvSpPr>
            <p:spPr>
              <a:xfrm>
                <a:off x="612850" y="3702975"/>
                <a:ext cx="69975" cy="69975"/>
              </a:xfrm>
              <a:custGeom>
                <a:avLst/>
                <a:gdLst/>
                <a:ahLst/>
                <a:cxnLst/>
                <a:rect l="l" t="t" r="r" b="b"/>
                <a:pathLst>
                  <a:path w="2799" h="2799" extrusionOk="0">
                    <a:moveTo>
                      <a:pt x="1" y="0"/>
                    </a:moveTo>
                    <a:lnTo>
                      <a:pt x="1" y="2798"/>
                    </a:lnTo>
                    <a:lnTo>
                      <a:pt x="2799" y="2798"/>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00" name="Google Shape;1400;p39"/>
              <p:cNvSpPr/>
              <p:nvPr/>
            </p:nvSpPr>
            <p:spPr>
              <a:xfrm>
                <a:off x="819150" y="3702975"/>
                <a:ext cx="69950" cy="69975"/>
              </a:xfrm>
              <a:custGeom>
                <a:avLst/>
                <a:gdLst/>
                <a:ahLst/>
                <a:cxnLst/>
                <a:rect l="l" t="t" r="r" b="b"/>
                <a:pathLst>
                  <a:path w="2798"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01" name="Google Shape;1401;p39"/>
              <p:cNvSpPr/>
              <p:nvPr/>
            </p:nvSpPr>
            <p:spPr>
              <a:xfrm>
                <a:off x="509875" y="380237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02" name="Google Shape;1402;p39"/>
              <p:cNvSpPr/>
              <p:nvPr/>
            </p:nvSpPr>
            <p:spPr>
              <a:xfrm>
                <a:off x="716150" y="380237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03" name="Google Shape;1403;p39"/>
              <p:cNvSpPr/>
              <p:nvPr/>
            </p:nvSpPr>
            <p:spPr>
              <a:xfrm>
                <a:off x="612850" y="3802375"/>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04" name="Google Shape;1404;p39"/>
              <p:cNvSpPr/>
              <p:nvPr/>
            </p:nvSpPr>
            <p:spPr>
              <a:xfrm>
                <a:off x="819150" y="3802375"/>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05" name="Google Shape;1405;p39"/>
              <p:cNvSpPr/>
              <p:nvPr/>
            </p:nvSpPr>
            <p:spPr>
              <a:xfrm>
                <a:off x="509875" y="3901800"/>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06" name="Google Shape;1406;p39"/>
              <p:cNvSpPr/>
              <p:nvPr/>
            </p:nvSpPr>
            <p:spPr>
              <a:xfrm>
                <a:off x="716150" y="3901800"/>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07" name="Google Shape;1407;p39"/>
              <p:cNvSpPr/>
              <p:nvPr/>
            </p:nvSpPr>
            <p:spPr>
              <a:xfrm>
                <a:off x="612850" y="3901800"/>
                <a:ext cx="69975" cy="69975"/>
              </a:xfrm>
              <a:custGeom>
                <a:avLst/>
                <a:gdLst/>
                <a:ahLst/>
                <a:cxnLst/>
                <a:rect l="l" t="t" r="r" b="b"/>
                <a:pathLst>
                  <a:path w="2799" h="2799" extrusionOk="0">
                    <a:moveTo>
                      <a:pt x="1" y="0"/>
                    </a:moveTo>
                    <a:lnTo>
                      <a:pt x="1" y="2798"/>
                    </a:lnTo>
                    <a:lnTo>
                      <a:pt x="2799" y="2798"/>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08" name="Google Shape;1408;p39"/>
              <p:cNvSpPr/>
              <p:nvPr/>
            </p:nvSpPr>
            <p:spPr>
              <a:xfrm>
                <a:off x="819150" y="3901800"/>
                <a:ext cx="69950" cy="69975"/>
              </a:xfrm>
              <a:custGeom>
                <a:avLst/>
                <a:gdLst/>
                <a:ahLst/>
                <a:cxnLst/>
                <a:rect l="l" t="t" r="r" b="b"/>
                <a:pathLst>
                  <a:path w="2798"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09" name="Google Shape;1409;p39"/>
              <p:cNvSpPr/>
              <p:nvPr/>
            </p:nvSpPr>
            <p:spPr>
              <a:xfrm>
                <a:off x="509875" y="400152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10" name="Google Shape;1410;p39"/>
              <p:cNvSpPr/>
              <p:nvPr/>
            </p:nvSpPr>
            <p:spPr>
              <a:xfrm>
                <a:off x="716150" y="4001525"/>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11" name="Google Shape;1411;p39"/>
              <p:cNvSpPr/>
              <p:nvPr/>
            </p:nvSpPr>
            <p:spPr>
              <a:xfrm>
                <a:off x="612850" y="4001525"/>
                <a:ext cx="69975" cy="69975"/>
              </a:xfrm>
              <a:custGeom>
                <a:avLst/>
                <a:gdLst/>
                <a:ahLst/>
                <a:cxnLst/>
                <a:rect l="l" t="t" r="r" b="b"/>
                <a:pathLst>
                  <a:path w="2799" h="2799" extrusionOk="0">
                    <a:moveTo>
                      <a:pt x="1" y="0"/>
                    </a:moveTo>
                    <a:lnTo>
                      <a:pt x="1" y="2798"/>
                    </a:lnTo>
                    <a:lnTo>
                      <a:pt x="2799" y="2798"/>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12" name="Google Shape;1412;p39"/>
              <p:cNvSpPr/>
              <p:nvPr/>
            </p:nvSpPr>
            <p:spPr>
              <a:xfrm>
                <a:off x="819150" y="4001525"/>
                <a:ext cx="69950" cy="69975"/>
              </a:xfrm>
              <a:custGeom>
                <a:avLst/>
                <a:gdLst/>
                <a:ahLst/>
                <a:cxnLst/>
                <a:rect l="l" t="t" r="r" b="b"/>
                <a:pathLst>
                  <a:path w="2798"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13" name="Google Shape;1413;p39"/>
              <p:cNvSpPr/>
              <p:nvPr/>
            </p:nvSpPr>
            <p:spPr>
              <a:xfrm>
                <a:off x="509875" y="410092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14" name="Google Shape;1414;p39"/>
              <p:cNvSpPr/>
              <p:nvPr/>
            </p:nvSpPr>
            <p:spPr>
              <a:xfrm>
                <a:off x="716150" y="410092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15" name="Google Shape;1415;p39"/>
              <p:cNvSpPr/>
              <p:nvPr/>
            </p:nvSpPr>
            <p:spPr>
              <a:xfrm>
                <a:off x="612850" y="4100925"/>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16" name="Google Shape;1416;p39"/>
              <p:cNvSpPr/>
              <p:nvPr/>
            </p:nvSpPr>
            <p:spPr>
              <a:xfrm>
                <a:off x="819150" y="4100925"/>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17" name="Google Shape;1417;p39"/>
              <p:cNvSpPr/>
              <p:nvPr/>
            </p:nvSpPr>
            <p:spPr>
              <a:xfrm>
                <a:off x="509875" y="4200350"/>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18" name="Google Shape;1418;p39"/>
              <p:cNvSpPr/>
              <p:nvPr/>
            </p:nvSpPr>
            <p:spPr>
              <a:xfrm>
                <a:off x="716150" y="4200350"/>
                <a:ext cx="69975" cy="69975"/>
              </a:xfrm>
              <a:custGeom>
                <a:avLst/>
                <a:gdLst/>
                <a:ahLst/>
                <a:cxnLst/>
                <a:rect l="l" t="t" r="r" b="b"/>
                <a:pathLst>
                  <a:path w="2799"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19" name="Google Shape;1419;p39"/>
              <p:cNvSpPr/>
              <p:nvPr/>
            </p:nvSpPr>
            <p:spPr>
              <a:xfrm>
                <a:off x="612850" y="4200350"/>
                <a:ext cx="69975" cy="69975"/>
              </a:xfrm>
              <a:custGeom>
                <a:avLst/>
                <a:gdLst/>
                <a:ahLst/>
                <a:cxnLst/>
                <a:rect l="l" t="t" r="r" b="b"/>
                <a:pathLst>
                  <a:path w="2799" h="2799" extrusionOk="0">
                    <a:moveTo>
                      <a:pt x="1" y="0"/>
                    </a:moveTo>
                    <a:lnTo>
                      <a:pt x="1" y="2798"/>
                    </a:lnTo>
                    <a:lnTo>
                      <a:pt x="2799" y="2798"/>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20" name="Google Shape;1420;p39"/>
              <p:cNvSpPr/>
              <p:nvPr/>
            </p:nvSpPr>
            <p:spPr>
              <a:xfrm>
                <a:off x="819150" y="4200350"/>
                <a:ext cx="69950" cy="69975"/>
              </a:xfrm>
              <a:custGeom>
                <a:avLst/>
                <a:gdLst/>
                <a:ahLst/>
                <a:cxnLst/>
                <a:rect l="l" t="t" r="r" b="b"/>
                <a:pathLst>
                  <a:path w="2798" h="2799"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21" name="Google Shape;1421;p39"/>
              <p:cNvSpPr/>
              <p:nvPr/>
            </p:nvSpPr>
            <p:spPr>
              <a:xfrm>
                <a:off x="509875" y="4300075"/>
                <a:ext cx="69975" cy="69950"/>
              </a:xfrm>
              <a:custGeom>
                <a:avLst/>
                <a:gdLst/>
                <a:ahLst/>
                <a:cxnLst/>
                <a:rect l="l" t="t" r="r" b="b"/>
                <a:pathLst>
                  <a:path w="2799" h="2798"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22" name="Google Shape;1422;p39"/>
              <p:cNvSpPr/>
              <p:nvPr/>
            </p:nvSpPr>
            <p:spPr>
              <a:xfrm>
                <a:off x="716150" y="4300075"/>
                <a:ext cx="69975" cy="69950"/>
              </a:xfrm>
              <a:custGeom>
                <a:avLst/>
                <a:gdLst/>
                <a:ahLst/>
                <a:cxnLst/>
                <a:rect l="l" t="t" r="r" b="b"/>
                <a:pathLst>
                  <a:path w="2799" h="2798"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23" name="Google Shape;1423;p39"/>
              <p:cNvSpPr/>
              <p:nvPr/>
            </p:nvSpPr>
            <p:spPr>
              <a:xfrm>
                <a:off x="612850" y="4300075"/>
                <a:ext cx="69975" cy="69950"/>
              </a:xfrm>
              <a:custGeom>
                <a:avLst/>
                <a:gdLst/>
                <a:ahLst/>
                <a:cxnLst/>
                <a:rect l="l" t="t" r="r" b="b"/>
                <a:pathLst>
                  <a:path w="2799" h="2798" extrusionOk="0">
                    <a:moveTo>
                      <a:pt x="1" y="0"/>
                    </a:moveTo>
                    <a:lnTo>
                      <a:pt x="1" y="2798"/>
                    </a:lnTo>
                    <a:lnTo>
                      <a:pt x="2799" y="2798"/>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24" name="Google Shape;1424;p39"/>
              <p:cNvSpPr/>
              <p:nvPr/>
            </p:nvSpPr>
            <p:spPr>
              <a:xfrm>
                <a:off x="819150" y="4300075"/>
                <a:ext cx="69950" cy="69950"/>
              </a:xfrm>
              <a:custGeom>
                <a:avLst/>
                <a:gdLst/>
                <a:ahLst/>
                <a:cxnLst/>
                <a:rect l="l" t="t" r="r" b="b"/>
                <a:pathLst>
                  <a:path w="2798" h="2798" extrusionOk="0">
                    <a:moveTo>
                      <a:pt x="0" y="0"/>
                    </a:moveTo>
                    <a:lnTo>
                      <a:pt x="0" y="2798"/>
                    </a:lnTo>
                    <a:lnTo>
                      <a:pt x="2798" y="2798"/>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25" name="Google Shape;1425;p39"/>
              <p:cNvSpPr/>
              <p:nvPr/>
            </p:nvSpPr>
            <p:spPr>
              <a:xfrm>
                <a:off x="509875" y="439947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26" name="Google Shape;1426;p39"/>
              <p:cNvSpPr/>
              <p:nvPr/>
            </p:nvSpPr>
            <p:spPr>
              <a:xfrm>
                <a:off x="716150" y="4399475"/>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27" name="Google Shape;1427;p39"/>
              <p:cNvSpPr/>
              <p:nvPr/>
            </p:nvSpPr>
            <p:spPr>
              <a:xfrm>
                <a:off x="612850" y="4399475"/>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28" name="Google Shape;1428;p39"/>
              <p:cNvSpPr/>
              <p:nvPr/>
            </p:nvSpPr>
            <p:spPr>
              <a:xfrm>
                <a:off x="819150" y="4399475"/>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29" name="Google Shape;1429;p39"/>
              <p:cNvSpPr/>
              <p:nvPr/>
            </p:nvSpPr>
            <p:spPr>
              <a:xfrm>
                <a:off x="509875" y="4498900"/>
                <a:ext cx="69975" cy="70275"/>
              </a:xfrm>
              <a:custGeom>
                <a:avLst/>
                <a:gdLst/>
                <a:ahLst/>
                <a:cxnLst/>
                <a:rect l="l" t="t" r="r" b="b"/>
                <a:pathLst>
                  <a:path w="2799" h="2811"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30" name="Google Shape;1430;p39"/>
              <p:cNvSpPr/>
              <p:nvPr/>
            </p:nvSpPr>
            <p:spPr>
              <a:xfrm>
                <a:off x="716150" y="4498900"/>
                <a:ext cx="69975" cy="70275"/>
              </a:xfrm>
              <a:custGeom>
                <a:avLst/>
                <a:gdLst/>
                <a:ahLst/>
                <a:cxnLst/>
                <a:rect l="l" t="t" r="r" b="b"/>
                <a:pathLst>
                  <a:path w="2799" h="2811"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31" name="Google Shape;1431;p39"/>
              <p:cNvSpPr/>
              <p:nvPr/>
            </p:nvSpPr>
            <p:spPr>
              <a:xfrm>
                <a:off x="612850" y="4498900"/>
                <a:ext cx="69975" cy="70275"/>
              </a:xfrm>
              <a:custGeom>
                <a:avLst/>
                <a:gdLst/>
                <a:ahLst/>
                <a:cxnLst/>
                <a:rect l="l" t="t" r="r" b="b"/>
                <a:pathLst>
                  <a:path w="2799" h="2811" extrusionOk="0">
                    <a:moveTo>
                      <a:pt x="1" y="0"/>
                    </a:moveTo>
                    <a:lnTo>
                      <a:pt x="1" y="2810"/>
                    </a:lnTo>
                    <a:lnTo>
                      <a:pt x="2799" y="2810"/>
                    </a:lnTo>
                    <a:lnTo>
                      <a:pt x="279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32" name="Google Shape;1432;p39"/>
              <p:cNvSpPr/>
              <p:nvPr/>
            </p:nvSpPr>
            <p:spPr>
              <a:xfrm>
                <a:off x="819150" y="4498900"/>
                <a:ext cx="69950" cy="70275"/>
              </a:xfrm>
              <a:custGeom>
                <a:avLst/>
                <a:gdLst/>
                <a:ahLst/>
                <a:cxnLst/>
                <a:rect l="l" t="t" r="r" b="b"/>
                <a:pathLst>
                  <a:path w="2798" h="2811" extrusionOk="0">
                    <a:moveTo>
                      <a:pt x="0" y="0"/>
                    </a:moveTo>
                    <a:lnTo>
                      <a:pt x="0" y="2810"/>
                    </a:lnTo>
                    <a:lnTo>
                      <a:pt x="2798" y="2810"/>
                    </a:lnTo>
                    <a:lnTo>
                      <a:pt x="2798"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33" name="Google Shape;1433;p39"/>
              <p:cNvSpPr/>
              <p:nvPr/>
            </p:nvSpPr>
            <p:spPr>
              <a:xfrm>
                <a:off x="509875" y="459860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34" name="Google Shape;1434;p39"/>
              <p:cNvSpPr/>
              <p:nvPr/>
            </p:nvSpPr>
            <p:spPr>
              <a:xfrm>
                <a:off x="716150" y="4598600"/>
                <a:ext cx="69975" cy="69975"/>
              </a:xfrm>
              <a:custGeom>
                <a:avLst/>
                <a:gdLst/>
                <a:ahLst/>
                <a:cxnLst/>
                <a:rect l="l" t="t" r="r" b="b"/>
                <a:pathLst>
                  <a:path w="2799"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35" name="Google Shape;1435;p39"/>
              <p:cNvSpPr/>
              <p:nvPr/>
            </p:nvSpPr>
            <p:spPr>
              <a:xfrm>
                <a:off x="612850" y="4598600"/>
                <a:ext cx="69975" cy="69975"/>
              </a:xfrm>
              <a:custGeom>
                <a:avLst/>
                <a:gdLst/>
                <a:ahLst/>
                <a:cxnLst/>
                <a:rect l="l" t="t" r="r" b="b"/>
                <a:pathLst>
                  <a:path w="2799" h="2799" extrusionOk="0">
                    <a:moveTo>
                      <a:pt x="1" y="1"/>
                    </a:moveTo>
                    <a:lnTo>
                      <a:pt x="1" y="2799"/>
                    </a:lnTo>
                    <a:lnTo>
                      <a:pt x="2799" y="2799"/>
                    </a:lnTo>
                    <a:lnTo>
                      <a:pt x="279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36" name="Google Shape;1436;p39"/>
              <p:cNvSpPr/>
              <p:nvPr/>
            </p:nvSpPr>
            <p:spPr>
              <a:xfrm>
                <a:off x="819150" y="4598600"/>
                <a:ext cx="69950" cy="69975"/>
              </a:xfrm>
              <a:custGeom>
                <a:avLst/>
                <a:gdLst/>
                <a:ahLst/>
                <a:cxnLst/>
                <a:rect l="l" t="t" r="r" b="b"/>
                <a:pathLst>
                  <a:path w="2798" h="2799" extrusionOk="0">
                    <a:moveTo>
                      <a:pt x="0" y="1"/>
                    </a:moveTo>
                    <a:lnTo>
                      <a:pt x="0" y="2799"/>
                    </a:lnTo>
                    <a:lnTo>
                      <a:pt x="2798" y="2799"/>
                    </a:lnTo>
                    <a:lnTo>
                      <a:pt x="2798"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grpSp>
        <p:nvGrpSpPr>
          <p:cNvPr id="1437" name="Google Shape;1437;p39"/>
          <p:cNvGrpSpPr/>
          <p:nvPr/>
        </p:nvGrpSpPr>
        <p:grpSpPr>
          <a:xfrm>
            <a:off x="1398529" y="2371601"/>
            <a:ext cx="1679481" cy="4047591"/>
            <a:chOff x="2245450" y="435300"/>
            <a:chExt cx="882575" cy="2525325"/>
          </a:xfrm>
        </p:grpSpPr>
        <p:sp>
          <p:nvSpPr>
            <p:cNvPr id="1438" name="Google Shape;1438;p39"/>
            <p:cNvSpPr/>
            <p:nvPr/>
          </p:nvSpPr>
          <p:spPr>
            <a:xfrm>
              <a:off x="2245450" y="435300"/>
              <a:ext cx="61925" cy="2525325"/>
            </a:xfrm>
            <a:custGeom>
              <a:avLst/>
              <a:gdLst/>
              <a:ahLst/>
              <a:cxnLst/>
              <a:rect l="l" t="t" r="r" b="b"/>
              <a:pathLst>
                <a:path w="2477" h="101013" extrusionOk="0">
                  <a:moveTo>
                    <a:pt x="1" y="0"/>
                  </a:moveTo>
                  <a:lnTo>
                    <a:pt x="1" y="101013"/>
                  </a:lnTo>
                  <a:lnTo>
                    <a:pt x="2477" y="101013"/>
                  </a:lnTo>
                  <a:lnTo>
                    <a:pt x="2477"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39" name="Google Shape;1439;p39"/>
            <p:cNvSpPr/>
            <p:nvPr/>
          </p:nvSpPr>
          <p:spPr>
            <a:xfrm>
              <a:off x="2307375" y="435300"/>
              <a:ext cx="758750" cy="2525325"/>
            </a:xfrm>
            <a:custGeom>
              <a:avLst/>
              <a:gdLst/>
              <a:ahLst/>
              <a:cxnLst/>
              <a:rect l="l" t="t" r="r" b="b"/>
              <a:pathLst>
                <a:path w="30350" h="101013" extrusionOk="0">
                  <a:moveTo>
                    <a:pt x="0" y="0"/>
                  </a:moveTo>
                  <a:lnTo>
                    <a:pt x="0" y="101013"/>
                  </a:lnTo>
                  <a:lnTo>
                    <a:pt x="30349" y="101013"/>
                  </a:lnTo>
                  <a:lnTo>
                    <a:pt x="30349" y="0"/>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40" name="Google Shape;1440;p39"/>
            <p:cNvSpPr/>
            <p:nvPr/>
          </p:nvSpPr>
          <p:spPr>
            <a:xfrm>
              <a:off x="3066100" y="435300"/>
              <a:ext cx="61925" cy="2525325"/>
            </a:xfrm>
            <a:custGeom>
              <a:avLst/>
              <a:gdLst/>
              <a:ahLst/>
              <a:cxnLst/>
              <a:rect l="l" t="t" r="r" b="b"/>
              <a:pathLst>
                <a:path w="2477" h="101013" extrusionOk="0">
                  <a:moveTo>
                    <a:pt x="0" y="0"/>
                  </a:moveTo>
                  <a:lnTo>
                    <a:pt x="0" y="101013"/>
                  </a:lnTo>
                  <a:lnTo>
                    <a:pt x="2477" y="101013"/>
                  </a:lnTo>
                  <a:lnTo>
                    <a:pt x="2477"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nvGrpSpPr>
            <p:cNvPr id="1441" name="Google Shape;1441;p39"/>
            <p:cNvGrpSpPr/>
            <p:nvPr/>
          </p:nvGrpSpPr>
          <p:grpSpPr>
            <a:xfrm>
              <a:off x="2366900" y="589175"/>
              <a:ext cx="639675" cy="2198225"/>
              <a:chOff x="2126450" y="2396250"/>
              <a:chExt cx="639675" cy="2198225"/>
            </a:xfrm>
          </p:grpSpPr>
          <p:sp>
            <p:nvSpPr>
              <p:cNvPr id="1442" name="Google Shape;1442;p39"/>
              <p:cNvSpPr/>
              <p:nvPr/>
            </p:nvSpPr>
            <p:spPr>
              <a:xfrm>
                <a:off x="2126450" y="2396250"/>
                <a:ext cx="48825" cy="2198225"/>
              </a:xfrm>
              <a:custGeom>
                <a:avLst/>
                <a:gdLst/>
                <a:ahLst/>
                <a:cxnLst/>
                <a:rect l="l" t="t" r="r" b="b"/>
                <a:pathLst>
                  <a:path w="1953" h="87929" extrusionOk="0">
                    <a:moveTo>
                      <a:pt x="0" y="1"/>
                    </a:moveTo>
                    <a:lnTo>
                      <a:pt x="0"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43" name="Google Shape;1443;p39"/>
              <p:cNvSpPr/>
              <p:nvPr/>
            </p:nvSpPr>
            <p:spPr>
              <a:xfrm>
                <a:off x="2244625" y="2396250"/>
                <a:ext cx="48825" cy="2198225"/>
              </a:xfrm>
              <a:custGeom>
                <a:avLst/>
                <a:gdLst/>
                <a:ahLst/>
                <a:cxnLst/>
                <a:rect l="l" t="t" r="r" b="b"/>
                <a:pathLst>
                  <a:path w="1953" h="87929" extrusionOk="0">
                    <a:moveTo>
                      <a:pt x="0" y="1"/>
                    </a:moveTo>
                    <a:lnTo>
                      <a:pt x="0"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44" name="Google Shape;1444;p39"/>
              <p:cNvSpPr/>
              <p:nvPr/>
            </p:nvSpPr>
            <p:spPr>
              <a:xfrm>
                <a:off x="2362775" y="2396250"/>
                <a:ext cx="48850" cy="2198225"/>
              </a:xfrm>
              <a:custGeom>
                <a:avLst/>
                <a:gdLst/>
                <a:ahLst/>
                <a:cxnLst/>
                <a:rect l="l" t="t" r="r" b="b"/>
                <a:pathLst>
                  <a:path w="1954" h="87929" extrusionOk="0">
                    <a:moveTo>
                      <a:pt x="1" y="1"/>
                    </a:moveTo>
                    <a:lnTo>
                      <a:pt x="1"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45" name="Google Shape;1445;p39"/>
              <p:cNvSpPr/>
              <p:nvPr/>
            </p:nvSpPr>
            <p:spPr>
              <a:xfrm>
                <a:off x="2480950" y="2396250"/>
                <a:ext cx="48850" cy="2198225"/>
              </a:xfrm>
              <a:custGeom>
                <a:avLst/>
                <a:gdLst/>
                <a:ahLst/>
                <a:cxnLst/>
                <a:rect l="l" t="t" r="r" b="b"/>
                <a:pathLst>
                  <a:path w="1954" h="87929" extrusionOk="0">
                    <a:moveTo>
                      <a:pt x="1" y="1"/>
                    </a:moveTo>
                    <a:lnTo>
                      <a:pt x="1"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46" name="Google Shape;1446;p39"/>
              <p:cNvSpPr/>
              <p:nvPr/>
            </p:nvSpPr>
            <p:spPr>
              <a:xfrm>
                <a:off x="2599125" y="2396250"/>
                <a:ext cx="48825" cy="2198225"/>
              </a:xfrm>
              <a:custGeom>
                <a:avLst/>
                <a:gdLst/>
                <a:ahLst/>
                <a:cxnLst/>
                <a:rect l="l" t="t" r="r" b="b"/>
                <a:pathLst>
                  <a:path w="1953" h="87929" extrusionOk="0">
                    <a:moveTo>
                      <a:pt x="0" y="1"/>
                    </a:moveTo>
                    <a:lnTo>
                      <a:pt x="0"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47" name="Google Shape;1447;p39"/>
              <p:cNvSpPr/>
              <p:nvPr/>
            </p:nvSpPr>
            <p:spPr>
              <a:xfrm>
                <a:off x="2717300" y="2396250"/>
                <a:ext cx="48825" cy="2198225"/>
              </a:xfrm>
              <a:custGeom>
                <a:avLst/>
                <a:gdLst/>
                <a:ahLst/>
                <a:cxnLst/>
                <a:rect l="l" t="t" r="r" b="b"/>
                <a:pathLst>
                  <a:path w="1953" h="87929" extrusionOk="0">
                    <a:moveTo>
                      <a:pt x="0" y="1"/>
                    </a:moveTo>
                    <a:lnTo>
                      <a:pt x="0" y="87928"/>
                    </a:lnTo>
                    <a:lnTo>
                      <a:pt x="1953" y="87928"/>
                    </a:lnTo>
                    <a:lnTo>
                      <a:pt x="1953"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grpSp>
        <p:nvGrpSpPr>
          <p:cNvPr id="1448" name="Google Shape;1448;p39"/>
          <p:cNvGrpSpPr/>
          <p:nvPr/>
        </p:nvGrpSpPr>
        <p:grpSpPr>
          <a:xfrm>
            <a:off x="636576" y="3878053"/>
            <a:ext cx="1136005" cy="2540795"/>
            <a:chOff x="461029" y="2736249"/>
            <a:chExt cx="733917" cy="2078077"/>
          </a:xfrm>
        </p:grpSpPr>
        <p:sp>
          <p:nvSpPr>
            <p:cNvPr id="1449" name="Google Shape;1449;p39"/>
            <p:cNvSpPr/>
            <p:nvPr/>
          </p:nvSpPr>
          <p:spPr>
            <a:xfrm>
              <a:off x="461029" y="2736249"/>
              <a:ext cx="43715" cy="2078077"/>
            </a:xfrm>
            <a:custGeom>
              <a:avLst/>
              <a:gdLst/>
              <a:ahLst/>
              <a:cxnLst/>
              <a:rect l="l" t="t" r="r" b="b"/>
              <a:pathLst>
                <a:path w="1334" h="63414" extrusionOk="0">
                  <a:moveTo>
                    <a:pt x="0" y="1"/>
                  </a:moveTo>
                  <a:lnTo>
                    <a:pt x="0" y="63413"/>
                  </a:lnTo>
                  <a:lnTo>
                    <a:pt x="1334" y="63413"/>
                  </a:lnTo>
                  <a:lnTo>
                    <a:pt x="1334" y="1"/>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50" name="Google Shape;1450;p39"/>
            <p:cNvSpPr/>
            <p:nvPr/>
          </p:nvSpPr>
          <p:spPr>
            <a:xfrm>
              <a:off x="1151231" y="2736249"/>
              <a:ext cx="43715" cy="2078077"/>
            </a:xfrm>
            <a:custGeom>
              <a:avLst/>
              <a:gdLst/>
              <a:ahLst/>
              <a:cxnLst/>
              <a:rect l="l" t="t" r="r" b="b"/>
              <a:pathLst>
                <a:path w="1334" h="63414" extrusionOk="0">
                  <a:moveTo>
                    <a:pt x="0" y="1"/>
                  </a:moveTo>
                  <a:lnTo>
                    <a:pt x="0" y="63413"/>
                  </a:lnTo>
                  <a:lnTo>
                    <a:pt x="1334" y="63413"/>
                  </a:lnTo>
                  <a:lnTo>
                    <a:pt x="1334" y="1"/>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51" name="Google Shape;1451;p39"/>
            <p:cNvSpPr/>
            <p:nvPr/>
          </p:nvSpPr>
          <p:spPr>
            <a:xfrm>
              <a:off x="504712" y="2736249"/>
              <a:ext cx="646552" cy="2078077"/>
            </a:xfrm>
            <a:custGeom>
              <a:avLst/>
              <a:gdLst/>
              <a:ahLst/>
              <a:cxnLst/>
              <a:rect l="l" t="t" r="r" b="b"/>
              <a:pathLst>
                <a:path w="19730" h="63414" extrusionOk="0">
                  <a:moveTo>
                    <a:pt x="1" y="1"/>
                  </a:moveTo>
                  <a:lnTo>
                    <a:pt x="1" y="63413"/>
                  </a:lnTo>
                  <a:lnTo>
                    <a:pt x="19729" y="63413"/>
                  </a:lnTo>
                  <a:lnTo>
                    <a:pt x="19729" y="1"/>
                  </a:lnTo>
                  <a:close/>
                </a:path>
              </a:pathLst>
            </a:custGeom>
            <a:solidFill>
              <a:schemeClr val="accent4"/>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nvGrpSpPr>
            <p:cNvPr id="1452" name="Google Shape;1452;p39"/>
            <p:cNvGrpSpPr/>
            <p:nvPr/>
          </p:nvGrpSpPr>
          <p:grpSpPr>
            <a:xfrm>
              <a:off x="578444" y="2830266"/>
              <a:ext cx="499054" cy="1886110"/>
              <a:chOff x="1248050" y="3252900"/>
              <a:chExt cx="380725" cy="1438900"/>
            </a:xfrm>
          </p:grpSpPr>
          <p:sp>
            <p:nvSpPr>
              <p:cNvPr id="1453" name="Google Shape;1453;p39"/>
              <p:cNvSpPr/>
              <p:nvPr/>
            </p:nvSpPr>
            <p:spPr>
              <a:xfrm>
                <a:off x="1248050" y="3252900"/>
                <a:ext cx="380725" cy="47075"/>
              </a:xfrm>
              <a:custGeom>
                <a:avLst/>
                <a:gdLst/>
                <a:ahLst/>
                <a:cxnLst/>
                <a:rect l="l" t="t" r="r" b="b"/>
                <a:pathLst>
                  <a:path w="15229" h="1883"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54" name="Google Shape;1454;p39"/>
              <p:cNvSpPr/>
              <p:nvPr/>
            </p:nvSpPr>
            <p:spPr>
              <a:xfrm>
                <a:off x="1248050" y="3345775"/>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55" name="Google Shape;1455;p39"/>
              <p:cNvSpPr/>
              <p:nvPr/>
            </p:nvSpPr>
            <p:spPr>
              <a:xfrm>
                <a:off x="1248050" y="3438350"/>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56" name="Google Shape;1456;p39"/>
              <p:cNvSpPr/>
              <p:nvPr/>
            </p:nvSpPr>
            <p:spPr>
              <a:xfrm>
                <a:off x="1248050" y="3531225"/>
                <a:ext cx="380725" cy="47050"/>
              </a:xfrm>
              <a:custGeom>
                <a:avLst/>
                <a:gdLst/>
                <a:ahLst/>
                <a:cxnLst/>
                <a:rect l="l" t="t" r="r" b="b"/>
                <a:pathLst>
                  <a:path w="15229" h="1882" extrusionOk="0">
                    <a:moveTo>
                      <a:pt x="1" y="0"/>
                    </a:moveTo>
                    <a:lnTo>
                      <a:pt x="1" y="1881"/>
                    </a:lnTo>
                    <a:lnTo>
                      <a:pt x="15229" y="1881"/>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57" name="Google Shape;1457;p39"/>
              <p:cNvSpPr/>
              <p:nvPr/>
            </p:nvSpPr>
            <p:spPr>
              <a:xfrm>
                <a:off x="1248050" y="3624075"/>
                <a:ext cx="380725" cy="47075"/>
              </a:xfrm>
              <a:custGeom>
                <a:avLst/>
                <a:gdLst/>
                <a:ahLst/>
                <a:cxnLst/>
                <a:rect l="l" t="t" r="r" b="b"/>
                <a:pathLst>
                  <a:path w="15229" h="1883"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58" name="Google Shape;1458;p39"/>
              <p:cNvSpPr/>
              <p:nvPr/>
            </p:nvSpPr>
            <p:spPr>
              <a:xfrm>
                <a:off x="1248050" y="3716950"/>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59" name="Google Shape;1459;p39"/>
              <p:cNvSpPr/>
              <p:nvPr/>
            </p:nvSpPr>
            <p:spPr>
              <a:xfrm>
                <a:off x="1248050" y="3809525"/>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60" name="Google Shape;1460;p39"/>
              <p:cNvSpPr/>
              <p:nvPr/>
            </p:nvSpPr>
            <p:spPr>
              <a:xfrm>
                <a:off x="1248050" y="3902400"/>
                <a:ext cx="380725" cy="47050"/>
              </a:xfrm>
              <a:custGeom>
                <a:avLst/>
                <a:gdLst/>
                <a:ahLst/>
                <a:cxnLst/>
                <a:rect l="l" t="t" r="r" b="b"/>
                <a:pathLst>
                  <a:path w="15229" h="1882" extrusionOk="0">
                    <a:moveTo>
                      <a:pt x="1" y="0"/>
                    </a:moveTo>
                    <a:lnTo>
                      <a:pt x="1" y="1881"/>
                    </a:lnTo>
                    <a:lnTo>
                      <a:pt x="15229" y="1881"/>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61" name="Google Shape;1461;p39"/>
              <p:cNvSpPr/>
              <p:nvPr/>
            </p:nvSpPr>
            <p:spPr>
              <a:xfrm>
                <a:off x="1248050" y="3995275"/>
                <a:ext cx="380725" cy="47050"/>
              </a:xfrm>
              <a:custGeom>
                <a:avLst/>
                <a:gdLst/>
                <a:ahLst/>
                <a:cxnLst/>
                <a:rect l="l" t="t" r="r" b="b"/>
                <a:pathLst>
                  <a:path w="15229" h="1882" extrusionOk="0">
                    <a:moveTo>
                      <a:pt x="1" y="0"/>
                    </a:moveTo>
                    <a:lnTo>
                      <a:pt x="1" y="1881"/>
                    </a:lnTo>
                    <a:lnTo>
                      <a:pt x="15229" y="1881"/>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62" name="Google Shape;1462;p39"/>
              <p:cNvSpPr/>
              <p:nvPr/>
            </p:nvSpPr>
            <p:spPr>
              <a:xfrm>
                <a:off x="1248050" y="4087825"/>
                <a:ext cx="380725" cy="47075"/>
              </a:xfrm>
              <a:custGeom>
                <a:avLst/>
                <a:gdLst/>
                <a:ahLst/>
                <a:cxnLst/>
                <a:rect l="l" t="t" r="r" b="b"/>
                <a:pathLst>
                  <a:path w="15229" h="1883"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63" name="Google Shape;1463;p39"/>
              <p:cNvSpPr/>
              <p:nvPr/>
            </p:nvSpPr>
            <p:spPr>
              <a:xfrm>
                <a:off x="1248050" y="4180700"/>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64" name="Google Shape;1464;p39"/>
              <p:cNvSpPr/>
              <p:nvPr/>
            </p:nvSpPr>
            <p:spPr>
              <a:xfrm>
                <a:off x="1248050" y="4273575"/>
                <a:ext cx="380725" cy="47050"/>
              </a:xfrm>
              <a:custGeom>
                <a:avLst/>
                <a:gdLst/>
                <a:ahLst/>
                <a:cxnLst/>
                <a:rect l="l" t="t" r="r" b="b"/>
                <a:pathLst>
                  <a:path w="15229" h="1882" extrusionOk="0">
                    <a:moveTo>
                      <a:pt x="1" y="0"/>
                    </a:moveTo>
                    <a:lnTo>
                      <a:pt x="1" y="1882"/>
                    </a:lnTo>
                    <a:lnTo>
                      <a:pt x="15229" y="1882"/>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65" name="Google Shape;1465;p39"/>
              <p:cNvSpPr/>
              <p:nvPr/>
            </p:nvSpPr>
            <p:spPr>
              <a:xfrm>
                <a:off x="1248050" y="4366450"/>
                <a:ext cx="380725" cy="47050"/>
              </a:xfrm>
              <a:custGeom>
                <a:avLst/>
                <a:gdLst/>
                <a:ahLst/>
                <a:cxnLst/>
                <a:rect l="l" t="t" r="r" b="b"/>
                <a:pathLst>
                  <a:path w="15229" h="1882" extrusionOk="0">
                    <a:moveTo>
                      <a:pt x="1" y="0"/>
                    </a:moveTo>
                    <a:lnTo>
                      <a:pt x="1" y="1881"/>
                    </a:lnTo>
                    <a:lnTo>
                      <a:pt x="15229" y="1881"/>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66" name="Google Shape;1466;p39"/>
              <p:cNvSpPr/>
              <p:nvPr/>
            </p:nvSpPr>
            <p:spPr>
              <a:xfrm>
                <a:off x="1248050" y="4459000"/>
                <a:ext cx="380725" cy="47075"/>
              </a:xfrm>
              <a:custGeom>
                <a:avLst/>
                <a:gdLst/>
                <a:ahLst/>
                <a:cxnLst/>
                <a:rect l="l" t="t" r="r" b="b"/>
                <a:pathLst>
                  <a:path w="15229" h="1883"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67" name="Google Shape;1467;p39"/>
              <p:cNvSpPr/>
              <p:nvPr/>
            </p:nvSpPr>
            <p:spPr>
              <a:xfrm>
                <a:off x="1248050" y="4551875"/>
                <a:ext cx="380725" cy="47050"/>
              </a:xfrm>
              <a:custGeom>
                <a:avLst/>
                <a:gdLst/>
                <a:ahLst/>
                <a:cxnLst/>
                <a:rect l="l" t="t" r="r" b="b"/>
                <a:pathLst>
                  <a:path w="15229" h="1882" extrusionOk="0">
                    <a:moveTo>
                      <a:pt x="1" y="1"/>
                    </a:moveTo>
                    <a:lnTo>
                      <a:pt x="1" y="1882"/>
                    </a:lnTo>
                    <a:lnTo>
                      <a:pt x="15229" y="1882"/>
                    </a:lnTo>
                    <a:lnTo>
                      <a:pt x="15229" y="1"/>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68" name="Google Shape;1468;p39"/>
              <p:cNvSpPr/>
              <p:nvPr/>
            </p:nvSpPr>
            <p:spPr>
              <a:xfrm>
                <a:off x="1248050" y="4644750"/>
                <a:ext cx="380725" cy="47050"/>
              </a:xfrm>
              <a:custGeom>
                <a:avLst/>
                <a:gdLst/>
                <a:ahLst/>
                <a:cxnLst/>
                <a:rect l="l" t="t" r="r" b="b"/>
                <a:pathLst>
                  <a:path w="15229" h="1882" extrusionOk="0">
                    <a:moveTo>
                      <a:pt x="1" y="0"/>
                    </a:moveTo>
                    <a:lnTo>
                      <a:pt x="1" y="1882"/>
                    </a:lnTo>
                    <a:lnTo>
                      <a:pt x="15229" y="1882"/>
                    </a:lnTo>
                    <a:lnTo>
                      <a:pt x="15229" y="0"/>
                    </a:ln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grpSp>
        <p:nvGrpSpPr>
          <p:cNvPr id="1469" name="Google Shape;1469;p39"/>
          <p:cNvGrpSpPr/>
          <p:nvPr/>
        </p:nvGrpSpPr>
        <p:grpSpPr>
          <a:xfrm>
            <a:off x="-467" y="5748012"/>
            <a:ext cx="12192000" cy="1110717"/>
            <a:chOff x="-350" y="4311009"/>
            <a:chExt cx="9144000" cy="833038"/>
          </a:xfrm>
        </p:grpSpPr>
        <p:grpSp>
          <p:nvGrpSpPr>
            <p:cNvPr id="1470" name="Google Shape;1470;p39"/>
            <p:cNvGrpSpPr/>
            <p:nvPr/>
          </p:nvGrpSpPr>
          <p:grpSpPr>
            <a:xfrm flipH="1">
              <a:off x="17475" y="4311009"/>
              <a:ext cx="9126175" cy="610548"/>
              <a:chOff x="17475" y="4459303"/>
              <a:chExt cx="9126175" cy="462116"/>
            </a:xfrm>
          </p:grpSpPr>
          <p:sp>
            <p:nvSpPr>
              <p:cNvPr id="1471" name="Google Shape;1471;p39"/>
              <p:cNvSpPr/>
              <p:nvPr/>
            </p:nvSpPr>
            <p:spPr>
              <a:xfrm>
                <a:off x="17475" y="4459303"/>
                <a:ext cx="5702362" cy="462116"/>
              </a:xfrm>
              <a:custGeom>
                <a:avLst/>
                <a:gdLst/>
                <a:ahLst/>
                <a:cxnLst/>
                <a:rect l="l" t="t" r="r" b="b"/>
                <a:pathLst>
                  <a:path w="194156" h="42328" extrusionOk="0">
                    <a:moveTo>
                      <a:pt x="194156" y="1"/>
                    </a:moveTo>
                    <a:cubicBezTo>
                      <a:pt x="194156" y="1"/>
                      <a:pt x="178939" y="2239"/>
                      <a:pt x="158056" y="3990"/>
                    </a:cubicBezTo>
                    <a:cubicBezTo>
                      <a:pt x="137172" y="5752"/>
                      <a:pt x="122182" y="16610"/>
                      <a:pt x="105942" y="18682"/>
                    </a:cubicBezTo>
                    <a:cubicBezTo>
                      <a:pt x="89702" y="20765"/>
                      <a:pt x="58460" y="19003"/>
                      <a:pt x="37374" y="25718"/>
                    </a:cubicBezTo>
                    <a:cubicBezTo>
                      <a:pt x="16288" y="32422"/>
                      <a:pt x="0" y="31148"/>
                      <a:pt x="0" y="31148"/>
                    </a:cubicBezTo>
                    <a:lnTo>
                      <a:pt x="0" y="42328"/>
                    </a:lnTo>
                    <a:lnTo>
                      <a:pt x="194156" y="42328"/>
                    </a:ln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72" name="Google Shape;1472;p39"/>
              <p:cNvSpPr/>
              <p:nvPr/>
            </p:nvSpPr>
            <p:spPr>
              <a:xfrm flipH="1">
                <a:off x="5713884" y="4459306"/>
                <a:ext cx="3429766" cy="457989"/>
              </a:xfrm>
              <a:custGeom>
                <a:avLst/>
                <a:gdLst/>
                <a:ahLst/>
                <a:cxnLst/>
                <a:rect l="l" t="t" r="r" b="b"/>
                <a:pathLst>
                  <a:path w="194156" h="42328" extrusionOk="0">
                    <a:moveTo>
                      <a:pt x="194156" y="1"/>
                    </a:moveTo>
                    <a:cubicBezTo>
                      <a:pt x="194156" y="1"/>
                      <a:pt x="178939" y="2239"/>
                      <a:pt x="158056" y="3990"/>
                    </a:cubicBezTo>
                    <a:cubicBezTo>
                      <a:pt x="137172" y="5752"/>
                      <a:pt x="122182" y="16610"/>
                      <a:pt x="105942" y="18682"/>
                    </a:cubicBezTo>
                    <a:cubicBezTo>
                      <a:pt x="89702" y="20765"/>
                      <a:pt x="58460" y="19003"/>
                      <a:pt x="37374" y="25718"/>
                    </a:cubicBezTo>
                    <a:cubicBezTo>
                      <a:pt x="16288" y="32422"/>
                      <a:pt x="0" y="31148"/>
                      <a:pt x="0" y="31148"/>
                    </a:cubicBezTo>
                    <a:lnTo>
                      <a:pt x="0" y="42328"/>
                    </a:lnTo>
                    <a:lnTo>
                      <a:pt x="194156" y="42328"/>
                    </a:ln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1473" name="Google Shape;1473;p39"/>
            <p:cNvGrpSpPr/>
            <p:nvPr/>
          </p:nvGrpSpPr>
          <p:grpSpPr>
            <a:xfrm>
              <a:off x="-350" y="4681968"/>
              <a:ext cx="9144000" cy="462078"/>
              <a:chOff x="-350" y="4536900"/>
              <a:chExt cx="9144000" cy="607118"/>
            </a:xfrm>
          </p:grpSpPr>
          <p:sp>
            <p:nvSpPr>
              <p:cNvPr id="1474" name="Google Shape;1474;p39"/>
              <p:cNvSpPr/>
              <p:nvPr/>
            </p:nvSpPr>
            <p:spPr>
              <a:xfrm>
                <a:off x="-350" y="4536900"/>
                <a:ext cx="4246221" cy="607093"/>
              </a:xfrm>
              <a:custGeom>
                <a:avLst/>
                <a:gdLst/>
                <a:ahLst/>
                <a:cxnLst/>
                <a:rect l="l" t="t" r="r" b="b"/>
                <a:pathLst>
                  <a:path w="195251" h="32374" extrusionOk="0">
                    <a:moveTo>
                      <a:pt x="0" y="4442"/>
                    </a:moveTo>
                    <a:cubicBezTo>
                      <a:pt x="0" y="4442"/>
                      <a:pt x="43517" y="1"/>
                      <a:pt x="100596" y="12883"/>
                    </a:cubicBezTo>
                    <a:cubicBezTo>
                      <a:pt x="140863" y="21980"/>
                      <a:pt x="178522" y="7847"/>
                      <a:pt x="195251" y="7847"/>
                    </a:cubicBezTo>
                    <a:lnTo>
                      <a:pt x="195251" y="32374"/>
                    </a:lnTo>
                    <a:lnTo>
                      <a:pt x="0" y="32374"/>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75" name="Google Shape;1475;p39"/>
              <p:cNvSpPr/>
              <p:nvPr/>
            </p:nvSpPr>
            <p:spPr>
              <a:xfrm flipH="1">
                <a:off x="4240409" y="4536925"/>
                <a:ext cx="4903241" cy="607093"/>
              </a:xfrm>
              <a:custGeom>
                <a:avLst/>
                <a:gdLst/>
                <a:ahLst/>
                <a:cxnLst/>
                <a:rect l="l" t="t" r="r" b="b"/>
                <a:pathLst>
                  <a:path w="195251" h="32374" extrusionOk="0">
                    <a:moveTo>
                      <a:pt x="0" y="4442"/>
                    </a:moveTo>
                    <a:cubicBezTo>
                      <a:pt x="0" y="4442"/>
                      <a:pt x="43517" y="1"/>
                      <a:pt x="100596" y="12883"/>
                    </a:cubicBezTo>
                    <a:cubicBezTo>
                      <a:pt x="140863" y="21980"/>
                      <a:pt x="178522" y="7847"/>
                      <a:pt x="195251" y="7847"/>
                    </a:cubicBezTo>
                    <a:lnTo>
                      <a:pt x="195251" y="32374"/>
                    </a:lnTo>
                    <a:lnTo>
                      <a:pt x="0" y="32374"/>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grpSp>
        <p:nvGrpSpPr>
          <p:cNvPr id="1476" name="Google Shape;1476;p39"/>
          <p:cNvGrpSpPr/>
          <p:nvPr/>
        </p:nvGrpSpPr>
        <p:grpSpPr>
          <a:xfrm>
            <a:off x="1397210" y="4114312"/>
            <a:ext cx="4549193" cy="2129461"/>
            <a:chOff x="1047906" y="3085733"/>
            <a:chExt cx="3411895" cy="1597096"/>
          </a:xfrm>
        </p:grpSpPr>
        <p:grpSp>
          <p:nvGrpSpPr>
            <p:cNvPr id="1477" name="Google Shape;1477;p39"/>
            <p:cNvGrpSpPr/>
            <p:nvPr/>
          </p:nvGrpSpPr>
          <p:grpSpPr>
            <a:xfrm>
              <a:off x="1047906" y="3085733"/>
              <a:ext cx="3411895" cy="1597096"/>
              <a:chOff x="1329414" y="3181994"/>
              <a:chExt cx="3095251" cy="1448745"/>
            </a:xfrm>
          </p:grpSpPr>
          <p:sp>
            <p:nvSpPr>
              <p:cNvPr id="1478" name="Google Shape;1478;p39"/>
              <p:cNvSpPr/>
              <p:nvPr/>
            </p:nvSpPr>
            <p:spPr>
              <a:xfrm>
                <a:off x="1329414" y="3822665"/>
                <a:ext cx="3095251" cy="808074"/>
              </a:xfrm>
              <a:custGeom>
                <a:avLst/>
                <a:gdLst/>
                <a:ahLst/>
                <a:cxnLst/>
                <a:rect l="l" t="t" r="r" b="b"/>
                <a:pathLst>
                  <a:path w="89620" h="23397" extrusionOk="0">
                    <a:moveTo>
                      <a:pt x="10324" y="1"/>
                    </a:moveTo>
                    <a:lnTo>
                      <a:pt x="10324" y="9121"/>
                    </a:lnTo>
                    <a:lnTo>
                      <a:pt x="5716" y="9121"/>
                    </a:lnTo>
                    <a:lnTo>
                      <a:pt x="5716" y="16265"/>
                    </a:lnTo>
                    <a:lnTo>
                      <a:pt x="1" y="16265"/>
                    </a:lnTo>
                    <a:lnTo>
                      <a:pt x="1" y="23397"/>
                    </a:lnTo>
                    <a:lnTo>
                      <a:pt x="89619" y="23397"/>
                    </a:lnTo>
                    <a:lnTo>
                      <a:pt x="89619" y="16265"/>
                    </a:lnTo>
                    <a:lnTo>
                      <a:pt x="83904" y="16265"/>
                    </a:lnTo>
                    <a:lnTo>
                      <a:pt x="83904" y="9121"/>
                    </a:lnTo>
                    <a:lnTo>
                      <a:pt x="79297" y="9121"/>
                    </a:lnTo>
                    <a:lnTo>
                      <a:pt x="79297"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79" name="Google Shape;1479;p39"/>
              <p:cNvSpPr/>
              <p:nvPr/>
            </p:nvSpPr>
            <p:spPr>
              <a:xfrm>
                <a:off x="2065650" y="3505650"/>
                <a:ext cx="1622821" cy="129126"/>
              </a:xfrm>
              <a:custGeom>
                <a:avLst/>
                <a:gdLst/>
                <a:ahLst/>
                <a:cxnLst/>
                <a:rect l="l" t="t" r="r" b="b"/>
                <a:pathLst>
                  <a:path w="50924" h="3739" extrusionOk="0">
                    <a:moveTo>
                      <a:pt x="1" y="0"/>
                    </a:moveTo>
                    <a:lnTo>
                      <a:pt x="1" y="3739"/>
                    </a:lnTo>
                    <a:lnTo>
                      <a:pt x="50924" y="3739"/>
                    </a:lnTo>
                    <a:lnTo>
                      <a:pt x="50924" y="0"/>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80" name="Google Shape;1480;p39"/>
              <p:cNvSpPr/>
              <p:nvPr/>
            </p:nvSpPr>
            <p:spPr>
              <a:xfrm>
                <a:off x="2696719" y="4138061"/>
                <a:ext cx="353664" cy="492677"/>
              </a:xfrm>
              <a:custGeom>
                <a:avLst/>
                <a:gdLst/>
                <a:ahLst/>
                <a:cxnLst/>
                <a:rect l="l" t="t" r="r" b="b"/>
                <a:pathLst>
                  <a:path w="10240" h="14265" extrusionOk="0">
                    <a:moveTo>
                      <a:pt x="0" y="1"/>
                    </a:moveTo>
                    <a:lnTo>
                      <a:pt x="0" y="14265"/>
                    </a:lnTo>
                    <a:lnTo>
                      <a:pt x="10240" y="14265"/>
                    </a:lnTo>
                    <a:lnTo>
                      <a:pt x="10240" y="1"/>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81" name="Google Shape;1481;p39"/>
              <p:cNvSpPr/>
              <p:nvPr/>
            </p:nvSpPr>
            <p:spPr>
              <a:xfrm>
                <a:off x="2342641" y="4137681"/>
                <a:ext cx="354113" cy="493057"/>
              </a:xfrm>
              <a:custGeom>
                <a:avLst/>
                <a:gdLst/>
                <a:ahLst/>
                <a:cxnLst/>
                <a:rect l="l" t="t" r="r" b="b"/>
                <a:pathLst>
                  <a:path w="10253" h="14276" extrusionOk="0">
                    <a:moveTo>
                      <a:pt x="1" y="0"/>
                    </a:moveTo>
                    <a:lnTo>
                      <a:pt x="1" y="14276"/>
                    </a:lnTo>
                    <a:lnTo>
                      <a:pt x="10252" y="14276"/>
                    </a:lnTo>
                    <a:lnTo>
                      <a:pt x="10252"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82" name="Google Shape;1482;p39"/>
              <p:cNvSpPr/>
              <p:nvPr/>
            </p:nvSpPr>
            <p:spPr>
              <a:xfrm>
                <a:off x="3050348" y="4137681"/>
                <a:ext cx="353664" cy="493057"/>
              </a:xfrm>
              <a:custGeom>
                <a:avLst/>
                <a:gdLst/>
                <a:ahLst/>
                <a:cxnLst/>
                <a:rect l="l" t="t" r="r" b="b"/>
                <a:pathLst>
                  <a:path w="10240" h="14276" extrusionOk="0">
                    <a:moveTo>
                      <a:pt x="1" y="0"/>
                    </a:moveTo>
                    <a:lnTo>
                      <a:pt x="1" y="14276"/>
                    </a:lnTo>
                    <a:lnTo>
                      <a:pt x="10240" y="14276"/>
                    </a:lnTo>
                    <a:lnTo>
                      <a:pt x="10240"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83" name="Google Shape;1483;p39"/>
              <p:cNvSpPr/>
              <p:nvPr/>
            </p:nvSpPr>
            <p:spPr>
              <a:xfrm>
                <a:off x="2384189" y="4174256"/>
                <a:ext cx="267735" cy="456482"/>
              </a:xfrm>
              <a:custGeom>
                <a:avLst/>
                <a:gdLst/>
                <a:ahLst/>
                <a:cxnLst/>
                <a:rect l="l" t="t" r="r" b="b"/>
                <a:pathLst>
                  <a:path w="7752" h="13217" extrusionOk="0">
                    <a:moveTo>
                      <a:pt x="0" y="1"/>
                    </a:moveTo>
                    <a:lnTo>
                      <a:pt x="0" y="13217"/>
                    </a:lnTo>
                    <a:lnTo>
                      <a:pt x="7751" y="13217"/>
                    </a:lnTo>
                    <a:lnTo>
                      <a:pt x="7751"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84" name="Google Shape;1484;p39"/>
              <p:cNvSpPr/>
              <p:nvPr/>
            </p:nvSpPr>
            <p:spPr>
              <a:xfrm>
                <a:off x="3093520" y="4174256"/>
                <a:ext cx="267320" cy="456482"/>
              </a:xfrm>
              <a:custGeom>
                <a:avLst/>
                <a:gdLst/>
                <a:ahLst/>
                <a:cxnLst/>
                <a:rect l="l" t="t" r="r" b="b"/>
                <a:pathLst>
                  <a:path w="7740" h="13217" extrusionOk="0">
                    <a:moveTo>
                      <a:pt x="1" y="1"/>
                    </a:moveTo>
                    <a:lnTo>
                      <a:pt x="1" y="13217"/>
                    </a:lnTo>
                    <a:lnTo>
                      <a:pt x="7740" y="13217"/>
                    </a:lnTo>
                    <a:lnTo>
                      <a:pt x="7740" y="1"/>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85" name="Google Shape;1485;p39"/>
              <p:cNvSpPr/>
              <p:nvPr/>
            </p:nvSpPr>
            <p:spPr>
              <a:xfrm>
                <a:off x="2739476" y="4170975"/>
                <a:ext cx="267735" cy="459763"/>
              </a:xfrm>
              <a:custGeom>
                <a:avLst/>
                <a:gdLst/>
                <a:ahLst/>
                <a:cxnLst/>
                <a:rect l="l" t="t" r="r" b="b"/>
                <a:pathLst>
                  <a:path w="7752" h="13312" extrusionOk="0">
                    <a:moveTo>
                      <a:pt x="0" y="0"/>
                    </a:moveTo>
                    <a:lnTo>
                      <a:pt x="0" y="13312"/>
                    </a:lnTo>
                    <a:lnTo>
                      <a:pt x="7751" y="13312"/>
                    </a:lnTo>
                    <a:lnTo>
                      <a:pt x="7751" y="0"/>
                    </a:ln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86" name="Google Shape;1486;p39"/>
              <p:cNvSpPr/>
              <p:nvPr/>
            </p:nvSpPr>
            <p:spPr>
              <a:xfrm>
                <a:off x="1686025" y="3750749"/>
                <a:ext cx="2381970" cy="218330"/>
              </a:xfrm>
              <a:custGeom>
                <a:avLst/>
                <a:gdLst/>
                <a:ahLst/>
                <a:cxnLst/>
                <a:rect l="l" t="t" r="r" b="b"/>
                <a:pathLst>
                  <a:path w="50924" h="3739" extrusionOk="0">
                    <a:moveTo>
                      <a:pt x="1" y="0"/>
                    </a:moveTo>
                    <a:lnTo>
                      <a:pt x="1" y="3739"/>
                    </a:lnTo>
                    <a:lnTo>
                      <a:pt x="50924" y="3739"/>
                    </a:lnTo>
                    <a:lnTo>
                      <a:pt x="50924" y="0"/>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87" name="Google Shape;1487;p39"/>
              <p:cNvSpPr/>
              <p:nvPr/>
            </p:nvSpPr>
            <p:spPr>
              <a:xfrm>
                <a:off x="1609064" y="3352678"/>
                <a:ext cx="2535950" cy="223354"/>
              </a:xfrm>
              <a:custGeom>
                <a:avLst/>
                <a:gdLst/>
                <a:ahLst/>
                <a:cxnLst/>
                <a:rect l="l" t="t" r="r" b="b"/>
                <a:pathLst>
                  <a:path w="73426" h="6467" extrusionOk="0">
                    <a:moveTo>
                      <a:pt x="0" y="0"/>
                    </a:moveTo>
                    <a:cubicBezTo>
                      <a:pt x="0" y="0"/>
                      <a:pt x="738" y="3060"/>
                      <a:pt x="10275" y="4810"/>
                    </a:cubicBezTo>
                    <a:cubicBezTo>
                      <a:pt x="18989" y="6396"/>
                      <a:pt x="33809" y="6466"/>
                      <a:pt x="36336" y="6466"/>
                    </a:cubicBezTo>
                    <a:cubicBezTo>
                      <a:pt x="36578" y="6466"/>
                      <a:pt x="36707" y="6465"/>
                      <a:pt x="36707" y="6465"/>
                    </a:cubicBezTo>
                    <a:cubicBezTo>
                      <a:pt x="36707" y="6465"/>
                      <a:pt x="36870" y="6466"/>
                      <a:pt x="37173" y="6466"/>
                    </a:cubicBezTo>
                    <a:cubicBezTo>
                      <a:pt x="39953" y="6466"/>
                      <a:pt x="54538" y="6389"/>
                      <a:pt x="63139" y="4810"/>
                    </a:cubicBezTo>
                    <a:cubicBezTo>
                      <a:pt x="72688" y="3060"/>
                      <a:pt x="73426" y="0"/>
                      <a:pt x="73426" y="0"/>
                    </a:cubicBezTo>
                    <a:lnTo>
                      <a:pt x="73426" y="0"/>
                    </a:lnTo>
                    <a:cubicBezTo>
                      <a:pt x="61972" y="2715"/>
                      <a:pt x="36707" y="3584"/>
                      <a:pt x="36707" y="3584"/>
                    </a:cubicBezTo>
                    <a:cubicBezTo>
                      <a:pt x="36707" y="3584"/>
                      <a:pt x="11454" y="2715"/>
                      <a:pt x="0" y="0"/>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88" name="Google Shape;1488;p39"/>
              <p:cNvSpPr/>
              <p:nvPr/>
            </p:nvSpPr>
            <p:spPr>
              <a:xfrm>
                <a:off x="1405086" y="3643795"/>
                <a:ext cx="2943493" cy="280514"/>
              </a:xfrm>
              <a:custGeom>
                <a:avLst/>
                <a:gdLst/>
                <a:ahLst/>
                <a:cxnLst/>
                <a:rect l="l" t="t" r="r" b="b"/>
                <a:pathLst>
                  <a:path w="85226" h="8122" extrusionOk="0">
                    <a:moveTo>
                      <a:pt x="1" y="1"/>
                    </a:moveTo>
                    <a:cubicBezTo>
                      <a:pt x="1" y="1"/>
                      <a:pt x="858" y="3846"/>
                      <a:pt x="11931" y="6037"/>
                    </a:cubicBezTo>
                    <a:cubicBezTo>
                      <a:pt x="21934" y="8025"/>
                      <a:pt x="38870" y="8122"/>
                      <a:pt x="42080" y="8122"/>
                    </a:cubicBezTo>
                    <a:cubicBezTo>
                      <a:pt x="42427" y="8122"/>
                      <a:pt x="42613" y="8121"/>
                      <a:pt x="42613" y="8121"/>
                    </a:cubicBezTo>
                    <a:cubicBezTo>
                      <a:pt x="42613" y="8121"/>
                      <a:pt x="42769" y="8122"/>
                      <a:pt x="43060" y="8122"/>
                    </a:cubicBezTo>
                    <a:cubicBezTo>
                      <a:pt x="46040" y="8122"/>
                      <a:pt x="63209" y="8033"/>
                      <a:pt x="73296" y="6037"/>
                    </a:cubicBezTo>
                    <a:cubicBezTo>
                      <a:pt x="84380" y="3846"/>
                      <a:pt x="85226" y="1"/>
                      <a:pt x="85226" y="1"/>
                    </a:cubicBezTo>
                    <a:lnTo>
                      <a:pt x="85226" y="1"/>
                    </a:lnTo>
                    <a:cubicBezTo>
                      <a:pt x="71938" y="3406"/>
                      <a:pt x="42613" y="4501"/>
                      <a:pt x="42613" y="4501"/>
                    </a:cubicBezTo>
                    <a:cubicBezTo>
                      <a:pt x="42613" y="4501"/>
                      <a:pt x="13300" y="3406"/>
                      <a:pt x="1"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89" name="Google Shape;1489;p39"/>
              <p:cNvSpPr/>
              <p:nvPr/>
            </p:nvSpPr>
            <p:spPr>
              <a:xfrm>
                <a:off x="1405086" y="3579244"/>
                <a:ext cx="2943493" cy="220038"/>
              </a:xfrm>
              <a:custGeom>
                <a:avLst/>
                <a:gdLst/>
                <a:ahLst/>
                <a:cxnLst/>
                <a:rect l="l" t="t" r="r" b="b"/>
                <a:pathLst>
                  <a:path w="85226" h="6371" extrusionOk="0">
                    <a:moveTo>
                      <a:pt x="19098" y="0"/>
                    </a:moveTo>
                    <a:cubicBezTo>
                      <a:pt x="19098" y="0"/>
                      <a:pt x="12984" y="2008"/>
                      <a:pt x="4049" y="2008"/>
                    </a:cubicBezTo>
                    <a:cubicBezTo>
                      <a:pt x="2756" y="2008"/>
                      <a:pt x="1403" y="1966"/>
                      <a:pt x="1" y="1870"/>
                    </a:cubicBezTo>
                    <a:lnTo>
                      <a:pt x="1" y="1870"/>
                    </a:lnTo>
                    <a:cubicBezTo>
                      <a:pt x="1" y="1870"/>
                      <a:pt x="11598" y="6370"/>
                      <a:pt x="42613" y="6370"/>
                    </a:cubicBezTo>
                    <a:cubicBezTo>
                      <a:pt x="73641" y="6370"/>
                      <a:pt x="85225" y="1870"/>
                      <a:pt x="85226" y="1870"/>
                    </a:cubicBezTo>
                    <a:lnTo>
                      <a:pt x="85226" y="1870"/>
                    </a:lnTo>
                    <a:cubicBezTo>
                      <a:pt x="83825" y="1966"/>
                      <a:pt x="82474" y="2008"/>
                      <a:pt x="81181" y="2008"/>
                    </a:cubicBezTo>
                    <a:cubicBezTo>
                      <a:pt x="72254" y="2008"/>
                      <a:pt x="66140" y="0"/>
                      <a:pt x="66140" y="0"/>
                    </a:cubicBezTo>
                    <a:cubicBezTo>
                      <a:pt x="66140" y="0"/>
                      <a:pt x="52007" y="1191"/>
                      <a:pt x="42625" y="1191"/>
                    </a:cubicBezTo>
                    <a:cubicBezTo>
                      <a:pt x="32219" y="1191"/>
                      <a:pt x="19098" y="0"/>
                      <a:pt x="19098" y="0"/>
                    </a:cubicBez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90" name="Google Shape;1490;p39"/>
              <p:cNvSpPr/>
              <p:nvPr/>
            </p:nvSpPr>
            <p:spPr>
              <a:xfrm>
                <a:off x="1609064" y="3181994"/>
                <a:ext cx="2535950" cy="294467"/>
              </a:xfrm>
              <a:custGeom>
                <a:avLst/>
                <a:gdLst/>
                <a:ahLst/>
                <a:cxnLst/>
                <a:rect l="l" t="t" r="r" b="b"/>
                <a:pathLst>
                  <a:path w="73426" h="8526" extrusionOk="0">
                    <a:moveTo>
                      <a:pt x="54948" y="1"/>
                    </a:moveTo>
                    <a:cubicBezTo>
                      <a:pt x="52316" y="418"/>
                      <a:pt x="39827" y="644"/>
                      <a:pt x="36671" y="644"/>
                    </a:cubicBezTo>
                    <a:cubicBezTo>
                      <a:pt x="33552" y="644"/>
                      <a:pt x="21086" y="418"/>
                      <a:pt x="18479" y="13"/>
                    </a:cubicBezTo>
                    <a:cubicBezTo>
                      <a:pt x="18116" y="194"/>
                      <a:pt x="9488" y="4982"/>
                      <a:pt x="1271" y="4982"/>
                    </a:cubicBezTo>
                    <a:cubicBezTo>
                      <a:pt x="846" y="4982"/>
                      <a:pt x="422" y="4969"/>
                      <a:pt x="0" y="4942"/>
                    </a:cubicBezTo>
                    <a:lnTo>
                      <a:pt x="0" y="4942"/>
                    </a:lnTo>
                    <a:cubicBezTo>
                      <a:pt x="0" y="4942"/>
                      <a:pt x="9990" y="8526"/>
                      <a:pt x="36707" y="8526"/>
                    </a:cubicBezTo>
                    <a:cubicBezTo>
                      <a:pt x="63436" y="8526"/>
                      <a:pt x="73426" y="4942"/>
                      <a:pt x="73426" y="4942"/>
                    </a:cubicBezTo>
                    <a:lnTo>
                      <a:pt x="73426" y="4942"/>
                    </a:lnTo>
                    <a:cubicBezTo>
                      <a:pt x="73005" y="4969"/>
                      <a:pt x="72581" y="4982"/>
                      <a:pt x="72156" y="4982"/>
                    </a:cubicBezTo>
                    <a:cubicBezTo>
                      <a:pt x="63949" y="4982"/>
                      <a:pt x="55310" y="193"/>
                      <a:pt x="54948" y="1"/>
                    </a:cubicBez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1491" name="Google Shape;1491;p39"/>
            <p:cNvGrpSpPr/>
            <p:nvPr/>
          </p:nvGrpSpPr>
          <p:grpSpPr>
            <a:xfrm>
              <a:off x="3396830" y="4179033"/>
              <a:ext cx="594002" cy="425077"/>
              <a:chOff x="5393775" y="4423575"/>
              <a:chExt cx="230725" cy="146175"/>
            </a:xfrm>
          </p:grpSpPr>
          <p:sp>
            <p:nvSpPr>
              <p:cNvPr id="1492" name="Google Shape;1492;p39"/>
              <p:cNvSpPr/>
              <p:nvPr/>
            </p:nvSpPr>
            <p:spPr>
              <a:xfrm>
                <a:off x="5393775" y="4423575"/>
                <a:ext cx="230725" cy="146175"/>
              </a:xfrm>
              <a:custGeom>
                <a:avLst/>
                <a:gdLst/>
                <a:ahLst/>
                <a:cxnLst/>
                <a:rect l="l" t="t" r="r" b="b"/>
                <a:pathLst>
                  <a:path w="9229" h="5847" extrusionOk="0">
                    <a:moveTo>
                      <a:pt x="1" y="0"/>
                    </a:moveTo>
                    <a:lnTo>
                      <a:pt x="1" y="5846"/>
                    </a:lnTo>
                    <a:lnTo>
                      <a:pt x="9228" y="5846"/>
                    </a:lnTo>
                    <a:lnTo>
                      <a:pt x="9228" y="0"/>
                    </a:ln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93" name="Google Shape;1493;p39"/>
              <p:cNvSpPr/>
              <p:nvPr/>
            </p:nvSpPr>
            <p:spPr>
              <a:xfrm>
                <a:off x="5428325" y="4443800"/>
                <a:ext cx="16675" cy="105700"/>
              </a:xfrm>
              <a:custGeom>
                <a:avLst/>
                <a:gdLst/>
                <a:ahLst/>
                <a:cxnLst/>
                <a:rect l="l" t="t" r="r" b="b"/>
                <a:pathLst>
                  <a:path w="667" h="4228" extrusionOk="0">
                    <a:moveTo>
                      <a:pt x="333" y="1"/>
                    </a:moveTo>
                    <a:cubicBezTo>
                      <a:pt x="155" y="1"/>
                      <a:pt x="0" y="144"/>
                      <a:pt x="0" y="322"/>
                    </a:cubicBezTo>
                    <a:lnTo>
                      <a:pt x="0" y="3894"/>
                    </a:lnTo>
                    <a:cubicBezTo>
                      <a:pt x="0" y="4073"/>
                      <a:pt x="155" y="4227"/>
                      <a:pt x="333" y="4227"/>
                    </a:cubicBezTo>
                    <a:cubicBezTo>
                      <a:pt x="512" y="4227"/>
                      <a:pt x="667" y="4073"/>
                      <a:pt x="667" y="3894"/>
                    </a:cubicBezTo>
                    <a:lnTo>
                      <a:pt x="667" y="322"/>
                    </a:lnTo>
                    <a:cubicBezTo>
                      <a:pt x="667" y="144"/>
                      <a:pt x="512" y="1"/>
                      <a:pt x="333"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94" name="Google Shape;1494;p39"/>
              <p:cNvSpPr/>
              <p:nvPr/>
            </p:nvSpPr>
            <p:spPr>
              <a:xfrm>
                <a:off x="5501250" y="4443800"/>
                <a:ext cx="16375" cy="105700"/>
              </a:xfrm>
              <a:custGeom>
                <a:avLst/>
                <a:gdLst/>
                <a:ahLst/>
                <a:cxnLst/>
                <a:rect l="l" t="t" r="r" b="b"/>
                <a:pathLst>
                  <a:path w="655" h="4228" extrusionOk="0">
                    <a:moveTo>
                      <a:pt x="333" y="1"/>
                    </a:moveTo>
                    <a:cubicBezTo>
                      <a:pt x="143" y="1"/>
                      <a:pt x="0" y="144"/>
                      <a:pt x="0" y="322"/>
                    </a:cubicBezTo>
                    <a:lnTo>
                      <a:pt x="0" y="3894"/>
                    </a:lnTo>
                    <a:cubicBezTo>
                      <a:pt x="0" y="4073"/>
                      <a:pt x="143" y="4227"/>
                      <a:pt x="333" y="4227"/>
                    </a:cubicBezTo>
                    <a:cubicBezTo>
                      <a:pt x="512" y="4227"/>
                      <a:pt x="655" y="4073"/>
                      <a:pt x="655" y="3894"/>
                    </a:cubicBezTo>
                    <a:lnTo>
                      <a:pt x="655" y="322"/>
                    </a:lnTo>
                    <a:cubicBezTo>
                      <a:pt x="655" y="144"/>
                      <a:pt x="512" y="1"/>
                      <a:pt x="333"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95" name="Google Shape;1495;p39"/>
              <p:cNvSpPr/>
              <p:nvPr/>
            </p:nvSpPr>
            <p:spPr>
              <a:xfrm>
                <a:off x="5573875" y="4443800"/>
                <a:ext cx="16675" cy="105700"/>
              </a:xfrm>
              <a:custGeom>
                <a:avLst/>
                <a:gdLst/>
                <a:ahLst/>
                <a:cxnLst/>
                <a:rect l="l" t="t" r="r" b="b"/>
                <a:pathLst>
                  <a:path w="667" h="4228" extrusionOk="0">
                    <a:moveTo>
                      <a:pt x="334" y="1"/>
                    </a:moveTo>
                    <a:cubicBezTo>
                      <a:pt x="155" y="1"/>
                      <a:pt x="0" y="144"/>
                      <a:pt x="12" y="322"/>
                    </a:cubicBezTo>
                    <a:lnTo>
                      <a:pt x="12" y="3894"/>
                    </a:lnTo>
                    <a:cubicBezTo>
                      <a:pt x="0" y="4073"/>
                      <a:pt x="155" y="4227"/>
                      <a:pt x="334" y="4227"/>
                    </a:cubicBezTo>
                    <a:cubicBezTo>
                      <a:pt x="512" y="4227"/>
                      <a:pt x="667" y="4073"/>
                      <a:pt x="667" y="3894"/>
                    </a:cubicBezTo>
                    <a:lnTo>
                      <a:pt x="667" y="322"/>
                    </a:lnTo>
                    <a:cubicBezTo>
                      <a:pt x="667" y="144"/>
                      <a:pt x="512" y="1"/>
                      <a:pt x="334"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1496" name="Google Shape;1496;p39"/>
            <p:cNvGrpSpPr/>
            <p:nvPr/>
          </p:nvGrpSpPr>
          <p:grpSpPr>
            <a:xfrm>
              <a:off x="1504617" y="4179033"/>
              <a:ext cx="594002" cy="425077"/>
              <a:chOff x="5393775" y="4423575"/>
              <a:chExt cx="230725" cy="146175"/>
            </a:xfrm>
          </p:grpSpPr>
          <p:sp>
            <p:nvSpPr>
              <p:cNvPr id="1497" name="Google Shape;1497;p39"/>
              <p:cNvSpPr/>
              <p:nvPr/>
            </p:nvSpPr>
            <p:spPr>
              <a:xfrm>
                <a:off x="5393775" y="4423575"/>
                <a:ext cx="230725" cy="146175"/>
              </a:xfrm>
              <a:custGeom>
                <a:avLst/>
                <a:gdLst/>
                <a:ahLst/>
                <a:cxnLst/>
                <a:rect l="l" t="t" r="r" b="b"/>
                <a:pathLst>
                  <a:path w="9229" h="5847" extrusionOk="0">
                    <a:moveTo>
                      <a:pt x="1" y="0"/>
                    </a:moveTo>
                    <a:lnTo>
                      <a:pt x="1" y="5846"/>
                    </a:lnTo>
                    <a:lnTo>
                      <a:pt x="9228" y="5846"/>
                    </a:lnTo>
                    <a:lnTo>
                      <a:pt x="9228" y="0"/>
                    </a:ln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98" name="Google Shape;1498;p39"/>
              <p:cNvSpPr/>
              <p:nvPr/>
            </p:nvSpPr>
            <p:spPr>
              <a:xfrm>
                <a:off x="5428325" y="4443800"/>
                <a:ext cx="16675" cy="105700"/>
              </a:xfrm>
              <a:custGeom>
                <a:avLst/>
                <a:gdLst/>
                <a:ahLst/>
                <a:cxnLst/>
                <a:rect l="l" t="t" r="r" b="b"/>
                <a:pathLst>
                  <a:path w="667" h="4228" extrusionOk="0">
                    <a:moveTo>
                      <a:pt x="333" y="1"/>
                    </a:moveTo>
                    <a:cubicBezTo>
                      <a:pt x="155" y="1"/>
                      <a:pt x="0" y="144"/>
                      <a:pt x="0" y="322"/>
                    </a:cubicBezTo>
                    <a:lnTo>
                      <a:pt x="0" y="3894"/>
                    </a:lnTo>
                    <a:cubicBezTo>
                      <a:pt x="0" y="4073"/>
                      <a:pt x="155" y="4227"/>
                      <a:pt x="333" y="4227"/>
                    </a:cubicBezTo>
                    <a:cubicBezTo>
                      <a:pt x="512" y="4227"/>
                      <a:pt x="667" y="4073"/>
                      <a:pt x="667" y="3894"/>
                    </a:cubicBezTo>
                    <a:lnTo>
                      <a:pt x="667" y="322"/>
                    </a:lnTo>
                    <a:cubicBezTo>
                      <a:pt x="667" y="144"/>
                      <a:pt x="512" y="1"/>
                      <a:pt x="333"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99" name="Google Shape;1499;p39"/>
              <p:cNvSpPr/>
              <p:nvPr/>
            </p:nvSpPr>
            <p:spPr>
              <a:xfrm>
                <a:off x="5501250" y="4443800"/>
                <a:ext cx="16375" cy="105700"/>
              </a:xfrm>
              <a:custGeom>
                <a:avLst/>
                <a:gdLst/>
                <a:ahLst/>
                <a:cxnLst/>
                <a:rect l="l" t="t" r="r" b="b"/>
                <a:pathLst>
                  <a:path w="655" h="4228" extrusionOk="0">
                    <a:moveTo>
                      <a:pt x="333" y="1"/>
                    </a:moveTo>
                    <a:cubicBezTo>
                      <a:pt x="143" y="1"/>
                      <a:pt x="0" y="144"/>
                      <a:pt x="0" y="322"/>
                    </a:cubicBezTo>
                    <a:lnTo>
                      <a:pt x="0" y="3894"/>
                    </a:lnTo>
                    <a:cubicBezTo>
                      <a:pt x="0" y="4073"/>
                      <a:pt x="143" y="4227"/>
                      <a:pt x="333" y="4227"/>
                    </a:cubicBezTo>
                    <a:cubicBezTo>
                      <a:pt x="512" y="4227"/>
                      <a:pt x="655" y="4073"/>
                      <a:pt x="655" y="3894"/>
                    </a:cubicBezTo>
                    <a:lnTo>
                      <a:pt x="655" y="322"/>
                    </a:lnTo>
                    <a:cubicBezTo>
                      <a:pt x="655" y="144"/>
                      <a:pt x="512" y="1"/>
                      <a:pt x="333"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500" name="Google Shape;1500;p39"/>
              <p:cNvSpPr/>
              <p:nvPr/>
            </p:nvSpPr>
            <p:spPr>
              <a:xfrm>
                <a:off x="5573875" y="4443800"/>
                <a:ext cx="16675" cy="105700"/>
              </a:xfrm>
              <a:custGeom>
                <a:avLst/>
                <a:gdLst/>
                <a:ahLst/>
                <a:cxnLst/>
                <a:rect l="l" t="t" r="r" b="b"/>
                <a:pathLst>
                  <a:path w="667" h="4228" extrusionOk="0">
                    <a:moveTo>
                      <a:pt x="334" y="1"/>
                    </a:moveTo>
                    <a:cubicBezTo>
                      <a:pt x="155" y="1"/>
                      <a:pt x="0" y="144"/>
                      <a:pt x="12" y="322"/>
                    </a:cubicBezTo>
                    <a:lnTo>
                      <a:pt x="12" y="3894"/>
                    </a:lnTo>
                    <a:cubicBezTo>
                      <a:pt x="0" y="4073"/>
                      <a:pt x="155" y="4227"/>
                      <a:pt x="334" y="4227"/>
                    </a:cubicBezTo>
                    <a:cubicBezTo>
                      <a:pt x="512" y="4227"/>
                      <a:pt x="667" y="4073"/>
                      <a:pt x="667" y="3894"/>
                    </a:cubicBezTo>
                    <a:lnTo>
                      <a:pt x="667" y="322"/>
                    </a:lnTo>
                    <a:cubicBezTo>
                      <a:pt x="667" y="144"/>
                      <a:pt x="512" y="1"/>
                      <a:pt x="334"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1501" name="Google Shape;1501;p39"/>
            <p:cNvGrpSpPr/>
            <p:nvPr/>
          </p:nvGrpSpPr>
          <p:grpSpPr>
            <a:xfrm>
              <a:off x="1627771" y="3974331"/>
              <a:ext cx="2252213" cy="88488"/>
              <a:chOff x="4032211" y="4187698"/>
              <a:chExt cx="1072329" cy="42127"/>
            </a:xfrm>
          </p:grpSpPr>
          <p:sp>
            <p:nvSpPr>
              <p:cNvPr id="1502" name="Google Shape;1502;p39"/>
              <p:cNvSpPr/>
              <p:nvPr/>
            </p:nvSpPr>
            <p:spPr>
              <a:xfrm>
                <a:off x="4032211" y="4187698"/>
                <a:ext cx="57232" cy="42127"/>
              </a:xfrm>
              <a:custGeom>
                <a:avLst/>
                <a:gdLst/>
                <a:ahLst/>
                <a:cxnLst/>
                <a:rect l="l" t="t" r="r" b="b"/>
                <a:pathLst>
                  <a:path w="1311" h="965" extrusionOk="0">
                    <a:moveTo>
                      <a:pt x="1" y="0"/>
                    </a:moveTo>
                    <a:lnTo>
                      <a:pt x="1" y="965"/>
                    </a:lnTo>
                    <a:lnTo>
                      <a:pt x="1310" y="965"/>
                    </a:lnTo>
                    <a:lnTo>
                      <a:pt x="1310"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503" name="Google Shape;1503;p39"/>
              <p:cNvSpPr/>
              <p:nvPr/>
            </p:nvSpPr>
            <p:spPr>
              <a:xfrm>
                <a:off x="4132529" y="4187698"/>
                <a:ext cx="57232" cy="42127"/>
              </a:xfrm>
              <a:custGeom>
                <a:avLst/>
                <a:gdLst/>
                <a:ahLst/>
                <a:cxnLst/>
                <a:rect l="l" t="t" r="r" b="b"/>
                <a:pathLst>
                  <a:path w="1311" h="965" extrusionOk="0">
                    <a:moveTo>
                      <a:pt x="0" y="0"/>
                    </a:moveTo>
                    <a:lnTo>
                      <a:pt x="0" y="965"/>
                    </a:lnTo>
                    <a:lnTo>
                      <a:pt x="1310" y="965"/>
                    </a:lnTo>
                    <a:lnTo>
                      <a:pt x="1310"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504" name="Google Shape;1504;p39"/>
              <p:cNvSpPr/>
              <p:nvPr/>
            </p:nvSpPr>
            <p:spPr>
              <a:xfrm>
                <a:off x="4260917" y="4187698"/>
                <a:ext cx="56708" cy="42127"/>
              </a:xfrm>
              <a:custGeom>
                <a:avLst/>
                <a:gdLst/>
                <a:ahLst/>
                <a:cxnLst/>
                <a:rect l="l" t="t" r="r" b="b"/>
                <a:pathLst>
                  <a:path w="1299" h="965" extrusionOk="0">
                    <a:moveTo>
                      <a:pt x="0" y="0"/>
                    </a:moveTo>
                    <a:lnTo>
                      <a:pt x="0" y="965"/>
                    </a:lnTo>
                    <a:lnTo>
                      <a:pt x="1298" y="965"/>
                    </a:lnTo>
                    <a:lnTo>
                      <a:pt x="1298"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505" name="Google Shape;1505;p39"/>
              <p:cNvSpPr/>
              <p:nvPr/>
            </p:nvSpPr>
            <p:spPr>
              <a:xfrm>
                <a:off x="4361235" y="4187698"/>
                <a:ext cx="57188" cy="42127"/>
              </a:xfrm>
              <a:custGeom>
                <a:avLst/>
                <a:gdLst/>
                <a:ahLst/>
                <a:cxnLst/>
                <a:rect l="l" t="t" r="r" b="b"/>
                <a:pathLst>
                  <a:path w="1310" h="965" extrusionOk="0">
                    <a:moveTo>
                      <a:pt x="0" y="0"/>
                    </a:moveTo>
                    <a:lnTo>
                      <a:pt x="0" y="965"/>
                    </a:lnTo>
                    <a:lnTo>
                      <a:pt x="1310" y="965"/>
                    </a:lnTo>
                    <a:lnTo>
                      <a:pt x="1310"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506" name="Google Shape;1506;p39"/>
              <p:cNvSpPr/>
              <p:nvPr/>
            </p:nvSpPr>
            <p:spPr>
              <a:xfrm>
                <a:off x="4489099" y="4187698"/>
                <a:ext cx="57188" cy="42127"/>
              </a:xfrm>
              <a:custGeom>
                <a:avLst/>
                <a:gdLst/>
                <a:ahLst/>
                <a:cxnLst/>
                <a:rect l="l" t="t" r="r" b="b"/>
                <a:pathLst>
                  <a:path w="1310" h="965" extrusionOk="0">
                    <a:moveTo>
                      <a:pt x="0" y="0"/>
                    </a:moveTo>
                    <a:lnTo>
                      <a:pt x="0" y="965"/>
                    </a:lnTo>
                    <a:lnTo>
                      <a:pt x="1310" y="965"/>
                    </a:lnTo>
                    <a:lnTo>
                      <a:pt x="1310"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507" name="Google Shape;1507;p39"/>
              <p:cNvSpPr/>
              <p:nvPr/>
            </p:nvSpPr>
            <p:spPr>
              <a:xfrm>
                <a:off x="4589897" y="4187698"/>
                <a:ext cx="57232" cy="42127"/>
              </a:xfrm>
              <a:custGeom>
                <a:avLst/>
                <a:gdLst/>
                <a:ahLst/>
                <a:cxnLst/>
                <a:rect l="l" t="t" r="r" b="b"/>
                <a:pathLst>
                  <a:path w="1311" h="965" extrusionOk="0">
                    <a:moveTo>
                      <a:pt x="1" y="0"/>
                    </a:moveTo>
                    <a:lnTo>
                      <a:pt x="1" y="965"/>
                    </a:lnTo>
                    <a:lnTo>
                      <a:pt x="1311" y="965"/>
                    </a:lnTo>
                    <a:lnTo>
                      <a:pt x="1311"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508" name="Google Shape;1508;p39"/>
              <p:cNvSpPr/>
              <p:nvPr/>
            </p:nvSpPr>
            <p:spPr>
              <a:xfrm>
                <a:off x="4717761" y="4187698"/>
                <a:ext cx="57232" cy="42127"/>
              </a:xfrm>
              <a:custGeom>
                <a:avLst/>
                <a:gdLst/>
                <a:ahLst/>
                <a:cxnLst/>
                <a:rect l="l" t="t" r="r" b="b"/>
                <a:pathLst>
                  <a:path w="1311" h="965" extrusionOk="0">
                    <a:moveTo>
                      <a:pt x="1" y="0"/>
                    </a:moveTo>
                    <a:lnTo>
                      <a:pt x="1" y="965"/>
                    </a:lnTo>
                    <a:lnTo>
                      <a:pt x="1311" y="965"/>
                    </a:lnTo>
                    <a:lnTo>
                      <a:pt x="1311"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509" name="Google Shape;1509;p39"/>
              <p:cNvSpPr/>
              <p:nvPr/>
            </p:nvSpPr>
            <p:spPr>
              <a:xfrm>
                <a:off x="4818603" y="4187698"/>
                <a:ext cx="57232" cy="42127"/>
              </a:xfrm>
              <a:custGeom>
                <a:avLst/>
                <a:gdLst/>
                <a:ahLst/>
                <a:cxnLst/>
                <a:rect l="l" t="t" r="r" b="b"/>
                <a:pathLst>
                  <a:path w="1311" h="965" extrusionOk="0">
                    <a:moveTo>
                      <a:pt x="1" y="0"/>
                    </a:moveTo>
                    <a:lnTo>
                      <a:pt x="1" y="965"/>
                    </a:lnTo>
                    <a:lnTo>
                      <a:pt x="1310" y="965"/>
                    </a:lnTo>
                    <a:lnTo>
                      <a:pt x="1310"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510" name="Google Shape;1510;p39"/>
              <p:cNvSpPr/>
              <p:nvPr/>
            </p:nvSpPr>
            <p:spPr>
              <a:xfrm>
                <a:off x="4946467" y="4187698"/>
                <a:ext cx="57232" cy="42127"/>
              </a:xfrm>
              <a:custGeom>
                <a:avLst/>
                <a:gdLst/>
                <a:ahLst/>
                <a:cxnLst/>
                <a:rect l="l" t="t" r="r" b="b"/>
                <a:pathLst>
                  <a:path w="1311" h="965" extrusionOk="0">
                    <a:moveTo>
                      <a:pt x="1" y="0"/>
                    </a:moveTo>
                    <a:lnTo>
                      <a:pt x="1" y="965"/>
                    </a:lnTo>
                    <a:lnTo>
                      <a:pt x="1310" y="965"/>
                    </a:lnTo>
                    <a:lnTo>
                      <a:pt x="1310"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511" name="Google Shape;1511;p39"/>
              <p:cNvSpPr/>
              <p:nvPr/>
            </p:nvSpPr>
            <p:spPr>
              <a:xfrm>
                <a:off x="5047309" y="4187698"/>
                <a:ext cx="57232" cy="42127"/>
              </a:xfrm>
              <a:custGeom>
                <a:avLst/>
                <a:gdLst/>
                <a:ahLst/>
                <a:cxnLst/>
                <a:rect l="l" t="t" r="r" b="b"/>
                <a:pathLst>
                  <a:path w="1311" h="965" extrusionOk="0">
                    <a:moveTo>
                      <a:pt x="0" y="0"/>
                    </a:moveTo>
                    <a:lnTo>
                      <a:pt x="0" y="965"/>
                    </a:lnTo>
                    <a:lnTo>
                      <a:pt x="1310" y="965"/>
                    </a:lnTo>
                    <a:lnTo>
                      <a:pt x="1310" y="0"/>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sp>
        <p:nvSpPr>
          <p:cNvPr id="392" name="TextBox 391">
            <a:extLst>
              <a:ext uri="{FF2B5EF4-FFF2-40B4-BE49-F238E27FC236}">
                <a16:creationId xmlns:a16="http://schemas.microsoft.com/office/drawing/2014/main" id="{920F7344-AAE9-43D1-B704-5BF96EDCAEF4}"/>
              </a:ext>
            </a:extLst>
          </p:cNvPr>
          <p:cNvSpPr txBox="1"/>
          <p:nvPr/>
        </p:nvSpPr>
        <p:spPr>
          <a:xfrm>
            <a:off x="3019038" y="986633"/>
            <a:ext cx="9329341" cy="2028632"/>
          </a:xfrm>
          <a:prstGeom prst="rect">
            <a:avLst/>
          </a:prstGeom>
          <a:noFill/>
        </p:spPr>
        <p:txBody>
          <a:bodyPr wrap="square" rtlCol="0">
            <a:spAutoFit/>
          </a:bodyPr>
          <a:lstStyle/>
          <a:p>
            <a:pPr algn="ctr">
              <a:lnSpc>
                <a:spcPct val="150000"/>
              </a:lnSpc>
              <a:tabLst>
                <a:tab pos="228594" algn="l"/>
              </a:tabLst>
              <a:defRPr/>
            </a:pPr>
            <a:r>
              <a:rPr lang="vi-VN" sz="4500" b="1" dirty="0">
                <a:solidFill>
                  <a:srgbClr val="0E3F4D"/>
                </a:solidFill>
                <a:latin typeface="Tahoma" panose="020B0604030504040204" pitchFamily="34" charset="0"/>
                <a:ea typeface="Tahoma" panose="020B0604030504040204" pitchFamily="34" charset="0"/>
                <a:cs typeface="Tahoma" panose="020B0604030504040204" pitchFamily="34" charset="0"/>
              </a:rPr>
              <a:t>BÀI 25. </a:t>
            </a:r>
          </a:p>
          <a:p>
            <a:pPr algn="ctr">
              <a:lnSpc>
                <a:spcPct val="150000"/>
              </a:lnSpc>
              <a:tabLst>
                <a:tab pos="228594" algn="l"/>
              </a:tabLst>
              <a:defRPr/>
            </a:pPr>
            <a:r>
              <a:rPr lang="vi-VN" sz="4500" b="1" dirty="0">
                <a:solidFill>
                  <a:srgbClr val="0E3F4D"/>
                </a:solidFill>
                <a:latin typeface="Tahoma" panose="020B0604030504040204" pitchFamily="34" charset="0"/>
                <a:ea typeface="Tahoma" panose="020B0604030504040204" pitchFamily="34" charset="0"/>
                <a:cs typeface="Tahoma" panose="020B0604030504040204" pitchFamily="34" charset="0"/>
              </a:rPr>
              <a:t>THẾ GIỚI RỘNG LỚN ĐA DẠNG</a:t>
            </a:r>
            <a:endParaRPr lang="en-US" sz="4500" b="1" dirty="0">
              <a:solidFill>
                <a:srgbClr val="0E3F4D"/>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3084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92"/>
                                        </p:tgtEl>
                                        <p:attrNameLst>
                                          <p:attrName>ppt_x</p:attrName>
                                          <p:attrName>ppt_y</p:attrName>
                                        </p:attrNameLst>
                                      </p:cBhvr>
                                    </p:animMotion>
                                    <p:animRot by="1500000">
                                      <p:cBhvr>
                                        <p:cTn id="7" dur="125" fill="hold">
                                          <p:stCondLst>
                                            <p:cond delay="0"/>
                                          </p:stCondLst>
                                        </p:cTn>
                                        <p:tgtEl>
                                          <p:spTgt spid="392"/>
                                        </p:tgtEl>
                                        <p:attrNameLst>
                                          <p:attrName>r</p:attrName>
                                        </p:attrNameLst>
                                      </p:cBhvr>
                                    </p:animRot>
                                    <p:animRot by="-1500000">
                                      <p:cBhvr>
                                        <p:cTn id="8" dur="125" fill="hold">
                                          <p:stCondLst>
                                            <p:cond delay="125"/>
                                          </p:stCondLst>
                                        </p:cTn>
                                        <p:tgtEl>
                                          <p:spTgt spid="392"/>
                                        </p:tgtEl>
                                        <p:attrNameLst>
                                          <p:attrName>r</p:attrName>
                                        </p:attrNameLst>
                                      </p:cBhvr>
                                    </p:animRot>
                                    <p:animRot by="-1500000">
                                      <p:cBhvr>
                                        <p:cTn id="9" dur="125" fill="hold">
                                          <p:stCondLst>
                                            <p:cond delay="250"/>
                                          </p:stCondLst>
                                        </p:cTn>
                                        <p:tgtEl>
                                          <p:spTgt spid="392"/>
                                        </p:tgtEl>
                                        <p:attrNameLst>
                                          <p:attrName>r</p:attrName>
                                        </p:attrNameLst>
                                      </p:cBhvr>
                                    </p:animRot>
                                    <p:animRot by="1500000">
                                      <p:cBhvr>
                                        <p:cTn id="10" dur="125" fill="hold">
                                          <p:stCondLst>
                                            <p:cond delay="375"/>
                                          </p:stCondLst>
                                        </p:cTn>
                                        <p:tgtEl>
                                          <p:spTgt spid="3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grpSp>
        <p:nvGrpSpPr>
          <p:cNvPr id="1911" name="Google Shape;1911;p50"/>
          <p:cNvGrpSpPr/>
          <p:nvPr/>
        </p:nvGrpSpPr>
        <p:grpSpPr>
          <a:xfrm>
            <a:off x="-736542" y="1820421"/>
            <a:ext cx="11875100" cy="4716641"/>
            <a:chOff x="-1279150" y="1938520"/>
            <a:chExt cx="8906325" cy="3537481"/>
          </a:xfrm>
        </p:grpSpPr>
        <p:grpSp>
          <p:nvGrpSpPr>
            <p:cNvPr id="1912" name="Google Shape;1912;p50"/>
            <p:cNvGrpSpPr/>
            <p:nvPr/>
          </p:nvGrpSpPr>
          <p:grpSpPr>
            <a:xfrm>
              <a:off x="-1279150" y="3493317"/>
              <a:ext cx="8906325" cy="1982684"/>
              <a:chOff x="-1808425" y="3493317"/>
              <a:chExt cx="8906325" cy="1982684"/>
            </a:xfrm>
          </p:grpSpPr>
          <p:sp>
            <p:nvSpPr>
              <p:cNvPr id="1913" name="Google Shape;1913;p50"/>
              <p:cNvSpPr/>
              <p:nvPr/>
            </p:nvSpPr>
            <p:spPr>
              <a:xfrm flipH="1">
                <a:off x="51" y="4290886"/>
                <a:ext cx="7097849" cy="1185115"/>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14" name="Google Shape;1914;p50"/>
              <p:cNvSpPr/>
              <p:nvPr/>
            </p:nvSpPr>
            <p:spPr>
              <a:xfrm>
                <a:off x="-1808425" y="3493317"/>
                <a:ext cx="3401550" cy="1899715"/>
              </a:xfrm>
              <a:custGeom>
                <a:avLst/>
                <a:gdLst/>
                <a:ahLst/>
                <a:cxnLst/>
                <a:rect l="l" t="t" r="r" b="b"/>
                <a:pathLst>
                  <a:path w="195323" h="109085" extrusionOk="0">
                    <a:moveTo>
                      <a:pt x="101442" y="21479"/>
                    </a:moveTo>
                    <a:lnTo>
                      <a:pt x="104180" y="25122"/>
                    </a:lnTo>
                    <a:cubicBezTo>
                      <a:pt x="104180" y="25122"/>
                      <a:pt x="106180" y="23717"/>
                      <a:pt x="109467" y="23622"/>
                    </a:cubicBezTo>
                    <a:cubicBezTo>
                      <a:pt x="112741" y="23515"/>
                      <a:pt x="117849" y="28349"/>
                      <a:pt x="117849" y="28349"/>
                    </a:cubicBezTo>
                    <a:cubicBezTo>
                      <a:pt x="117849" y="28349"/>
                      <a:pt x="122956" y="25694"/>
                      <a:pt x="123504" y="23622"/>
                    </a:cubicBezTo>
                    <a:cubicBezTo>
                      <a:pt x="124052" y="21538"/>
                      <a:pt x="124957" y="21181"/>
                      <a:pt x="125873" y="18490"/>
                    </a:cubicBezTo>
                    <a:cubicBezTo>
                      <a:pt x="126778" y="15812"/>
                      <a:pt x="129695" y="15085"/>
                      <a:pt x="130981" y="13657"/>
                    </a:cubicBezTo>
                    <a:cubicBezTo>
                      <a:pt x="132255" y="12216"/>
                      <a:pt x="135720" y="12216"/>
                      <a:pt x="136268" y="13657"/>
                    </a:cubicBezTo>
                    <a:cubicBezTo>
                      <a:pt x="136803" y="15085"/>
                      <a:pt x="140280" y="17955"/>
                      <a:pt x="141006" y="20467"/>
                    </a:cubicBezTo>
                    <a:cubicBezTo>
                      <a:pt x="141721" y="22979"/>
                      <a:pt x="141554" y="25122"/>
                      <a:pt x="144650" y="27634"/>
                    </a:cubicBezTo>
                    <a:cubicBezTo>
                      <a:pt x="147745" y="30147"/>
                      <a:pt x="149745" y="35338"/>
                      <a:pt x="151210" y="37302"/>
                    </a:cubicBezTo>
                    <a:cubicBezTo>
                      <a:pt x="152662" y="39279"/>
                      <a:pt x="153758" y="42684"/>
                      <a:pt x="154484" y="46446"/>
                    </a:cubicBezTo>
                    <a:cubicBezTo>
                      <a:pt x="155210" y="50209"/>
                      <a:pt x="195323" y="68473"/>
                      <a:pt x="195323" y="68473"/>
                    </a:cubicBezTo>
                    <a:lnTo>
                      <a:pt x="195323" y="109085"/>
                    </a:lnTo>
                    <a:lnTo>
                      <a:pt x="0" y="109085"/>
                    </a:lnTo>
                    <a:lnTo>
                      <a:pt x="0" y="65044"/>
                    </a:lnTo>
                    <a:cubicBezTo>
                      <a:pt x="0" y="65044"/>
                      <a:pt x="9156" y="63020"/>
                      <a:pt x="11823" y="59091"/>
                    </a:cubicBezTo>
                    <a:cubicBezTo>
                      <a:pt x="14490" y="55150"/>
                      <a:pt x="14288" y="53542"/>
                      <a:pt x="15931" y="53638"/>
                    </a:cubicBezTo>
                    <a:cubicBezTo>
                      <a:pt x="17562" y="53745"/>
                      <a:pt x="18181" y="52328"/>
                      <a:pt x="19312" y="50221"/>
                    </a:cubicBezTo>
                    <a:cubicBezTo>
                      <a:pt x="20444" y="48101"/>
                      <a:pt x="21158" y="45077"/>
                      <a:pt x="22182" y="45375"/>
                    </a:cubicBezTo>
                    <a:cubicBezTo>
                      <a:pt x="23206" y="45684"/>
                      <a:pt x="23313" y="46387"/>
                      <a:pt x="25051" y="44267"/>
                    </a:cubicBezTo>
                    <a:cubicBezTo>
                      <a:pt x="26790" y="42148"/>
                      <a:pt x="30278" y="41041"/>
                      <a:pt x="31207" y="38922"/>
                    </a:cubicBezTo>
                    <a:cubicBezTo>
                      <a:pt x="32124" y="36814"/>
                      <a:pt x="34481" y="29956"/>
                      <a:pt x="35814" y="28849"/>
                    </a:cubicBezTo>
                    <a:cubicBezTo>
                      <a:pt x="37160" y="27730"/>
                      <a:pt x="38481" y="26527"/>
                      <a:pt x="38993" y="25110"/>
                    </a:cubicBezTo>
                    <a:cubicBezTo>
                      <a:pt x="39505" y="23705"/>
                      <a:pt x="41053" y="24539"/>
                      <a:pt x="41768" y="23622"/>
                    </a:cubicBezTo>
                    <a:cubicBezTo>
                      <a:pt x="42482" y="22693"/>
                      <a:pt x="43613" y="14323"/>
                      <a:pt x="44327" y="12609"/>
                    </a:cubicBezTo>
                    <a:cubicBezTo>
                      <a:pt x="45054" y="10882"/>
                      <a:pt x="46078" y="10692"/>
                      <a:pt x="46685" y="10894"/>
                    </a:cubicBezTo>
                    <a:cubicBezTo>
                      <a:pt x="47304" y="11097"/>
                      <a:pt x="48328" y="9275"/>
                      <a:pt x="49661" y="8573"/>
                    </a:cubicBezTo>
                    <a:cubicBezTo>
                      <a:pt x="51007" y="7870"/>
                      <a:pt x="52233" y="7465"/>
                      <a:pt x="53352" y="7763"/>
                    </a:cubicBezTo>
                    <a:cubicBezTo>
                      <a:pt x="54483" y="8073"/>
                      <a:pt x="53972" y="11894"/>
                      <a:pt x="54281" y="12406"/>
                    </a:cubicBezTo>
                    <a:cubicBezTo>
                      <a:pt x="54591" y="12906"/>
                      <a:pt x="56127" y="11394"/>
                      <a:pt x="56436" y="10085"/>
                    </a:cubicBezTo>
                    <a:cubicBezTo>
                      <a:pt x="56746" y="8775"/>
                      <a:pt x="62996" y="5953"/>
                      <a:pt x="63913" y="4941"/>
                    </a:cubicBezTo>
                    <a:cubicBezTo>
                      <a:pt x="64842" y="3941"/>
                      <a:pt x="63711" y="2417"/>
                      <a:pt x="65044" y="1215"/>
                    </a:cubicBezTo>
                    <a:cubicBezTo>
                      <a:pt x="66378" y="0"/>
                      <a:pt x="68426" y="203"/>
                      <a:pt x="70378" y="1215"/>
                    </a:cubicBezTo>
                    <a:cubicBezTo>
                      <a:pt x="72331" y="2215"/>
                      <a:pt x="72331" y="3227"/>
                      <a:pt x="73450" y="3334"/>
                    </a:cubicBezTo>
                    <a:cubicBezTo>
                      <a:pt x="74581" y="3429"/>
                      <a:pt x="74581" y="4536"/>
                      <a:pt x="76224" y="4739"/>
                    </a:cubicBezTo>
                    <a:cubicBezTo>
                      <a:pt x="77867" y="4941"/>
                      <a:pt x="79094" y="4941"/>
                      <a:pt x="79403" y="6453"/>
                    </a:cubicBezTo>
                    <a:cubicBezTo>
                      <a:pt x="79713" y="7965"/>
                      <a:pt x="80630" y="5953"/>
                      <a:pt x="82166" y="6953"/>
                    </a:cubicBezTo>
                    <a:cubicBezTo>
                      <a:pt x="83701" y="7965"/>
                      <a:pt x="85856" y="8168"/>
                      <a:pt x="86368" y="9585"/>
                    </a:cubicBezTo>
                    <a:cubicBezTo>
                      <a:pt x="86892" y="10990"/>
                      <a:pt x="86880" y="12609"/>
                      <a:pt x="88321" y="12502"/>
                    </a:cubicBezTo>
                    <a:cubicBezTo>
                      <a:pt x="89762" y="12406"/>
                      <a:pt x="90059" y="13109"/>
                      <a:pt x="90988" y="13811"/>
                    </a:cubicBezTo>
                    <a:cubicBezTo>
                      <a:pt x="91905" y="14526"/>
                      <a:pt x="93453" y="13740"/>
                      <a:pt x="93750" y="14585"/>
                    </a:cubicBezTo>
                    <a:cubicBezTo>
                      <a:pt x="94060" y="15431"/>
                      <a:pt x="96012" y="15621"/>
                      <a:pt x="96215" y="16335"/>
                    </a:cubicBezTo>
                    <a:cubicBezTo>
                      <a:pt x="96417" y="17050"/>
                      <a:pt x="97144" y="18550"/>
                      <a:pt x="98679" y="18348"/>
                    </a:cubicBezTo>
                    <a:cubicBezTo>
                      <a:pt x="100215" y="18157"/>
                      <a:pt x="100835" y="18252"/>
                      <a:pt x="101144" y="19860"/>
                    </a:cubicBezTo>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1915" name="Google Shape;1915;p50"/>
            <p:cNvGrpSpPr/>
            <p:nvPr/>
          </p:nvGrpSpPr>
          <p:grpSpPr>
            <a:xfrm>
              <a:off x="2256326" y="3450928"/>
              <a:ext cx="1669890" cy="1347589"/>
              <a:chOff x="7048175" y="3773750"/>
              <a:chExt cx="1264015" cy="1020051"/>
            </a:xfrm>
          </p:grpSpPr>
          <p:sp>
            <p:nvSpPr>
              <p:cNvPr id="1916" name="Google Shape;1916;p50"/>
              <p:cNvSpPr/>
              <p:nvPr/>
            </p:nvSpPr>
            <p:spPr>
              <a:xfrm>
                <a:off x="7283672" y="4199168"/>
                <a:ext cx="863779" cy="594633"/>
              </a:xfrm>
              <a:custGeom>
                <a:avLst/>
                <a:gdLst/>
                <a:ahLst/>
                <a:cxnLst/>
                <a:rect l="l" t="t" r="r" b="b"/>
                <a:pathLst>
                  <a:path w="27029" h="18607" extrusionOk="0">
                    <a:moveTo>
                      <a:pt x="26701" y="0"/>
                    </a:moveTo>
                    <a:cubicBezTo>
                      <a:pt x="26537" y="0"/>
                      <a:pt x="26373" y="107"/>
                      <a:pt x="26373" y="322"/>
                    </a:cubicBezTo>
                    <a:cubicBezTo>
                      <a:pt x="26361" y="2119"/>
                      <a:pt x="25171" y="3679"/>
                      <a:pt x="23444" y="4144"/>
                    </a:cubicBezTo>
                    <a:cubicBezTo>
                      <a:pt x="24111" y="3322"/>
                      <a:pt x="24480" y="2286"/>
                      <a:pt x="24480" y="1226"/>
                    </a:cubicBezTo>
                    <a:cubicBezTo>
                      <a:pt x="24480" y="1006"/>
                      <a:pt x="24317" y="896"/>
                      <a:pt x="24153" y="896"/>
                    </a:cubicBezTo>
                    <a:cubicBezTo>
                      <a:pt x="23989" y="896"/>
                      <a:pt x="23825" y="1006"/>
                      <a:pt x="23825" y="1226"/>
                    </a:cubicBezTo>
                    <a:cubicBezTo>
                      <a:pt x="23825" y="2417"/>
                      <a:pt x="23290" y="3536"/>
                      <a:pt x="22361" y="4286"/>
                    </a:cubicBezTo>
                    <a:cubicBezTo>
                      <a:pt x="22254" y="4298"/>
                      <a:pt x="22147" y="4382"/>
                      <a:pt x="22099" y="4489"/>
                    </a:cubicBezTo>
                    <a:cubicBezTo>
                      <a:pt x="21647" y="4798"/>
                      <a:pt x="21111" y="5025"/>
                      <a:pt x="20563" y="5120"/>
                    </a:cubicBezTo>
                    <a:cubicBezTo>
                      <a:pt x="21111" y="4048"/>
                      <a:pt x="21397" y="2870"/>
                      <a:pt x="21397" y="1679"/>
                    </a:cubicBezTo>
                    <a:cubicBezTo>
                      <a:pt x="21379" y="1471"/>
                      <a:pt x="21218" y="1366"/>
                      <a:pt x="21059" y="1366"/>
                    </a:cubicBezTo>
                    <a:cubicBezTo>
                      <a:pt x="20899" y="1366"/>
                      <a:pt x="20742" y="1471"/>
                      <a:pt x="20730" y="1679"/>
                    </a:cubicBezTo>
                    <a:cubicBezTo>
                      <a:pt x="20730" y="2917"/>
                      <a:pt x="20396" y="4132"/>
                      <a:pt x="19765" y="5203"/>
                    </a:cubicBezTo>
                    <a:cubicBezTo>
                      <a:pt x="19634" y="5239"/>
                      <a:pt x="19539" y="5370"/>
                      <a:pt x="19539" y="5513"/>
                    </a:cubicBezTo>
                    <a:cubicBezTo>
                      <a:pt x="19527" y="5525"/>
                      <a:pt x="19527" y="5548"/>
                      <a:pt x="19539" y="5560"/>
                    </a:cubicBezTo>
                    <a:cubicBezTo>
                      <a:pt x="18884" y="6513"/>
                      <a:pt x="18015" y="7299"/>
                      <a:pt x="16991" y="7834"/>
                    </a:cubicBezTo>
                    <a:cubicBezTo>
                      <a:pt x="17706" y="7037"/>
                      <a:pt x="18087" y="6025"/>
                      <a:pt x="18087" y="4965"/>
                    </a:cubicBezTo>
                    <a:cubicBezTo>
                      <a:pt x="18087" y="4745"/>
                      <a:pt x="17923" y="4635"/>
                      <a:pt x="17759" y="4635"/>
                    </a:cubicBezTo>
                    <a:cubicBezTo>
                      <a:pt x="17595" y="4635"/>
                      <a:pt x="17432" y="4745"/>
                      <a:pt x="17432" y="4965"/>
                    </a:cubicBezTo>
                    <a:cubicBezTo>
                      <a:pt x="17432" y="6989"/>
                      <a:pt x="15801" y="8620"/>
                      <a:pt x="13777" y="8620"/>
                    </a:cubicBezTo>
                    <a:lnTo>
                      <a:pt x="13705" y="8620"/>
                    </a:lnTo>
                    <a:cubicBezTo>
                      <a:pt x="11776" y="8716"/>
                      <a:pt x="10205" y="10216"/>
                      <a:pt x="10026" y="12144"/>
                    </a:cubicBezTo>
                    <a:cubicBezTo>
                      <a:pt x="8776" y="12073"/>
                      <a:pt x="7621" y="11478"/>
                      <a:pt x="6835" y="10513"/>
                    </a:cubicBezTo>
                    <a:cubicBezTo>
                      <a:pt x="9085" y="10168"/>
                      <a:pt x="10752" y="8239"/>
                      <a:pt x="10776" y="5965"/>
                    </a:cubicBezTo>
                    <a:cubicBezTo>
                      <a:pt x="10776" y="5745"/>
                      <a:pt x="10609" y="5635"/>
                      <a:pt x="10443" y="5635"/>
                    </a:cubicBezTo>
                    <a:cubicBezTo>
                      <a:pt x="10276" y="5635"/>
                      <a:pt x="10109" y="5745"/>
                      <a:pt x="10109" y="5965"/>
                    </a:cubicBezTo>
                    <a:cubicBezTo>
                      <a:pt x="10109" y="8049"/>
                      <a:pt x="8502" y="9775"/>
                      <a:pt x="6418" y="9918"/>
                    </a:cubicBezTo>
                    <a:cubicBezTo>
                      <a:pt x="6037" y="9239"/>
                      <a:pt x="5835" y="8477"/>
                      <a:pt x="5835" y="7715"/>
                    </a:cubicBezTo>
                    <a:cubicBezTo>
                      <a:pt x="5823" y="7507"/>
                      <a:pt x="5665" y="7403"/>
                      <a:pt x="5508" y="7403"/>
                    </a:cubicBezTo>
                    <a:cubicBezTo>
                      <a:pt x="5350" y="7403"/>
                      <a:pt x="5192" y="7507"/>
                      <a:pt x="5180" y="7715"/>
                    </a:cubicBezTo>
                    <a:cubicBezTo>
                      <a:pt x="5180" y="8108"/>
                      <a:pt x="5228" y="8513"/>
                      <a:pt x="5323" y="8906"/>
                    </a:cubicBezTo>
                    <a:cubicBezTo>
                      <a:pt x="2680" y="8668"/>
                      <a:pt x="656" y="6465"/>
                      <a:pt x="656" y="3810"/>
                    </a:cubicBezTo>
                    <a:cubicBezTo>
                      <a:pt x="656" y="3596"/>
                      <a:pt x="492" y="3489"/>
                      <a:pt x="328" y="3489"/>
                    </a:cubicBezTo>
                    <a:cubicBezTo>
                      <a:pt x="165" y="3489"/>
                      <a:pt x="1" y="3596"/>
                      <a:pt x="1" y="3810"/>
                    </a:cubicBezTo>
                    <a:cubicBezTo>
                      <a:pt x="1" y="6906"/>
                      <a:pt x="2442" y="9454"/>
                      <a:pt x="5537" y="9573"/>
                    </a:cubicBezTo>
                    <a:cubicBezTo>
                      <a:pt x="5621" y="9787"/>
                      <a:pt x="5716" y="10001"/>
                      <a:pt x="5835" y="10204"/>
                    </a:cubicBezTo>
                    <a:cubicBezTo>
                      <a:pt x="5835" y="10216"/>
                      <a:pt x="5835" y="10228"/>
                      <a:pt x="5835" y="10251"/>
                    </a:cubicBezTo>
                    <a:cubicBezTo>
                      <a:pt x="5835" y="10394"/>
                      <a:pt x="5930" y="10513"/>
                      <a:pt x="6061" y="10561"/>
                    </a:cubicBezTo>
                    <a:cubicBezTo>
                      <a:pt x="6954" y="11883"/>
                      <a:pt x="8419" y="12716"/>
                      <a:pt x="10014" y="12811"/>
                    </a:cubicBezTo>
                    <a:lnTo>
                      <a:pt x="10014" y="18276"/>
                    </a:lnTo>
                    <a:cubicBezTo>
                      <a:pt x="10014" y="18496"/>
                      <a:pt x="10178" y="18607"/>
                      <a:pt x="10342" y="18607"/>
                    </a:cubicBezTo>
                    <a:cubicBezTo>
                      <a:pt x="10505" y="18607"/>
                      <a:pt x="10669" y="18496"/>
                      <a:pt x="10669" y="18276"/>
                    </a:cubicBezTo>
                    <a:lnTo>
                      <a:pt x="10669" y="12514"/>
                    </a:lnTo>
                    <a:lnTo>
                      <a:pt x="10669" y="12454"/>
                    </a:lnTo>
                    <a:cubicBezTo>
                      <a:pt x="10704" y="10690"/>
                      <a:pt x="12133" y="9286"/>
                      <a:pt x="13889" y="9286"/>
                    </a:cubicBezTo>
                    <a:cubicBezTo>
                      <a:pt x="13911" y="9286"/>
                      <a:pt x="13933" y="9287"/>
                      <a:pt x="13955" y="9287"/>
                    </a:cubicBezTo>
                    <a:lnTo>
                      <a:pt x="13991" y="9287"/>
                    </a:lnTo>
                    <a:cubicBezTo>
                      <a:pt x="16491" y="9204"/>
                      <a:pt x="18789" y="7918"/>
                      <a:pt x="20146" y="5834"/>
                    </a:cubicBezTo>
                    <a:cubicBezTo>
                      <a:pt x="21027" y="5775"/>
                      <a:pt x="21885" y="5465"/>
                      <a:pt x="22599" y="4941"/>
                    </a:cubicBezTo>
                    <a:cubicBezTo>
                      <a:pt x="25076" y="4834"/>
                      <a:pt x="27028" y="2798"/>
                      <a:pt x="27028" y="322"/>
                    </a:cubicBezTo>
                    <a:cubicBezTo>
                      <a:pt x="27028" y="107"/>
                      <a:pt x="26864" y="0"/>
                      <a:pt x="26701" y="0"/>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17" name="Google Shape;1917;p50"/>
              <p:cNvSpPr/>
              <p:nvPr/>
            </p:nvSpPr>
            <p:spPr>
              <a:xfrm>
                <a:off x="7556879" y="3773750"/>
                <a:ext cx="670852" cy="331463"/>
              </a:xfrm>
              <a:custGeom>
                <a:avLst/>
                <a:gdLst/>
                <a:ahLst/>
                <a:cxnLst/>
                <a:rect l="l" t="t" r="r" b="b"/>
                <a:pathLst>
                  <a:path w="20992" h="10372" extrusionOk="0">
                    <a:moveTo>
                      <a:pt x="10490" y="1"/>
                    </a:moveTo>
                    <a:cubicBezTo>
                      <a:pt x="4751" y="1"/>
                      <a:pt x="60" y="4621"/>
                      <a:pt x="1" y="10371"/>
                    </a:cubicBezTo>
                    <a:lnTo>
                      <a:pt x="20991" y="10371"/>
                    </a:lnTo>
                    <a:cubicBezTo>
                      <a:pt x="20920" y="4621"/>
                      <a:pt x="16241" y="1"/>
                      <a:pt x="10490" y="1"/>
                    </a:cubicBezTo>
                    <a:close/>
                  </a:path>
                </a:pathLst>
              </a:custGeom>
              <a:solidFill>
                <a:schemeClr val="accent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18" name="Google Shape;1918;p50"/>
              <p:cNvSpPr/>
              <p:nvPr/>
            </p:nvSpPr>
            <p:spPr>
              <a:xfrm>
                <a:off x="7048175" y="3937244"/>
                <a:ext cx="1264015" cy="459038"/>
              </a:xfrm>
              <a:custGeom>
                <a:avLst/>
                <a:gdLst/>
                <a:ahLst/>
                <a:cxnLst/>
                <a:rect l="l" t="t" r="r" b="b"/>
                <a:pathLst>
                  <a:path w="39553" h="14364" extrusionOk="0">
                    <a:moveTo>
                      <a:pt x="29054" y="0"/>
                    </a:moveTo>
                    <a:cubicBezTo>
                      <a:pt x="25569" y="0"/>
                      <a:pt x="22228" y="1749"/>
                      <a:pt x="20253" y="4791"/>
                    </a:cubicBezTo>
                    <a:cubicBezTo>
                      <a:pt x="18919" y="4183"/>
                      <a:pt x="17472" y="3862"/>
                      <a:pt x="16022" y="3862"/>
                    </a:cubicBezTo>
                    <a:cubicBezTo>
                      <a:pt x="15995" y="3862"/>
                      <a:pt x="15969" y="3862"/>
                      <a:pt x="15942" y="3862"/>
                    </a:cubicBezTo>
                    <a:cubicBezTo>
                      <a:pt x="15692" y="3862"/>
                      <a:pt x="15454" y="3874"/>
                      <a:pt x="15216" y="3886"/>
                    </a:cubicBezTo>
                    <a:cubicBezTo>
                      <a:pt x="13661" y="1497"/>
                      <a:pt x="11032" y="124"/>
                      <a:pt x="8289" y="124"/>
                    </a:cubicBezTo>
                    <a:cubicBezTo>
                      <a:pt x="7504" y="124"/>
                      <a:pt x="6710" y="236"/>
                      <a:pt x="5929" y="469"/>
                    </a:cubicBezTo>
                    <a:cubicBezTo>
                      <a:pt x="2417" y="1517"/>
                      <a:pt x="0" y="4743"/>
                      <a:pt x="0" y="8410"/>
                    </a:cubicBezTo>
                    <a:lnTo>
                      <a:pt x="7299" y="8410"/>
                    </a:lnTo>
                    <a:cubicBezTo>
                      <a:pt x="6084" y="10149"/>
                      <a:pt x="5441" y="12232"/>
                      <a:pt x="5453" y="14364"/>
                    </a:cubicBezTo>
                    <a:lnTo>
                      <a:pt x="26444" y="14364"/>
                    </a:lnTo>
                    <a:cubicBezTo>
                      <a:pt x="26444" y="13042"/>
                      <a:pt x="26194" y="11732"/>
                      <a:pt x="25706" y="10506"/>
                    </a:cubicBezTo>
                    <a:lnTo>
                      <a:pt x="39553" y="10494"/>
                    </a:lnTo>
                    <a:cubicBezTo>
                      <a:pt x="39553" y="5839"/>
                      <a:pt x="36493" y="1755"/>
                      <a:pt x="32028" y="433"/>
                    </a:cubicBezTo>
                    <a:cubicBezTo>
                      <a:pt x="31043" y="141"/>
                      <a:pt x="30043" y="0"/>
                      <a:pt x="29054" y="0"/>
                    </a:cubicBez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nvGrpSpPr>
            <p:cNvPr id="1919" name="Google Shape;1919;p50"/>
            <p:cNvGrpSpPr/>
            <p:nvPr/>
          </p:nvGrpSpPr>
          <p:grpSpPr>
            <a:xfrm>
              <a:off x="751212" y="1938520"/>
              <a:ext cx="2216545" cy="2791644"/>
              <a:chOff x="5129175" y="3730625"/>
              <a:chExt cx="1064725" cy="1340075"/>
            </a:xfrm>
          </p:grpSpPr>
          <p:sp>
            <p:nvSpPr>
              <p:cNvPr id="1920" name="Google Shape;1920;p50"/>
              <p:cNvSpPr/>
              <p:nvPr/>
            </p:nvSpPr>
            <p:spPr>
              <a:xfrm>
                <a:off x="5333350" y="4230675"/>
                <a:ext cx="659650" cy="658450"/>
              </a:xfrm>
              <a:custGeom>
                <a:avLst/>
                <a:gdLst/>
                <a:ahLst/>
                <a:cxnLst/>
                <a:rect l="l" t="t" r="r" b="b"/>
                <a:pathLst>
                  <a:path w="26386" h="26338" extrusionOk="0">
                    <a:moveTo>
                      <a:pt x="1156" y="1"/>
                    </a:moveTo>
                    <a:lnTo>
                      <a:pt x="1156" y="5906"/>
                    </a:lnTo>
                    <a:lnTo>
                      <a:pt x="1" y="5906"/>
                    </a:lnTo>
                    <a:lnTo>
                      <a:pt x="1" y="6573"/>
                    </a:lnTo>
                    <a:lnTo>
                      <a:pt x="1156" y="6573"/>
                    </a:lnTo>
                    <a:lnTo>
                      <a:pt x="1156" y="26337"/>
                    </a:lnTo>
                    <a:lnTo>
                      <a:pt x="25242" y="26337"/>
                    </a:lnTo>
                    <a:lnTo>
                      <a:pt x="25242" y="6573"/>
                    </a:lnTo>
                    <a:lnTo>
                      <a:pt x="26385" y="6573"/>
                    </a:lnTo>
                    <a:lnTo>
                      <a:pt x="26385" y="5906"/>
                    </a:lnTo>
                    <a:lnTo>
                      <a:pt x="25242" y="5906"/>
                    </a:lnTo>
                    <a:lnTo>
                      <a:pt x="25242"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21" name="Google Shape;1921;p50"/>
              <p:cNvSpPr/>
              <p:nvPr/>
            </p:nvSpPr>
            <p:spPr>
              <a:xfrm>
                <a:off x="5632500" y="3730625"/>
                <a:ext cx="61650" cy="192300"/>
              </a:xfrm>
              <a:custGeom>
                <a:avLst/>
                <a:gdLst/>
                <a:ahLst/>
                <a:cxnLst/>
                <a:rect l="l" t="t" r="r" b="b"/>
                <a:pathLst>
                  <a:path w="2466" h="7692" extrusionOk="0">
                    <a:moveTo>
                      <a:pt x="1227" y="0"/>
                    </a:moveTo>
                    <a:lnTo>
                      <a:pt x="1" y="1227"/>
                    </a:lnTo>
                    <a:lnTo>
                      <a:pt x="787" y="2013"/>
                    </a:lnTo>
                    <a:lnTo>
                      <a:pt x="787" y="7692"/>
                    </a:lnTo>
                    <a:lnTo>
                      <a:pt x="1679" y="7692"/>
                    </a:lnTo>
                    <a:lnTo>
                      <a:pt x="1679" y="2013"/>
                    </a:lnTo>
                    <a:lnTo>
                      <a:pt x="2465" y="1227"/>
                    </a:lnTo>
                    <a:lnTo>
                      <a:pt x="1227" y="0"/>
                    </a:ln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22" name="Google Shape;1922;p50"/>
              <p:cNvSpPr/>
              <p:nvPr/>
            </p:nvSpPr>
            <p:spPr>
              <a:xfrm>
                <a:off x="5624775" y="3811000"/>
                <a:ext cx="76800" cy="76800"/>
              </a:xfrm>
              <a:custGeom>
                <a:avLst/>
                <a:gdLst/>
                <a:ahLst/>
                <a:cxnLst/>
                <a:rect l="l" t="t" r="r" b="b"/>
                <a:pathLst>
                  <a:path w="3072" h="3072" extrusionOk="0">
                    <a:moveTo>
                      <a:pt x="1536" y="0"/>
                    </a:moveTo>
                    <a:cubicBezTo>
                      <a:pt x="691" y="0"/>
                      <a:pt x="0" y="691"/>
                      <a:pt x="0" y="1536"/>
                    </a:cubicBezTo>
                    <a:cubicBezTo>
                      <a:pt x="0" y="2381"/>
                      <a:pt x="691" y="3072"/>
                      <a:pt x="1536" y="3072"/>
                    </a:cubicBezTo>
                    <a:cubicBezTo>
                      <a:pt x="2381" y="3072"/>
                      <a:pt x="3072" y="2381"/>
                      <a:pt x="3072" y="1536"/>
                    </a:cubicBezTo>
                    <a:cubicBezTo>
                      <a:pt x="3072" y="691"/>
                      <a:pt x="2381" y="0"/>
                      <a:pt x="1536" y="0"/>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23" name="Google Shape;1923;p50"/>
              <p:cNvSpPr/>
              <p:nvPr/>
            </p:nvSpPr>
            <p:spPr>
              <a:xfrm>
                <a:off x="5597975" y="3897025"/>
                <a:ext cx="130400" cy="87225"/>
              </a:xfrm>
              <a:custGeom>
                <a:avLst/>
                <a:gdLst/>
                <a:ahLst/>
                <a:cxnLst/>
                <a:rect l="l" t="t" r="r" b="b"/>
                <a:pathLst>
                  <a:path w="5216" h="3489" extrusionOk="0">
                    <a:moveTo>
                      <a:pt x="2608" y="0"/>
                    </a:moveTo>
                    <a:cubicBezTo>
                      <a:pt x="1167" y="0"/>
                      <a:pt x="1" y="1167"/>
                      <a:pt x="1" y="2607"/>
                    </a:cubicBezTo>
                    <a:lnTo>
                      <a:pt x="1" y="3489"/>
                    </a:lnTo>
                    <a:lnTo>
                      <a:pt x="5216" y="3489"/>
                    </a:lnTo>
                    <a:lnTo>
                      <a:pt x="5204" y="2607"/>
                    </a:lnTo>
                    <a:cubicBezTo>
                      <a:pt x="5204" y="1167"/>
                      <a:pt x="4037" y="0"/>
                      <a:pt x="2608" y="0"/>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24" name="Google Shape;1924;p50"/>
              <p:cNvSpPr/>
              <p:nvPr/>
            </p:nvSpPr>
            <p:spPr>
              <a:xfrm>
                <a:off x="5361925" y="4230375"/>
                <a:ext cx="602500" cy="147975"/>
              </a:xfrm>
              <a:custGeom>
                <a:avLst/>
                <a:gdLst/>
                <a:ahLst/>
                <a:cxnLst/>
                <a:rect l="l" t="t" r="r" b="b"/>
                <a:pathLst>
                  <a:path w="24100" h="5919" extrusionOk="0">
                    <a:moveTo>
                      <a:pt x="1" y="1"/>
                    </a:moveTo>
                    <a:lnTo>
                      <a:pt x="1" y="5918"/>
                    </a:lnTo>
                    <a:lnTo>
                      <a:pt x="24099" y="5918"/>
                    </a:lnTo>
                    <a:lnTo>
                      <a:pt x="24099" y="1"/>
                    </a:ln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25" name="Google Shape;1925;p50"/>
              <p:cNvSpPr/>
              <p:nvPr/>
            </p:nvSpPr>
            <p:spPr>
              <a:xfrm>
                <a:off x="5174700" y="4034225"/>
                <a:ext cx="976950" cy="248275"/>
              </a:xfrm>
              <a:custGeom>
                <a:avLst/>
                <a:gdLst/>
                <a:ahLst/>
                <a:cxnLst/>
                <a:rect l="l" t="t" r="r" b="b"/>
                <a:pathLst>
                  <a:path w="39078" h="9931" extrusionOk="0">
                    <a:moveTo>
                      <a:pt x="19539" y="1"/>
                    </a:moveTo>
                    <a:lnTo>
                      <a:pt x="1" y="4966"/>
                    </a:lnTo>
                    <a:cubicBezTo>
                      <a:pt x="1" y="7704"/>
                      <a:pt x="2227" y="9931"/>
                      <a:pt x="4978" y="9931"/>
                    </a:cubicBezTo>
                    <a:lnTo>
                      <a:pt x="8145" y="9383"/>
                    </a:lnTo>
                    <a:cubicBezTo>
                      <a:pt x="11913" y="8740"/>
                      <a:pt x="15726" y="8418"/>
                      <a:pt x="19541" y="8418"/>
                    </a:cubicBezTo>
                    <a:cubicBezTo>
                      <a:pt x="23355" y="8418"/>
                      <a:pt x="27171" y="8740"/>
                      <a:pt x="30945" y="9383"/>
                    </a:cubicBezTo>
                    <a:lnTo>
                      <a:pt x="34112" y="9931"/>
                    </a:lnTo>
                    <a:cubicBezTo>
                      <a:pt x="36851" y="9931"/>
                      <a:pt x="39077" y="7704"/>
                      <a:pt x="39077" y="4966"/>
                    </a:cubicBezTo>
                    <a:lnTo>
                      <a:pt x="19539"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26" name="Google Shape;1926;p50"/>
              <p:cNvSpPr/>
              <p:nvPr/>
            </p:nvSpPr>
            <p:spPr>
              <a:xfrm>
                <a:off x="5393775" y="4423575"/>
                <a:ext cx="230725" cy="146175"/>
              </a:xfrm>
              <a:custGeom>
                <a:avLst/>
                <a:gdLst/>
                <a:ahLst/>
                <a:cxnLst/>
                <a:rect l="l" t="t" r="r" b="b"/>
                <a:pathLst>
                  <a:path w="9229" h="5847" extrusionOk="0">
                    <a:moveTo>
                      <a:pt x="1" y="0"/>
                    </a:moveTo>
                    <a:lnTo>
                      <a:pt x="1" y="5846"/>
                    </a:lnTo>
                    <a:lnTo>
                      <a:pt x="9228" y="5846"/>
                    </a:lnTo>
                    <a:lnTo>
                      <a:pt x="9228" y="0"/>
                    </a:ln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27" name="Google Shape;1927;p50"/>
              <p:cNvSpPr/>
              <p:nvPr/>
            </p:nvSpPr>
            <p:spPr>
              <a:xfrm>
                <a:off x="5701850" y="4423575"/>
                <a:ext cx="230725" cy="146175"/>
              </a:xfrm>
              <a:custGeom>
                <a:avLst/>
                <a:gdLst/>
                <a:ahLst/>
                <a:cxnLst/>
                <a:rect l="l" t="t" r="r" b="b"/>
                <a:pathLst>
                  <a:path w="9229" h="5847" extrusionOk="0">
                    <a:moveTo>
                      <a:pt x="1" y="0"/>
                    </a:moveTo>
                    <a:lnTo>
                      <a:pt x="1" y="5846"/>
                    </a:lnTo>
                    <a:lnTo>
                      <a:pt x="9228" y="5846"/>
                    </a:lnTo>
                    <a:lnTo>
                      <a:pt x="9228" y="0"/>
                    </a:ln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28" name="Google Shape;1928;p50"/>
              <p:cNvSpPr/>
              <p:nvPr/>
            </p:nvSpPr>
            <p:spPr>
              <a:xfrm>
                <a:off x="5393775" y="4668250"/>
                <a:ext cx="230725" cy="146150"/>
              </a:xfrm>
              <a:custGeom>
                <a:avLst/>
                <a:gdLst/>
                <a:ahLst/>
                <a:cxnLst/>
                <a:rect l="l" t="t" r="r" b="b"/>
                <a:pathLst>
                  <a:path w="9229" h="5846" extrusionOk="0">
                    <a:moveTo>
                      <a:pt x="1" y="0"/>
                    </a:moveTo>
                    <a:lnTo>
                      <a:pt x="1" y="5846"/>
                    </a:lnTo>
                    <a:lnTo>
                      <a:pt x="9228" y="5846"/>
                    </a:lnTo>
                    <a:lnTo>
                      <a:pt x="9228" y="0"/>
                    </a:ln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29" name="Google Shape;1929;p50"/>
              <p:cNvSpPr/>
              <p:nvPr/>
            </p:nvSpPr>
            <p:spPr>
              <a:xfrm>
                <a:off x="5701850" y="4668250"/>
                <a:ext cx="230725" cy="146150"/>
              </a:xfrm>
              <a:custGeom>
                <a:avLst/>
                <a:gdLst/>
                <a:ahLst/>
                <a:cxnLst/>
                <a:rect l="l" t="t" r="r" b="b"/>
                <a:pathLst>
                  <a:path w="9229" h="5846" extrusionOk="0">
                    <a:moveTo>
                      <a:pt x="1" y="0"/>
                    </a:moveTo>
                    <a:lnTo>
                      <a:pt x="1" y="5846"/>
                    </a:lnTo>
                    <a:lnTo>
                      <a:pt x="9228" y="5846"/>
                    </a:lnTo>
                    <a:lnTo>
                      <a:pt x="9228" y="0"/>
                    </a:ln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30" name="Google Shape;1930;p50"/>
              <p:cNvSpPr/>
              <p:nvPr/>
            </p:nvSpPr>
            <p:spPr>
              <a:xfrm>
                <a:off x="5428325" y="4443800"/>
                <a:ext cx="16675" cy="105700"/>
              </a:xfrm>
              <a:custGeom>
                <a:avLst/>
                <a:gdLst/>
                <a:ahLst/>
                <a:cxnLst/>
                <a:rect l="l" t="t" r="r" b="b"/>
                <a:pathLst>
                  <a:path w="667" h="4228" extrusionOk="0">
                    <a:moveTo>
                      <a:pt x="333" y="1"/>
                    </a:moveTo>
                    <a:cubicBezTo>
                      <a:pt x="155" y="1"/>
                      <a:pt x="0" y="144"/>
                      <a:pt x="0" y="322"/>
                    </a:cubicBezTo>
                    <a:lnTo>
                      <a:pt x="0" y="3894"/>
                    </a:lnTo>
                    <a:cubicBezTo>
                      <a:pt x="0" y="4073"/>
                      <a:pt x="155" y="4227"/>
                      <a:pt x="333" y="4227"/>
                    </a:cubicBezTo>
                    <a:cubicBezTo>
                      <a:pt x="512" y="4227"/>
                      <a:pt x="667" y="4073"/>
                      <a:pt x="667" y="3894"/>
                    </a:cubicBezTo>
                    <a:lnTo>
                      <a:pt x="667" y="322"/>
                    </a:lnTo>
                    <a:cubicBezTo>
                      <a:pt x="667" y="144"/>
                      <a:pt x="512" y="1"/>
                      <a:pt x="333"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31" name="Google Shape;1931;p50"/>
              <p:cNvSpPr/>
              <p:nvPr/>
            </p:nvSpPr>
            <p:spPr>
              <a:xfrm>
                <a:off x="5501250" y="4443800"/>
                <a:ext cx="16375" cy="105700"/>
              </a:xfrm>
              <a:custGeom>
                <a:avLst/>
                <a:gdLst/>
                <a:ahLst/>
                <a:cxnLst/>
                <a:rect l="l" t="t" r="r" b="b"/>
                <a:pathLst>
                  <a:path w="655" h="4228" extrusionOk="0">
                    <a:moveTo>
                      <a:pt x="333" y="1"/>
                    </a:moveTo>
                    <a:cubicBezTo>
                      <a:pt x="143" y="1"/>
                      <a:pt x="0" y="144"/>
                      <a:pt x="0" y="322"/>
                    </a:cubicBezTo>
                    <a:lnTo>
                      <a:pt x="0" y="3894"/>
                    </a:lnTo>
                    <a:cubicBezTo>
                      <a:pt x="0" y="4073"/>
                      <a:pt x="143" y="4227"/>
                      <a:pt x="333" y="4227"/>
                    </a:cubicBezTo>
                    <a:cubicBezTo>
                      <a:pt x="512" y="4227"/>
                      <a:pt x="655" y="4073"/>
                      <a:pt x="655" y="3894"/>
                    </a:cubicBezTo>
                    <a:lnTo>
                      <a:pt x="655" y="322"/>
                    </a:lnTo>
                    <a:cubicBezTo>
                      <a:pt x="655" y="144"/>
                      <a:pt x="512" y="1"/>
                      <a:pt x="333"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32" name="Google Shape;1932;p50"/>
              <p:cNvSpPr/>
              <p:nvPr/>
            </p:nvSpPr>
            <p:spPr>
              <a:xfrm>
                <a:off x="5573875" y="4443800"/>
                <a:ext cx="16675" cy="105700"/>
              </a:xfrm>
              <a:custGeom>
                <a:avLst/>
                <a:gdLst/>
                <a:ahLst/>
                <a:cxnLst/>
                <a:rect l="l" t="t" r="r" b="b"/>
                <a:pathLst>
                  <a:path w="667" h="4228" extrusionOk="0">
                    <a:moveTo>
                      <a:pt x="334" y="1"/>
                    </a:moveTo>
                    <a:cubicBezTo>
                      <a:pt x="155" y="1"/>
                      <a:pt x="0" y="144"/>
                      <a:pt x="12" y="322"/>
                    </a:cubicBezTo>
                    <a:lnTo>
                      <a:pt x="12" y="3894"/>
                    </a:lnTo>
                    <a:cubicBezTo>
                      <a:pt x="0" y="4073"/>
                      <a:pt x="155" y="4227"/>
                      <a:pt x="334" y="4227"/>
                    </a:cubicBezTo>
                    <a:cubicBezTo>
                      <a:pt x="512" y="4227"/>
                      <a:pt x="667" y="4073"/>
                      <a:pt x="667" y="3894"/>
                    </a:cubicBezTo>
                    <a:lnTo>
                      <a:pt x="667" y="322"/>
                    </a:lnTo>
                    <a:cubicBezTo>
                      <a:pt x="667" y="144"/>
                      <a:pt x="512" y="1"/>
                      <a:pt x="334"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33" name="Google Shape;1933;p50"/>
              <p:cNvSpPr/>
              <p:nvPr/>
            </p:nvSpPr>
            <p:spPr>
              <a:xfrm>
                <a:off x="5736100" y="4443800"/>
                <a:ext cx="16375" cy="105700"/>
              </a:xfrm>
              <a:custGeom>
                <a:avLst/>
                <a:gdLst/>
                <a:ahLst/>
                <a:cxnLst/>
                <a:rect l="l" t="t" r="r" b="b"/>
                <a:pathLst>
                  <a:path w="655" h="4228" extrusionOk="0">
                    <a:moveTo>
                      <a:pt x="322" y="1"/>
                    </a:moveTo>
                    <a:cubicBezTo>
                      <a:pt x="143" y="1"/>
                      <a:pt x="0" y="144"/>
                      <a:pt x="0" y="322"/>
                    </a:cubicBezTo>
                    <a:lnTo>
                      <a:pt x="0" y="3894"/>
                    </a:lnTo>
                    <a:cubicBezTo>
                      <a:pt x="0" y="4073"/>
                      <a:pt x="143" y="4227"/>
                      <a:pt x="322" y="4227"/>
                    </a:cubicBezTo>
                    <a:cubicBezTo>
                      <a:pt x="512" y="4227"/>
                      <a:pt x="655" y="4073"/>
                      <a:pt x="655" y="3894"/>
                    </a:cubicBezTo>
                    <a:lnTo>
                      <a:pt x="655" y="322"/>
                    </a:lnTo>
                    <a:cubicBezTo>
                      <a:pt x="655" y="144"/>
                      <a:pt x="512" y="1"/>
                      <a:pt x="322"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34" name="Google Shape;1934;p50"/>
              <p:cNvSpPr/>
              <p:nvPr/>
            </p:nvSpPr>
            <p:spPr>
              <a:xfrm>
                <a:off x="5808725" y="4443800"/>
                <a:ext cx="16675" cy="105700"/>
              </a:xfrm>
              <a:custGeom>
                <a:avLst/>
                <a:gdLst/>
                <a:ahLst/>
                <a:cxnLst/>
                <a:rect l="l" t="t" r="r" b="b"/>
                <a:pathLst>
                  <a:path w="667" h="4228" extrusionOk="0">
                    <a:moveTo>
                      <a:pt x="334" y="1"/>
                    </a:moveTo>
                    <a:cubicBezTo>
                      <a:pt x="155" y="1"/>
                      <a:pt x="0" y="144"/>
                      <a:pt x="0" y="322"/>
                    </a:cubicBezTo>
                    <a:lnTo>
                      <a:pt x="0" y="3894"/>
                    </a:lnTo>
                    <a:cubicBezTo>
                      <a:pt x="0" y="4073"/>
                      <a:pt x="155" y="4227"/>
                      <a:pt x="334" y="4227"/>
                    </a:cubicBezTo>
                    <a:cubicBezTo>
                      <a:pt x="512" y="4227"/>
                      <a:pt x="667" y="4073"/>
                      <a:pt x="667" y="3894"/>
                    </a:cubicBezTo>
                    <a:lnTo>
                      <a:pt x="667" y="322"/>
                    </a:lnTo>
                    <a:cubicBezTo>
                      <a:pt x="667" y="144"/>
                      <a:pt x="512" y="1"/>
                      <a:pt x="334"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35" name="Google Shape;1935;p50"/>
              <p:cNvSpPr/>
              <p:nvPr/>
            </p:nvSpPr>
            <p:spPr>
              <a:xfrm>
                <a:off x="5881650" y="4443800"/>
                <a:ext cx="16400" cy="105700"/>
              </a:xfrm>
              <a:custGeom>
                <a:avLst/>
                <a:gdLst/>
                <a:ahLst/>
                <a:cxnLst/>
                <a:rect l="l" t="t" r="r" b="b"/>
                <a:pathLst>
                  <a:path w="656" h="4228" extrusionOk="0">
                    <a:moveTo>
                      <a:pt x="334" y="1"/>
                    </a:moveTo>
                    <a:cubicBezTo>
                      <a:pt x="143" y="1"/>
                      <a:pt x="0" y="144"/>
                      <a:pt x="0" y="322"/>
                    </a:cubicBezTo>
                    <a:lnTo>
                      <a:pt x="0" y="3894"/>
                    </a:lnTo>
                    <a:cubicBezTo>
                      <a:pt x="0" y="4073"/>
                      <a:pt x="143" y="4227"/>
                      <a:pt x="334" y="4227"/>
                    </a:cubicBezTo>
                    <a:cubicBezTo>
                      <a:pt x="512" y="4227"/>
                      <a:pt x="655" y="4073"/>
                      <a:pt x="655" y="3894"/>
                    </a:cubicBezTo>
                    <a:lnTo>
                      <a:pt x="655" y="322"/>
                    </a:lnTo>
                    <a:cubicBezTo>
                      <a:pt x="655" y="144"/>
                      <a:pt x="512" y="1"/>
                      <a:pt x="334"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36" name="Google Shape;1936;p50"/>
              <p:cNvSpPr/>
              <p:nvPr/>
            </p:nvSpPr>
            <p:spPr>
              <a:xfrm>
                <a:off x="5428325" y="4688475"/>
                <a:ext cx="16675" cy="105700"/>
              </a:xfrm>
              <a:custGeom>
                <a:avLst/>
                <a:gdLst/>
                <a:ahLst/>
                <a:cxnLst/>
                <a:rect l="l" t="t" r="r" b="b"/>
                <a:pathLst>
                  <a:path w="667" h="4228" extrusionOk="0">
                    <a:moveTo>
                      <a:pt x="333" y="1"/>
                    </a:moveTo>
                    <a:cubicBezTo>
                      <a:pt x="155" y="1"/>
                      <a:pt x="0" y="144"/>
                      <a:pt x="0" y="334"/>
                    </a:cubicBezTo>
                    <a:lnTo>
                      <a:pt x="0" y="3906"/>
                    </a:lnTo>
                    <a:cubicBezTo>
                      <a:pt x="0" y="4085"/>
                      <a:pt x="155" y="4227"/>
                      <a:pt x="333" y="4227"/>
                    </a:cubicBezTo>
                    <a:cubicBezTo>
                      <a:pt x="512" y="4227"/>
                      <a:pt x="667" y="4085"/>
                      <a:pt x="667" y="3906"/>
                    </a:cubicBezTo>
                    <a:lnTo>
                      <a:pt x="667" y="334"/>
                    </a:lnTo>
                    <a:cubicBezTo>
                      <a:pt x="667" y="144"/>
                      <a:pt x="512" y="1"/>
                      <a:pt x="333"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37" name="Google Shape;1937;p50"/>
              <p:cNvSpPr/>
              <p:nvPr/>
            </p:nvSpPr>
            <p:spPr>
              <a:xfrm>
                <a:off x="5501250" y="4688475"/>
                <a:ext cx="16375" cy="105700"/>
              </a:xfrm>
              <a:custGeom>
                <a:avLst/>
                <a:gdLst/>
                <a:ahLst/>
                <a:cxnLst/>
                <a:rect l="l" t="t" r="r" b="b"/>
                <a:pathLst>
                  <a:path w="655" h="4228" extrusionOk="0">
                    <a:moveTo>
                      <a:pt x="333" y="1"/>
                    </a:moveTo>
                    <a:cubicBezTo>
                      <a:pt x="143" y="1"/>
                      <a:pt x="0" y="144"/>
                      <a:pt x="0" y="334"/>
                    </a:cubicBezTo>
                    <a:lnTo>
                      <a:pt x="0" y="3906"/>
                    </a:lnTo>
                    <a:cubicBezTo>
                      <a:pt x="0" y="4085"/>
                      <a:pt x="143" y="4227"/>
                      <a:pt x="333" y="4227"/>
                    </a:cubicBezTo>
                    <a:cubicBezTo>
                      <a:pt x="512" y="4227"/>
                      <a:pt x="655" y="4085"/>
                      <a:pt x="655" y="3906"/>
                    </a:cubicBezTo>
                    <a:lnTo>
                      <a:pt x="655" y="334"/>
                    </a:lnTo>
                    <a:cubicBezTo>
                      <a:pt x="655" y="144"/>
                      <a:pt x="512" y="1"/>
                      <a:pt x="333"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38" name="Google Shape;1938;p50"/>
              <p:cNvSpPr/>
              <p:nvPr/>
            </p:nvSpPr>
            <p:spPr>
              <a:xfrm>
                <a:off x="5573875" y="4688475"/>
                <a:ext cx="16675" cy="105700"/>
              </a:xfrm>
              <a:custGeom>
                <a:avLst/>
                <a:gdLst/>
                <a:ahLst/>
                <a:cxnLst/>
                <a:rect l="l" t="t" r="r" b="b"/>
                <a:pathLst>
                  <a:path w="667" h="4228" extrusionOk="0">
                    <a:moveTo>
                      <a:pt x="334" y="1"/>
                    </a:moveTo>
                    <a:cubicBezTo>
                      <a:pt x="155" y="1"/>
                      <a:pt x="0" y="144"/>
                      <a:pt x="12" y="334"/>
                    </a:cubicBezTo>
                    <a:lnTo>
                      <a:pt x="12" y="3906"/>
                    </a:lnTo>
                    <a:cubicBezTo>
                      <a:pt x="12" y="4085"/>
                      <a:pt x="155" y="4227"/>
                      <a:pt x="334" y="4227"/>
                    </a:cubicBezTo>
                    <a:cubicBezTo>
                      <a:pt x="512" y="4227"/>
                      <a:pt x="667" y="4085"/>
                      <a:pt x="667" y="3906"/>
                    </a:cubicBezTo>
                    <a:lnTo>
                      <a:pt x="667" y="334"/>
                    </a:lnTo>
                    <a:cubicBezTo>
                      <a:pt x="667" y="144"/>
                      <a:pt x="512" y="1"/>
                      <a:pt x="334"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39" name="Google Shape;1939;p50"/>
              <p:cNvSpPr/>
              <p:nvPr/>
            </p:nvSpPr>
            <p:spPr>
              <a:xfrm>
                <a:off x="5736100" y="4688475"/>
                <a:ext cx="16375" cy="105700"/>
              </a:xfrm>
              <a:custGeom>
                <a:avLst/>
                <a:gdLst/>
                <a:ahLst/>
                <a:cxnLst/>
                <a:rect l="l" t="t" r="r" b="b"/>
                <a:pathLst>
                  <a:path w="655" h="4228" extrusionOk="0">
                    <a:moveTo>
                      <a:pt x="322" y="1"/>
                    </a:moveTo>
                    <a:cubicBezTo>
                      <a:pt x="143" y="1"/>
                      <a:pt x="0" y="144"/>
                      <a:pt x="0" y="334"/>
                    </a:cubicBezTo>
                    <a:lnTo>
                      <a:pt x="0" y="3906"/>
                    </a:lnTo>
                    <a:cubicBezTo>
                      <a:pt x="0" y="4085"/>
                      <a:pt x="143" y="4227"/>
                      <a:pt x="322" y="4227"/>
                    </a:cubicBezTo>
                    <a:cubicBezTo>
                      <a:pt x="512" y="4227"/>
                      <a:pt x="655" y="4085"/>
                      <a:pt x="655" y="3906"/>
                    </a:cubicBezTo>
                    <a:lnTo>
                      <a:pt x="655" y="334"/>
                    </a:lnTo>
                    <a:cubicBezTo>
                      <a:pt x="655" y="144"/>
                      <a:pt x="512" y="1"/>
                      <a:pt x="322"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40" name="Google Shape;1940;p50"/>
              <p:cNvSpPr/>
              <p:nvPr/>
            </p:nvSpPr>
            <p:spPr>
              <a:xfrm>
                <a:off x="5808725" y="4688475"/>
                <a:ext cx="16675" cy="105700"/>
              </a:xfrm>
              <a:custGeom>
                <a:avLst/>
                <a:gdLst/>
                <a:ahLst/>
                <a:cxnLst/>
                <a:rect l="l" t="t" r="r" b="b"/>
                <a:pathLst>
                  <a:path w="667" h="4228" extrusionOk="0">
                    <a:moveTo>
                      <a:pt x="334" y="1"/>
                    </a:moveTo>
                    <a:cubicBezTo>
                      <a:pt x="155" y="1"/>
                      <a:pt x="0" y="144"/>
                      <a:pt x="0" y="334"/>
                    </a:cubicBezTo>
                    <a:lnTo>
                      <a:pt x="0" y="3906"/>
                    </a:lnTo>
                    <a:cubicBezTo>
                      <a:pt x="0" y="4085"/>
                      <a:pt x="155" y="4227"/>
                      <a:pt x="334" y="4227"/>
                    </a:cubicBezTo>
                    <a:cubicBezTo>
                      <a:pt x="512" y="4227"/>
                      <a:pt x="667" y="4085"/>
                      <a:pt x="667" y="3906"/>
                    </a:cubicBezTo>
                    <a:lnTo>
                      <a:pt x="667" y="334"/>
                    </a:lnTo>
                    <a:cubicBezTo>
                      <a:pt x="667" y="144"/>
                      <a:pt x="512" y="1"/>
                      <a:pt x="334"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41" name="Google Shape;1941;p50"/>
              <p:cNvSpPr/>
              <p:nvPr/>
            </p:nvSpPr>
            <p:spPr>
              <a:xfrm>
                <a:off x="5881650" y="4688475"/>
                <a:ext cx="16400" cy="105700"/>
              </a:xfrm>
              <a:custGeom>
                <a:avLst/>
                <a:gdLst/>
                <a:ahLst/>
                <a:cxnLst/>
                <a:rect l="l" t="t" r="r" b="b"/>
                <a:pathLst>
                  <a:path w="656" h="4228" extrusionOk="0">
                    <a:moveTo>
                      <a:pt x="334" y="1"/>
                    </a:moveTo>
                    <a:cubicBezTo>
                      <a:pt x="143" y="1"/>
                      <a:pt x="0" y="144"/>
                      <a:pt x="0" y="334"/>
                    </a:cubicBezTo>
                    <a:lnTo>
                      <a:pt x="0" y="3906"/>
                    </a:lnTo>
                    <a:cubicBezTo>
                      <a:pt x="0" y="4085"/>
                      <a:pt x="143" y="4227"/>
                      <a:pt x="334" y="4227"/>
                    </a:cubicBezTo>
                    <a:cubicBezTo>
                      <a:pt x="512" y="4227"/>
                      <a:pt x="655" y="4085"/>
                      <a:pt x="655" y="3906"/>
                    </a:cubicBezTo>
                    <a:lnTo>
                      <a:pt x="655" y="334"/>
                    </a:lnTo>
                    <a:cubicBezTo>
                      <a:pt x="655" y="144"/>
                      <a:pt x="512" y="1"/>
                      <a:pt x="334" y="1"/>
                    </a:cubicBez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42" name="Google Shape;1942;p50"/>
              <p:cNvSpPr/>
              <p:nvPr/>
            </p:nvSpPr>
            <p:spPr>
              <a:xfrm>
                <a:off x="5351525" y="4869750"/>
                <a:ext cx="74125" cy="200950"/>
              </a:xfrm>
              <a:custGeom>
                <a:avLst/>
                <a:gdLst/>
                <a:ahLst/>
                <a:cxnLst/>
                <a:rect l="l" t="t" r="r" b="b"/>
                <a:pathLst>
                  <a:path w="2965" h="8038" extrusionOk="0">
                    <a:moveTo>
                      <a:pt x="0" y="1"/>
                    </a:moveTo>
                    <a:lnTo>
                      <a:pt x="0" y="8037"/>
                    </a:lnTo>
                    <a:lnTo>
                      <a:pt x="2965" y="8037"/>
                    </a:lnTo>
                    <a:lnTo>
                      <a:pt x="2965"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43" name="Google Shape;1943;p50"/>
              <p:cNvSpPr/>
              <p:nvPr/>
            </p:nvSpPr>
            <p:spPr>
              <a:xfrm>
                <a:off x="5626250" y="4869750"/>
                <a:ext cx="73850" cy="200950"/>
              </a:xfrm>
              <a:custGeom>
                <a:avLst/>
                <a:gdLst/>
                <a:ahLst/>
                <a:cxnLst/>
                <a:rect l="l" t="t" r="r" b="b"/>
                <a:pathLst>
                  <a:path w="2954" h="8038" extrusionOk="0">
                    <a:moveTo>
                      <a:pt x="1" y="1"/>
                    </a:moveTo>
                    <a:lnTo>
                      <a:pt x="1" y="8037"/>
                    </a:lnTo>
                    <a:lnTo>
                      <a:pt x="2953" y="8037"/>
                    </a:lnTo>
                    <a:lnTo>
                      <a:pt x="2953"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44" name="Google Shape;1944;p50"/>
              <p:cNvSpPr/>
              <p:nvPr/>
            </p:nvSpPr>
            <p:spPr>
              <a:xfrm>
                <a:off x="5901000" y="4869750"/>
                <a:ext cx="73825" cy="200950"/>
              </a:xfrm>
              <a:custGeom>
                <a:avLst/>
                <a:gdLst/>
                <a:ahLst/>
                <a:cxnLst/>
                <a:rect l="l" t="t" r="r" b="b"/>
                <a:pathLst>
                  <a:path w="2953" h="8038" extrusionOk="0">
                    <a:moveTo>
                      <a:pt x="0" y="1"/>
                    </a:moveTo>
                    <a:lnTo>
                      <a:pt x="0" y="8037"/>
                    </a:lnTo>
                    <a:lnTo>
                      <a:pt x="2953" y="8037"/>
                    </a:lnTo>
                    <a:lnTo>
                      <a:pt x="2953" y="1"/>
                    </a:lnTo>
                    <a:close/>
                  </a:path>
                </a:pathLst>
              </a:custGeom>
              <a:solidFill>
                <a:schemeClr val="accent2"/>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45" name="Google Shape;1945;p50"/>
              <p:cNvSpPr/>
              <p:nvPr/>
            </p:nvSpPr>
            <p:spPr>
              <a:xfrm>
                <a:off x="5297350" y="4823925"/>
                <a:ext cx="731650" cy="30075"/>
              </a:xfrm>
              <a:custGeom>
                <a:avLst/>
                <a:gdLst/>
                <a:ahLst/>
                <a:cxnLst/>
                <a:rect l="l" t="t" r="r" b="b"/>
                <a:pathLst>
                  <a:path w="29266" h="1203" extrusionOk="0">
                    <a:moveTo>
                      <a:pt x="29123" y="143"/>
                    </a:moveTo>
                    <a:lnTo>
                      <a:pt x="29123" y="1060"/>
                    </a:lnTo>
                    <a:lnTo>
                      <a:pt x="143" y="1060"/>
                    </a:lnTo>
                    <a:lnTo>
                      <a:pt x="143" y="143"/>
                    </a:lnTo>
                    <a:close/>
                    <a:moveTo>
                      <a:pt x="0" y="0"/>
                    </a:moveTo>
                    <a:lnTo>
                      <a:pt x="0" y="1203"/>
                    </a:lnTo>
                    <a:lnTo>
                      <a:pt x="29266" y="1203"/>
                    </a:lnTo>
                    <a:lnTo>
                      <a:pt x="29266" y="0"/>
                    </a:lnTo>
                    <a:close/>
                  </a:path>
                </a:pathLst>
              </a:custGeom>
              <a:solidFill>
                <a:srgbClr val="F6E7F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46" name="Google Shape;1946;p50"/>
              <p:cNvSpPr/>
              <p:nvPr/>
            </p:nvSpPr>
            <p:spPr>
              <a:xfrm>
                <a:off x="5297350" y="4573875"/>
                <a:ext cx="731650" cy="29800"/>
              </a:xfrm>
              <a:custGeom>
                <a:avLst/>
                <a:gdLst/>
                <a:ahLst/>
                <a:cxnLst/>
                <a:rect l="l" t="t" r="r" b="b"/>
                <a:pathLst>
                  <a:path w="29266" h="1192" extrusionOk="0">
                    <a:moveTo>
                      <a:pt x="29123" y="144"/>
                    </a:moveTo>
                    <a:lnTo>
                      <a:pt x="29123" y="1060"/>
                    </a:lnTo>
                    <a:lnTo>
                      <a:pt x="143" y="1060"/>
                    </a:lnTo>
                    <a:lnTo>
                      <a:pt x="143" y="144"/>
                    </a:lnTo>
                    <a:close/>
                    <a:moveTo>
                      <a:pt x="0" y="1"/>
                    </a:moveTo>
                    <a:lnTo>
                      <a:pt x="0" y="1191"/>
                    </a:lnTo>
                    <a:lnTo>
                      <a:pt x="29266" y="1191"/>
                    </a:lnTo>
                    <a:lnTo>
                      <a:pt x="29266" y="1"/>
                    </a:lnTo>
                    <a:close/>
                  </a:path>
                </a:pathLst>
              </a:custGeom>
              <a:solidFill>
                <a:srgbClr val="F6E7F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47" name="Google Shape;1947;p50"/>
              <p:cNvSpPr/>
              <p:nvPr/>
            </p:nvSpPr>
            <p:spPr>
              <a:xfrm>
                <a:off x="5148225" y="3944050"/>
                <a:ext cx="1030200" cy="270375"/>
              </a:xfrm>
              <a:custGeom>
                <a:avLst/>
                <a:gdLst/>
                <a:ahLst/>
                <a:cxnLst/>
                <a:rect l="l" t="t" r="r" b="b"/>
                <a:pathLst>
                  <a:path w="41208" h="10815" extrusionOk="0">
                    <a:moveTo>
                      <a:pt x="17895" y="0"/>
                    </a:moveTo>
                    <a:cubicBezTo>
                      <a:pt x="17467" y="0"/>
                      <a:pt x="17121" y="345"/>
                      <a:pt x="17121" y="762"/>
                    </a:cubicBezTo>
                    <a:lnTo>
                      <a:pt x="17121" y="3941"/>
                    </a:lnTo>
                    <a:lnTo>
                      <a:pt x="15455" y="4370"/>
                    </a:lnTo>
                    <a:lnTo>
                      <a:pt x="10299" y="5679"/>
                    </a:lnTo>
                    <a:lnTo>
                      <a:pt x="5144" y="6989"/>
                    </a:lnTo>
                    <a:lnTo>
                      <a:pt x="0" y="8299"/>
                    </a:lnTo>
                    <a:lnTo>
                      <a:pt x="405" y="8501"/>
                    </a:lnTo>
                    <a:cubicBezTo>
                      <a:pt x="3524" y="10043"/>
                      <a:pt x="6915" y="10814"/>
                      <a:pt x="10305" y="10814"/>
                    </a:cubicBezTo>
                    <a:cubicBezTo>
                      <a:pt x="13695" y="10814"/>
                      <a:pt x="17086" y="10043"/>
                      <a:pt x="20205" y="8501"/>
                    </a:cubicBezTo>
                    <a:lnTo>
                      <a:pt x="20610" y="8299"/>
                    </a:lnTo>
                    <a:lnTo>
                      <a:pt x="21015" y="8501"/>
                    </a:lnTo>
                    <a:cubicBezTo>
                      <a:pt x="24134" y="10043"/>
                      <a:pt x="27522" y="10814"/>
                      <a:pt x="30909" y="10814"/>
                    </a:cubicBezTo>
                    <a:cubicBezTo>
                      <a:pt x="34296" y="10814"/>
                      <a:pt x="37684" y="10043"/>
                      <a:pt x="40803" y="8501"/>
                    </a:cubicBezTo>
                    <a:lnTo>
                      <a:pt x="41208" y="8299"/>
                    </a:lnTo>
                    <a:lnTo>
                      <a:pt x="36052" y="6989"/>
                    </a:lnTo>
                    <a:lnTo>
                      <a:pt x="30909" y="5679"/>
                    </a:lnTo>
                    <a:lnTo>
                      <a:pt x="25753" y="4370"/>
                    </a:lnTo>
                    <a:lnTo>
                      <a:pt x="24075" y="3941"/>
                    </a:lnTo>
                    <a:lnTo>
                      <a:pt x="24075" y="762"/>
                    </a:lnTo>
                    <a:cubicBezTo>
                      <a:pt x="24075" y="345"/>
                      <a:pt x="23729" y="0"/>
                      <a:pt x="23313" y="0"/>
                    </a:cubicBez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48" name="Google Shape;1948;p50"/>
              <p:cNvSpPr/>
              <p:nvPr/>
            </p:nvSpPr>
            <p:spPr>
              <a:xfrm>
                <a:off x="5290500" y="4589650"/>
                <a:ext cx="745650" cy="49450"/>
              </a:xfrm>
              <a:custGeom>
                <a:avLst/>
                <a:gdLst/>
                <a:ahLst/>
                <a:cxnLst/>
                <a:rect l="l" t="t" r="r" b="b"/>
                <a:pathLst>
                  <a:path w="29826" h="1978" extrusionOk="0">
                    <a:moveTo>
                      <a:pt x="0" y="1"/>
                    </a:moveTo>
                    <a:cubicBezTo>
                      <a:pt x="0" y="1096"/>
                      <a:pt x="881" y="1977"/>
                      <a:pt x="1965" y="1977"/>
                    </a:cubicBezTo>
                    <a:lnTo>
                      <a:pt x="27849" y="1977"/>
                    </a:lnTo>
                    <a:cubicBezTo>
                      <a:pt x="28945" y="1977"/>
                      <a:pt x="29826" y="1096"/>
                      <a:pt x="29826"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49" name="Google Shape;1949;p50"/>
              <p:cNvSpPr/>
              <p:nvPr/>
            </p:nvSpPr>
            <p:spPr>
              <a:xfrm>
                <a:off x="5290500" y="4839975"/>
                <a:ext cx="745650" cy="49150"/>
              </a:xfrm>
              <a:custGeom>
                <a:avLst/>
                <a:gdLst/>
                <a:ahLst/>
                <a:cxnLst/>
                <a:rect l="l" t="t" r="r" b="b"/>
                <a:pathLst>
                  <a:path w="29826" h="1966" extrusionOk="0">
                    <a:moveTo>
                      <a:pt x="0" y="1"/>
                    </a:moveTo>
                    <a:cubicBezTo>
                      <a:pt x="0" y="1084"/>
                      <a:pt x="881" y="1965"/>
                      <a:pt x="1965" y="1965"/>
                    </a:cubicBezTo>
                    <a:lnTo>
                      <a:pt x="27849" y="1965"/>
                    </a:lnTo>
                    <a:cubicBezTo>
                      <a:pt x="28945" y="1965"/>
                      <a:pt x="29826" y="1084"/>
                      <a:pt x="29826" y="1"/>
                    </a:cubicBezTo>
                    <a:close/>
                  </a:path>
                </a:pathLst>
              </a:custGeom>
              <a:solidFill>
                <a:schemeClr val="accent5"/>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nvGrpSpPr>
              <p:cNvPr id="1950" name="Google Shape;1950;p50"/>
              <p:cNvGrpSpPr/>
              <p:nvPr/>
            </p:nvGrpSpPr>
            <p:grpSpPr>
              <a:xfrm>
                <a:off x="5129175" y="4141100"/>
                <a:ext cx="1064725" cy="82825"/>
                <a:chOff x="5129175" y="4141100"/>
                <a:chExt cx="1064725" cy="82825"/>
              </a:xfrm>
            </p:grpSpPr>
            <p:sp>
              <p:nvSpPr>
                <p:cNvPr id="1951" name="Google Shape;1951;p50"/>
                <p:cNvSpPr/>
                <p:nvPr/>
              </p:nvSpPr>
              <p:spPr>
                <a:xfrm>
                  <a:off x="5129175" y="4141100"/>
                  <a:ext cx="25025" cy="21500"/>
                </a:xfrm>
                <a:custGeom>
                  <a:avLst/>
                  <a:gdLst/>
                  <a:ahLst/>
                  <a:cxnLst/>
                  <a:rect l="l" t="t" r="r" b="b"/>
                  <a:pathLst>
                    <a:path w="1001" h="860" extrusionOk="0">
                      <a:moveTo>
                        <a:pt x="572" y="0"/>
                      </a:moveTo>
                      <a:cubicBezTo>
                        <a:pt x="191" y="0"/>
                        <a:pt x="0" y="464"/>
                        <a:pt x="262" y="738"/>
                      </a:cubicBezTo>
                      <a:cubicBezTo>
                        <a:pt x="349" y="822"/>
                        <a:pt x="456" y="859"/>
                        <a:pt x="561" y="859"/>
                      </a:cubicBezTo>
                      <a:cubicBezTo>
                        <a:pt x="785" y="859"/>
                        <a:pt x="1000" y="688"/>
                        <a:pt x="1000" y="429"/>
                      </a:cubicBezTo>
                      <a:cubicBezTo>
                        <a:pt x="1000"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52" name="Google Shape;1952;p50"/>
                <p:cNvSpPr/>
                <p:nvPr/>
              </p:nvSpPr>
              <p:spPr>
                <a:xfrm>
                  <a:off x="5149700" y="4148525"/>
                  <a:ext cx="25025" cy="21525"/>
                </a:xfrm>
                <a:custGeom>
                  <a:avLst/>
                  <a:gdLst/>
                  <a:ahLst/>
                  <a:cxnLst/>
                  <a:rect l="l" t="t" r="r" b="b"/>
                  <a:pathLst>
                    <a:path w="1001" h="861" extrusionOk="0">
                      <a:moveTo>
                        <a:pt x="572" y="1"/>
                      </a:moveTo>
                      <a:cubicBezTo>
                        <a:pt x="191" y="1"/>
                        <a:pt x="1" y="465"/>
                        <a:pt x="275" y="739"/>
                      </a:cubicBezTo>
                      <a:cubicBezTo>
                        <a:pt x="358" y="823"/>
                        <a:pt x="462" y="860"/>
                        <a:pt x="565" y="860"/>
                      </a:cubicBezTo>
                      <a:cubicBezTo>
                        <a:pt x="785" y="860"/>
                        <a:pt x="1001" y="689"/>
                        <a:pt x="1001" y="429"/>
                      </a:cubicBezTo>
                      <a:cubicBezTo>
                        <a:pt x="1001" y="191"/>
                        <a:pt x="810"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53" name="Google Shape;1953;p50"/>
                <p:cNvSpPr/>
                <p:nvPr/>
              </p:nvSpPr>
              <p:spPr>
                <a:xfrm>
                  <a:off x="5173525" y="4158650"/>
                  <a:ext cx="21450" cy="21450"/>
                </a:xfrm>
                <a:custGeom>
                  <a:avLst/>
                  <a:gdLst/>
                  <a:ahLst/>
                  <a:cxnLst/>
                  <a:rect l="l" t="t" r="r" b="b"/>
                  <a:pathLst>
                    <a:path w="858" h="858" extrusionOk="0">
                      <a:moveTo>
                        <a:pt x="429" y="1"/>
                      </a:moveTo>
                      <a:cubicBezTo>
                        <a:pt x="191" y="1"/>
                        <a:pt x="0" y="191"/>
                        <a:pt x="0" y="429"/>
                      </a:cubicBezTo>
                      <a:cubicBezTo>
                        <a:pt x="0" y="667"/>
                        <a:pt x="191" y="858"/>
                        <a:pt x="429" y="858"/>
                      </a:cubicBezTo>
                      <a:cubicBezTo>
                        <a:pt x="667" y="858"/>
                        <a:pt x="858" y="667"/>
                        <a:pt x="858" y="429"/>
                      </a:cubicBezTo>
                      <a:cubicBezTo>
                        <a:pt x="858" y="191"/>
                        <a:pt x="667" y="1"/>
                        <a:pt x="429"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54" name="Google Shape;1954;p50"/>
                <p:cNvSpPr/>
                <p:nvPr/>
              </p:nvSpPr>
              <p:spPr>
                <a:xfrm>
                  <a:off x="5191925" y="4165100"/>
                  <a:ext cx="46500" cy="30150"/>
                </a:xfrm>
                <a:custGeom>
                  <a:avLst/>
                  <a:gdLst/>
                  <a:ahLst/>
                  <a:cxnLst/>
                  <a:rect l="l" t="t" r="r" b="b"/>
                  <a:pathLst>
                    <a:path w="1860" h="1206" extrusionOk="0">
                      <a:moveTo>
                        <a:pt x="504" y="0"/>
                      </a:moveTo>
                      <a:cubicBezTo>
                        <a:pt x="335" y="0"/>
                        <a:pt x="165" y="94"/>
                        <a:pt x="98" y="302"/>
                      </a:cubicBezTo>
                      <a:cubicBezTo>
                        <a:pt x="1" y="618"/>
                        <a:pt x="256" y="868"/>
                        <a:pt x="519" y="868"/>
                      </a:cubicBezTo>
                      <a:cubicBezTo>
                        <a:pt x="643" y="868"/>
                        <a:pt x="768" y="813"/>
                        <a:pt x="860" y="683"/>
                      </a:cubicBezTo>
                      <a:lnTo>
                        <a:pt x="860" y="683"/>
                      </a:lnTo>
                      <a:cubicBezTo>
                        <a:pt x="860" y="707"/>
                        <a:pt x="848" y="743"/>
                        <a:pt x="860" y="778"/>
                      </a:cubicBezTo>
                      <a:cubicBezTo>
                        <a:pt x="860" y="1035"/>
                        <a:pt x="1065" y="1205"/>
                        <a:pt x="1283" y="1205"/>
                      </a:cubicBezTo>
                      <a:cubicBezTo>
                        <a:pt x="1388" y="1205"/>
                        <a:pt x="1497" y="1165"/>
                        <a:pt x="1586" y="1076"/>
                      </a:cubicBezTo>
                      <a:cubicBezTo>
                        <a:pt x="1860" y="802"/>
                        <a:pt x="1669" y="350"/>
                        <a:pt x="1288" y="350"/>
                      </a:cubicBezTo>
                      <a:lnTo>
                        <a:pt x="1276" y="350"/>
                      </a:lnTo>
                      <a:cubicBezTo>
                        <a:pt x="1145" y="350"/>
                        <a:pt x="1014" y="421"/>
                        <a:pt x="931" y="528"/>
                      </a:cubicBezTo>
                      <a:cubicBezTo>
                        <a:pt x="943" y="493"/>
                        <a:pt x="943" y="469"/>
                        <a:pt x="943" y="433"/>
                      </a:cubicBezTo>
                      <a:cubicBezTo>
                        <a:pt x="943" y="158"/>
                        <a:pt x="723" y="0"/>
                        <a:pt x="504"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55" name="Google Shape;1955;p50"/>
                <p:cNvSpPr/>
                <p:nvPr/>
              </p:nvSpPr>
              <p:spPr>
                <a:xfrm>
                  <a:off x="5230975" y="4179775"/>
                  <a:ext cx="25025" cy="21425"/>
                </a:xfrm>
                <a:custGeom>
                  <a:avLst/>
                  <a:gdLst/>
                  <a:ahLst/>
                  <a:cxnLst/>
                  <a:rect l="l" t="t" r="r" b="b"/>
                  <a:pathLst>
                    <a:path w="1001" h="857" extrusionOk="0">
                      <a:moveTo>
                        <a:pt x="572" y="1"/>
                      </a:moveTo>
                      <a:cubicBezTo>
                        <a:pt x="191" y="1"/>
                        <a:pt x="0" y="465"/>
                        <a:pt x="274" y="727"/>
                      </a:cubicBezTo>
                      <a:cubicBezTo>
                        <a:pt x="363" y="817"/>
                        <a:pt x="472" y="856"/>
                        <a:pt x="577" y="856"/>
                      </a:cubicBezTo>
                      <a:cubicBezTo>
                        <a:pt x="795" y="856"/>
                        <a:pt x="1000" y="686"/>
                        <a:pt x="1000" y="430"/>
                      </a:cubicBezTo>
                      <a:cubicBezTo>
                        <a:pt x="1000" y="191"/>
                        <a:pt x="810"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56" name="Google Shape;1956;p50"/>
                <p:cNvSpPr/>
                <p:nvPr/>
              </p:nvSpPr>
              <p:spPr>
                <a:xfrm>
                  <a:off x="5254325" y="4184675"/>
                  <a:ext cx="47500" cy="27175"/>
                </a:xfrm>
                <a:custGeom>
                  <a:avLst/>
                  <a:gdLst/>
                  <a:ahLst/>
                  <a:cxnLst/>
                  <a:rect l="l" t="t" r="r" b="b"/>
                  <a:pathLst>
                    <a:path w="1900" h="1087" extrusionOk="0">
                      <a:moveTo>
                        <a:pt x="488" y="0"/>
                      </a:moveTo>
                      <a:cubicBezTo>
                        <a:pt x="302" y="0"/>
                        <a:pt x="115" y="113"/>
                        <a:pt x="66" y="353"/>
                      </a:cubicBezTo>
                      <a:cubicBezTo>
                        <a:pt x="1" y="665"/>
                        <a:pt x="250" y="871"/>
                        <a:pt x="497" y="871"/>
                      </a:cubicBezTo>
                      <a:cubicBezTo>
                        <a:pt x="656" y="871"/>
                        <a:pt x="813" y="786"/>
                        <a:pt x="888" y="591"/>
                      </a:cubicBezTo>
                      <a:lnTo>
                        <a:pt x="888" y="650"/>
                      </a:lnTo>
                      <a:cubicBezTo>
                        <a:pt x="888" y="910"/>
                        <a:pt x="1103" y="1086"/>
                        <a:pt x="1327" y="1086"/>
                      </a:cubicBezTo>
                      <a:cubicBezTo>
                        <a:pt x="1432" y="1086"/>
                        <a:pt x="1539" y="1047"/>
                        <a:pt x="1626" y="960"/>
                      </a:cubicBezTo>
                      <a:cubicBezTo>
                        <a:pt x="1900" y="686"/>
                        <a:pt x="1709" y="222"/>
                        <a:pt x="1328" y="222"/>
                      </a:cubicBezTo>
                      <a:lnTo>
                        <a:pt x="1328" y="234"/>
                      </a:lnTo>
                      <a:cubicBezTo>
                        <a:pt x="1150" y="234"/>
                        <a:pt x="983" y="341"/>
                        <a:pt x="924" y="507"/>
                      </a:cubicBezTo>
                      <a:cubicBezTo>
                        <a:pt x="924" y="484"/>
                        <a:pt x="924" y="460"/>
                        <a:pt x="924" y="448"/>
                      </a:cubicBezTo>
                      <a:cubicBezTo>
                        <a:pt x="930" y="158"/>
                        <a:pt x="709" y="0"/>
                        <a:pt x="488"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57" name="Google Shape;1957;p50"/>
                <p:cNvSpPr/>
                <p:nvPr/>
              </p:nvSpPr>
              <p:spPr>
                <a:xfrm>
                  <a:off x="5294975" y="4194075"/>
                  <a:ext cx="25025" cy="21400"/>
                </a:xfrm>
                <a:custGeom>
                  <a:avLst/>
                  <a:gdLst/>
                  <a:ahLst/>
                  <a:cxnLst/>
                  <a:rect l="l" t="t" r="r" b="b"/>
                  <a:pathLst>
                    <a:path w="1001" h="856" extrusionOk="0">
                      <a:moveTo>
                        <a:pt x="572" y="0"/>
                      </a:moveTo>
                      <a:cubicBezTo>
                        <a:pt x="191" y="0"/>
                        <a:pt x="0" y="465"/>
                        <a:pt x="262" y="727"/>
                      </a:cubicBezTo>
                      <a:cubicBezTo>
                        <a:pt x="351" y="816"/>
                        <a:pt x="461" y="856"/>
                        <a:pt x="568" y="856"/>
                      </a:cubicBezTo>
                      <a:cubicBezTo>
                        <a:pt x="789" y="856"/>
                        <a:pt x="1000" y="686"/>
                        <a:pt x="1000" y="429"/>
                      </a:cubicBezTo>
                      <a:cubicBezTo>
                        <a:pt x="1000"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58" name="Google Shape;1958;p50"/>
                <p:cNvSpPr/>
                <p:nvPr/>
              </p:nvSpPr>
              <p:spPr>
                <a:xfrm>
                  <a:off x="5316400" y="4198550"/>
                  <a:ext cx="25025" cy="21400"/>
                </a:xfrm>
                <a:custGeom>
                  <a:avLst/>
                  <a:gdLst/>
                  <a:ahLst/>
                  <a:cxnLst/>
                  <a:rect l="l" t="t" r="r" b="b"/>
                  <a:pathLst>
                    <a:path w="1001" h="856" extrusionOk="0">
                      <a:moveTo>
                        <a:pt x="572" y="0"/>
                      </a:moveTo>
                      <a:cubicBezTo>
                        <a:pt x="191" y="0"/>
                        <a:pt x="0" y="452"/>
                        <a:pt x="262" y="726"/>
                      </a:cubicBezTo>
                      <a:cubicBezTo>
                        <a:pt x="352" y="816"/>
                        <a:pt x="461" y="856"/>
                        <a:pt x="568" y="856"/>
                      </a:cubicBezTo>
                      <a:cubicBezTo>
                        <a:pt x="790" y="856"/>
                        <a:pt x="1000" y="685"/>
                        <a:pt x="1000" y="429"/>
                      </a:cubicBezTo>
                      <a:cubicBezTo>
                        <a:pt x="1000"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59" name="Google Shape;1959;p50"/>
                <p:cNvSpPr/>
                <p:nvPr/>
              </p:nvSpPr>
              <p:spPr>
                <a:xfrm>
                  <a:off x="5338425" y="4200325"/>
                  <a:ext cx="25025" cy="21400"/>
                </a:xfrm>
                <a:custGeom>
                  <a:avLst/>
                  <a:gdLst/>
                  <a:ahLst/>
                  <a:cxnLst/>
                  <a:rect l="l" t="t" r="r" b="b"/>
                  <a:pathLst>
                    <a:path w="1001" h="856" extrusionOk="0">
                      <a:moveTo>
                        <a:pt x="572" y="0"/>
                      </a:moveTo>
                      <a:cubicBezTo>
                        <a:pt x="191" y="0"/>
                        <a:pt x="0" y="465"/>
                        <a:pt x="262" y="727"/>
                      </a:cubicBezTo>
                      <a:cubicBezTo>
                        <a:pt x="352" y="816"/>
                        <a:pt x="461" y="856"/>
                        <a:pt x="568" y="856"/>
                      </a:cubicBezTo>
                      <a:cubicBezTo>
                        <a:pt x="790" y="856"/>
                        <a:pt x="1000" y="686"/>
                        <a:pt x="1000" y="429"/>
                      </a:cubicBezTo>
                      <a:cubicBezTo>
                        <a:pt x="1000"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60" name="Google Shape;1960;p50"/>
                <p:cNvSpPr/>
                <p:nvPr/>
              </p:nvSpPr>
              <p:spPr>
                <a:xfrm>
                  <a:off x="5360750" y="4201525"/>
                  <a:ext cx="25025" cy="21500"/>
                </a:xfrm>
                <a:custGeom>
                  <a:avLst/>
                  <a:gdLst/>
                  <a:ahLst/>
                  <a:cxnLst/>
                  <a:rect l="l" t="t" r="r" b="b"/>
                  <a:pathLst>
                    <a:path w="1001" h="860" extrusionOk="0">
                      <a:moveTo>
                        <a:pt x="572" y="0"/>
                      </a:moveTo>
                      <a:cubicBezTo>
                        <a:pt x="191" y="0"/>
                        <a:pt x="0" y="464"/>
                        <a:pt x="262" y="738"/>
                      </a:cubicBezTo>
                      <a:cubicBezTo>
                        <a:pt x="350" y="822"/>
                        <a:pt x="456" y="859"/>
                        <a:pt x="561" y="859"/>
                      </a:cubicBezTo>
                      <a:cubicBezTo>
                        <a:pt x="785" y="859"/>
                        <a:pt x="1000" y="688"/>
                        <a:pt x="1000" y="429"/>
                      </a:cubicBezTo>
                      <a:cubicBezTo>
                        <a:pt x="1000"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61" name="Google Shape;1961;p50"/>
                <p:cNvSpPr/>
                <p:nvPr/>
              </p:nvSpPr>
              <p:spPr>
                <a:xfrm>
                  <a:off x="5382475" y="4202400"/>
                  <a:ext cx="25025" cy="21525"/>
                </a:xfrm>
                <a:custGeom>
                  <a:avLst/>
                  <a:gdLst/>
                  <a:ahLst/>
                  <a:cxnLst/>
                  <a:rect l="l" t="t" r="r" b="b"/>
                  <a:pathLst>
                    <a:path w="1001" h="861" extrusionOk="0">
                      <a:moveTo>
                        <a:pt x="572" y="1"/>
                      </a:moveTo>
                      <a:cubicBezTo>
                        <a:pt x="191" y="1"/>
                        <a:pt x="0" y="465"/>
                        <a:pt x="274" y="739"/>
                      </a:cubicBezTo>
                      <a:cubicBezTo>
                        <a:pt x="362" y="823"/>
                        <a:pt x="467" y="860"/>
                        <a:pt x="570" y="860"/>
                      </a:cubicBezTo>
                      <a:cubicBezTo>
                        <a:pt x="791" y="860"/>
                        <a:pt x="1001" y="689"/>
                        <a:pt x="1001" y="429"/>
                      </a:cubicBezTo>
                      <a:cubicBezTo>
                        <a:pt x="1001" y="191"/>
                        <a:pt x="810"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62" name="Google Shape;1962;p50"/>
                <p:cNvSpPr/>
                <p:nvPr/>
              </p:nvSpPr>
              <p:spPr>
                <a:xfrm>
                  <a:off x="5405700" y="4202400"/>
                  <a:ext cx="25025" cy="21525"/>
                </a:xfrm>
                <a:custGeom>
                  <a:avLst/>
                  <a:gdLst/>
                  <a:ahLst/>
                  <a:cxnLst/>
                  <a:rect l="l" t="t" r="r" b="b"/>
                  <a:pathLst>
                    <a:path w="1001" h="861" extrusionOk="0">
                      <a:moveTo>
                        <a:pt x="572" y="1"/>
                      </a:moveTo>
                      <a:cubicBezTo>
                        <a:pt x="179" y="1"/>
                        <a:pt x="0" y="465"/>
                        <a:pt x="262" y="739"/>
                      </a:cubicBezTo>
                      <a:cubicBezTo>
                        <a:pt x="349" y="823"/>
                        <a:pt x="456" y="860"/>
                        <a:pt x="561" y="860"/>
                      </a:cubicBezTo>
                      <a:cubicBezTo>
                        <a:pt x="785" y="860"/>
                        <a:pt x="1000" y="689"/>
                        <a:pt x="1000" y="429"/>
                      </a:cubicBezTo>
                      <a:cubicBezTo>
                        <a:pt x="1000" y="191"/>
                        <a:pt x="798"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63" name="Google Shape;1963;p50"/>
                <p:cNvSpPr/>
                <p:nvPr/>
              </p:nvSpPr>
              <p:spPr>
                <a:xfrm>
                  <a:off x="5426825" y="4202100"/>
                  <a:ext cx="25025" cy="21425"/>
                </a:xfrm>
                <a:custGeom>
                  <a:avLst/>
                  <a:gdLst/>
                  <a:ahLst/>
                  <a:cxnLst/>
                  <a:rect l="l" t="t" r="r" b="b"/>
                  <a:pathLst>
                    <a:path w="1001" h="857" extrusionOk="0">
                      <a:moveTo>
                        <a:pt x="572" y="1"/>
                      </a:moveTo>
                      <a:cubicBezTo>
                        <a:pt x="191" y="1"/>
                        <a:pt x="0" y="465"/>
                        <a:pt x="274" y="727"/>
                      </a:cubicBezTo>
                      <a:cubicBezTo>
                        <a:pt x="360" y="817"/>
                        <a:pt x="467" y="856"/>
                        <a:pt x="572" y="856"/>
                      </a:cubicBezTo>
                      <a:cubicBezTo>
                        <a:pt x="790" y="856"/>
                        <a:pt x="1001" y="686"/>
                        <a:pt x="1001" y="430"/>
                      </a:cubicBezTo>
                      <a:cubicBezTo>
                        <a:pt x="1001" y="191"/>
                        <a:pt x="810"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64" name="Google Shape;1964;p50"/>
                <p:cNvSpPr/>
                <p:nvPr/>
              </p:nvSpPr>
              <p:spPr>
                <a:xfrm>
                  <a:off x="5449150" y="4200325"/>
                  <a:ext cx="25025" cy="21400"/>
                </a:xfrm>
                <a:custGeom>
                  <a:avLst/>
                  <a:gdLst/>
                  <a:ahLst/>
                  <a:cxnLst/>
                  <a:rect l="l" t="t" r="r" b="b"/>
                  <a:pathLst>
                    <a:path w="1001" h="856" extrusionOk="0">
                      <a:moveTo>
                        <a:pt x="572" y="0"/>
                      </a:moveTo>
                      <a:cubicBezTo>
                        <a:pt x="191" y="0"/>
                        <a:pt x="0" y="465"/>
                        <a:pt x="274" y="727"/>
                      </a:cubicBezTo>
                      <a:cubicBezTo>
                        <a:pt x="360" y="816"/>
                        <a:pt x="467" y="856"/>
                        <a:pt x="572" y="856"/>
                      </a:cubicBezTo>
                      <a:cubicBezTo>
                        <a:pt x="790" y="856"/>
                        <a:pt x="1001" y="686"/>
                        <a:pt x="1001" y="429"/>
                      </a:cubicBezTo>
                      <a:cubicBezTo>
                        <a:pt x="1001"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65" name="Google Shape;1965;p50"/>
                <p:cNvSpPr/>
                <p:nvPr/>
              </p:nvSpPr>
              <p:spPr>
                <a:xfrm>
                  <a:off x="5470875" y="4197650"/>
                  <a:ext cx="25325" cy="21400"/>
                </a:xfrm>
                <a:custGeom>
                  <a:avLst/>
                  <a:gdLst/>
                  <a:ahLst/>
                  <a:cxnLst/>
                  <a:rect l="l" t="t" r="r" b="b"/>
                  <a:pathLst>
                    <a:path w="1013" h="856" extrusionOk="0">
                      <a:moveTo>
                        <a:pt x="584" y="0"/>
                      </a:moveTo>
                      <a:cubicBezTo>
                        <a:pt x="191" y="0"/>
                        <a:pt x="1" y="453"/>
                        <a:pt x="274" y="727"/>
                      </a:cubicBezTo>
                      <a:cubicBezTo>
                        <a:pt x="364" y="816"/>
                        <a:pt x="473" y="856"/>
                        <a:pt x="581" y="856"/>
                      </a:cubicBezTo>
                      <a:cubicBezTo>
                        <a:pt x="802" y="856"/>
                        <a:pt x="1013" y="686"/>
                        <a:pt x="1013" y="429"/>
                      </a:cubicBezTo>
                      <a:cubicBezTo>
                        <a:pt x="1013" y="191"/>
                        <a:pt x="822" y="0"/>
                        <a:pt x="584"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66" name="Google Shape;1966;p50"/>
                <p:cNvSpPr/>
                <p:nvPr/>
              </p:nvSpPr>
              <p:spPr>
                <a:xfrm>
                  <a:off x="5497075" y="4193475"/>
                  <a:ext cx="21450" cy="21450"/>
                </a:xfrm>
                <a:custGeom>
                  <a:avLst/>
                  <a:gdLst/>
                  <a:ahLst/>
                  <a:cxnLst/>
                  <a:rect l="l" t="t" r="r" b="b"/>
                  <a:pathLst>
                    <a:path w="858" h="858" extrusionOk="0">
                      <a:moveTo>
                        <a:pt x="429" y="1"/>
                      </a:moveTo>
                      <a:cubicBezTo>
                        <a:pt x="191" y="1"/>
                        <a:pt x="0" y="191"/>
                        <a:pt x="0" y="429"/>
                      </a:cubicBezTo>
                      <a:cubicBezTo>
                        <a:pt x="0" y="667"/>
                        <a:pt x="191" y="858"/>
                        <a:pt x="429" y="858"/>
                      </a:cubicBezTo>
                      <a:cubicBezTo>
                        <a:pt x="667" y="858"/>
                        <a:pt x="858" y="667"/>
                        <a:pt x="858" y="429"/>
                      </a:cubicBezTo>
                      <a:cubicBezTo>
                        <a:pt x="858" y="191"/>
                        <a:pt x="667" y="1"/>
                        <a:pt x="429"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67" name="Google Shape;1967;p50"/>
                <p:cNvSpPr/>
                <p:nvPr/>
              </p:nvSpPr>
              <p:spPr>
                <a:xfrm>
                  <a:off x="5514625" y="4189900"/>
                  <a:ext cx="25325" cy="21650"/>
                </a:xfrm>
                <a:custGeom>
                  <a:avLst/>
                  <a:gdLst/>
                  <a:ahLst/>
                  <a:cxnLst/>
                  <a:rect l="l" t="t" r="r" b="b"/>
                  <a:pathLst>
                    <a:path w="1013" h="866" extrusionOk="0">
                      <a:moveTo>
                        <a:pt x="584" y="1"/>
                      </a:moveTo>
                      <a:cubicBezTo>
                        <a:pt x="203" y="1"/>
                        <a:pt x="1" y="465"/>
                        <a:pt x="275" y="739"/>
                      </a:cubicBezTo>
                      <a:cubicBezTo>
                        <a:pt x="362" y="826"/>
                        <a:pt x="469" y="865"/>
                        <a:pt x="574" y="865"/>
                      </a:cubicBezTo>
                      <a:cubicBezTo>
                        <a:pt x="798" y="865"/>
                        <a:pt x="1013" y="689"/>
                        <a:pt x="1013" y="429"/>
                      </a:cubicBezTo>
                      <a:cubicBezTo>
                        <a:pt x="1013" y="191"/>
                        <a:pt x="822" y="1"/>
                        <a:pt x="584"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68" name="Google Shape;1968;p50"/>
                <p:cNvSpPr/>
                <p:nvPr/>
              </p:nvSpPr>
              <p:spPr>
                <a:xfrm>
                  <a:off x="5540225" y="4184250"/>
                  <a:ext cx="21450" cy="21450"/>
                </a:xfrm>
                <a:custGeom>
                  <a:avLst/>
                  <a:gdLst/>
                  <a:ahLst/>
                  <a:cxnLst/>
                  <a:rect l="l" t="t" r="r" b="b"/>
                  <a:pathLst>
                    <a:path w="858" h="858" extrusionOk="0">
                      <a:moveTo>
                        <a:pt x="429" y="1"/>
                      </a:moveTo>
                      <a:cubicBezTo>
                        <a:pt x="191" y="1"/>
                        <a:pt x="1" y="191"/>
                        <a:pt x="1" y="429"/>
                      </a:cubicBezTo>
                      <a:cubicBezTo>
                        <a:pt x="1" y="667"/>
                        <a:pt x="191" y="858"/>
                        <a:pt x="429" y="858"/>
                      </a:cubicBezTo>
                      <a:cubicBezTo>
                        <a:pt x="668" y="858"/>
                        <a:pt x="858" y="667"/>
                        <a:pt x="858" y="429"/>
                      </a:cubicBezTo>
                      <a:cubicBezTo>
                        <a:pt x="858" y="191"/>
                        <a:pt x="668" y="1"/>
                        <a:pt x="429"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69" name="Google Shape;1969;p50"/>
                <p:cNvSpPr/>
                <p:nvPr/>
              </p:nvSpPr>
              <p:spPr>
                <a:xfrm>
                  <a:off x="5598275" y="4165500"/>
                  <a:ext cx="25325" cy="21400"/>
                </a:xfrm>
                <a:custGeom>
                  <a:avLst/>
                  <a:gdLst/>
                  <a:ahLst/>
                  <a:cxnLst/>
                  <a:rect l="l" t="t" r="r" b="b"/>
                  <a:pathLst>
                    <a:path w="1013" h="856" extrusionOk="0">
                      <a:moveTo>
                        <a:pt x="584" y="0"/>
                      </a:moveTo>
                      <a:cubicBezTo>
                        <a:pt x="203" y="0"/>
                        <a:pt x="0" y="453"/>
                        <a:pt x="274" y="727"/>
                      </a:cubicBezTo>
                      <a:cubicBezTo>
                        <a:pt x="364" y="816"/>
                        <a:pt x="473" y="856"/>
                        <a:pt x="580" y="856"/>
                      </a:cubicBezTo>
                      <a:cubicBezTo>
                        <a:pt x="802" y="856"/>
                        <a:pt x="1013" y="686"/>
                        <a:pt x="1013" y="429"/>
                      </a:cubicBezTo>
                      <a:cubicBezTo>
                        <a:pt x="1013" y="191"/>
                        <a:pt x="822" y="0"/>
                        <a:pt x="584"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70" name="Google Shape;1970;p50"/>
                <p:cNvSpPr/>
                <p:nvPr/>
              </p:nvSpPr>
              <p:spPr>
                <a:xfrm>
                  <a:off x="5619925" y="4148825"/>
                  <a:ext cx="45350" cy="29200"/>
                </a:xfrm>
                <a:custGeom>
                  <a:avLst/>
                  <a:gdLst/>
                  <a:ahLst/>
                  <a:cxnLst/>
                  <a:rect l="l" t="t" r="r" b="b"/>
                  <a:pathLst>
                    <a:path w="1814" h="1168" extrusionOk="0">
                      <a:moveTo>
                        <a:pt x="1290" y="1"/>
                      </a:moveTo>
                      <a:cubicBezTo>
                        <a:pt x="1051" y="1"/>
                        <a:pt x="861" y="191"/>
                        <a:pt x="861" y="429"/>
                      </a:cubicBezTo>
                      <a:cubicBezTo>
                        <a:pt x="861" y="441"/>
                        <a:pt x="861" y="465"/>
                        <a:pt x="861" y="477"/>
                      </a:cubicBezTo>
                      <a:cubicBezTo>
                        <a:pt x="767" y="353"/>
                        <a:pt x="643" y="300"/>
                        <a:pt x="521" y="300"/>
                      </a:cubicBezTo>
                      <a:cubicBezTo>
                        <a:pt x="255" y="300"/>
                        <a:pt x="1" y="552"/>
                        <a:pt x="99" y="870"/>
                      </a:cubicBezTo>
                      <a:cubicBezTo>
                        <a:pt x="167" y="1073"/>
                        <a:pt x="337" y="1167"/>
                        <a:pt x="508" y="1167"/>
                      </a:cubicBezTo>
                      <a:cubicBezTo>
                        <a:pt x="726" y="1167"/>
                        <a:pt x="944" y="1013"/>
                        <a:pt x="944" y="739"/>
                      </a:cubicBezTo>
                      <a:lnTo>
                        <a:pt x="944" y="679"/>
                      </a:lnTo>
                      <a:cubicBezTo>
                        <a:pt x="1031" y="799"/>
                        <a:pt x="1160" y="857"/>
                        <a:pt x="1289" y="857"/>
                      </a:cubicBezTo>
                      <a:cubicBezTo>
                        <a:pt x="1441" y="857"/>
                        <a:pt x="1593" y="775"/>
                        <a:pt x="1671" y="620"/>
                      </a:cubicBezTo>
                      <a:cubicBezTo>
                        <a:pt x="1813" y="334"/>
                        <a:pt x="1599" y="1"/>
                        <a:pt x="1290"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71" name="Google Shape;1971;p50"/>
                <p:cNvSpPr/>
                <p:nvPr/>
              </p:nvSpPr>
              <p:spPr>
                <a:xfrm>
                  <a:off x="6168575" y="4141100"/>
                  <a:ext cx="25325" cy="21500"/>
                </a:xfrm>
                <a:custGeom>
                  <a:avLst/>
                  <a:gdLst/>
                  <a:ahLst/>
                  <a:cxnLst/>
                  <a:rect l="l" t="t" r="r" b="b"/>
                  <a:pathLst>
                    <a:path w="1013" h="860" extrusionOk="0">
                      <a:moveTo>
                        <a:pt x="584" y="0"/>
                      </a:moveTo>
                      <a:cubicBezTo>
                        <a:pt x="191" y="0"/>
                        <a:pt x="1" y="464"/>
                        <a:pt x="275" y="738"/>
                      </a:cubicBezTo>
                      <a:cubicBezTo>
                        <a:pt x="362" y="822"/>
                        <a:pt x="469" y="859"/>
                        <a:pt x="574" y="859"/>
                      </a:cubicBezTo>
                      <a:cubicBezTo>
                        <a:pt x="797" y="859"/>
                        <a:pt x="1013" y="688"/>
                        <a:pt x="1013" y="429"/>
                      </a:cubicBezTo>
                      <a:cubicBezTo>
                        <a:pt x="1013" y="191"/>
                        <a:pt x="810" y="0"/>
                        <a:pt x="584"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72" name="Google Shape;1972;p50"/>
                <p:cNvSpPr/>
                <p:nvPr/>
              </p:nvSpPr>
              <p:spPr>
                <a:xfrm>
                  <a:off x="6148050" y="4148525"/>
                  <a:ext cx="25025" cy="21525"/>
                </a:xfrm>
                <a:custGeom>
                  <a:avLst/>
                  <a:gdLst/>
                  <a:ahLst/>
                  <a:cxnLst/>
                  <a:rect l="l" t="t" r="r" b="b"/>
                  <a:pathLst>
                    <a:path w="1001" h="861" extrusionOk="0">
                      <a:moveTo>
                        <a:pt x="572" y="1"/>
                      </a:moveTo>
                      <a:cubicBezTo>
                        <a:pt x="191" y="1"/>
                        <a:pt x="0" y="465"/>
                        <a:pt x="274" y="739"/>
                      </a:cubicBezTo>
                      <a:cubicBezTo>
                        <a:pt x="362" y="823"/>
                        <a:pt x="467" y="860"/>
                        <a:pt x="570" y="860"/>
                      </a:cubicBezTo>
                      <a:cubicBezTo>
                        <a:pt x="791" y="860"/>
                        <a:pt x="1000" y="689"/>
                        <a:pt x="1000" y="429"/>
                      </a:cubicBezTo>
                      <a:cubicBezTo>
                        <a:pt x="1000" y="191"/>
                        <a:pt x="810"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73" name="Google Shape;1973;p50"/>
                <p:cNvSpPr/>
                <p:nvPr/>
              </p:nvSpPr>
              <p:spPr>
                <a:xfrm>
                  <a:off x="6127800" y="4158650"/>
                  <a:ext cx="25325" cy="21500"/>
                </a:xfrm>
                <a:custGeom>
                  <a:avLst/>
                  <a:gdLst/>
                  <a:ahLst/>
                  <a:cxnLst/>
                  <a:rect l="l" t="t" r="r" b="b"/>
                  <a:pathLst>
                    <a:path w="1013" h="860" extrusionOk="0">
                      <a:moveTo>
                        <a:pt x="584" y="1"/>
                      </a:moveTo>
                      <a:cubicBezTo>
                        <a:pt x="203" y="1"/>
                        <a:pt x="1" y="465"/>
                        <a:pt x="275" y="739"/>
                      </a:cubicBezTo>
                      <a:cubicBezTo>
                        <a:pt x="362" y="822"/>
                        <a:pt x="469" y="860"/>
                        <a:pt x="573" y="860"/>
                      </a:cubicBezTo>
                      <a:cubicBezTo>
                        <a:pt x="797" y="860"/>
                        <a:pt x="1013" y="689"/>
                        <a:pt x="1013" y="429"/>
                      </a:cubicBezTo>
                      <a:cubicBezTo>
                        <a:pt x="1013" y="191"/>
                        <a:pt x="822" y="1"/>
                        <a:pt x="584"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74" name="Google Shape;1974;p50"/>
                <p:cNvSpPr/>
                <p:nvPr/>
              </p:nvSpPr>
              <p:spPr>
                <a:xfrm>
                  <a:off x="6089975" y="4165500"/>
                  <a:ext cx="45000" cy="29775"/>
                </a:xfrm>
                <a:custGeom>
                  <a:avLst/>
                  <a:gdLst/>
                  <a:ahLst/>
                  <a:cxnLst/>
                  <a:rect l="l" t="t" r="r" b="b"/>
                  <a:pathLst>
                    <a:path w="1800" h="1191" extrusionOk="0">
                      <a:moveTo>
                        <a:pt x="1276" y="0"/>
                      </a:moveTo>
                      <a:cubicBezTo>
                        <a:pt x="1037" y="0"/>
                        <a:pt x="847" y="191"/>
                        <a:pt x="847" y="429"/>
                      </a:cubicBezTo>
                      <a:cubicBezTo>
                        <a:pt x="847" y="453"/>
                        <a:pt x="847" y="489"/>
                        <a:pt x="859" y="524"/>
                      </a:cubicBezTo>
                      <a:cubicBezTo>
                        <a:pt x="766" y="393"/>
                        <a:pt x="638" y="337"/>
                        <a:pt x="513" y="337"/>
                      </a:cubicBezTo>
                      <a:cubicBezTo>
                        <a:pt x="251" y="337"/>
                        <a:pt x="0" y="580"/>
                        <a:pt x="97" y="893"/>
                      </a:cubicBezTo>
                      <a:cubicBezTo>
                        <a:pt x="165" y="1097"/>
                        <a:pt x="333" y="1191"/>
                        <a:pt x="501" y="1191"/>
                      </a:cubicBezTo>
                      <a:cubicBezTo>
                        <a:pt x="716" y="1191"/>
                        <a:pt x="930" y="1037"/>
                        <a:pt x="930" y="762"/>
                      </a:cubicBezTo>
                      <a:cubicBezTo>
                        <a:pt x="930" y="727"/>
                        <a:pt x="930" y="703"/>
                        <a:pt x="918" y="667"/>
                      </a:cubicBezTo>
                      <a:lnTo>
                        <a:pt x="918" y="667"/>
                      </a:lnTo>
                      <a:cubicBezTo>
                        <a:pt x="1007" y="790"/>
                        <a:pt x="1141" y="850"/>
                        <a:pt x="1273" y="850"/>
                      </a:cubicBezTo>
                      <a:cubicBezTo>
                        <a:pt x="1424" y="850"/>
                        <a:pt x="1574" y="772"/>
                        <a:pt x="1657" y="620"/>
                      </a:cubicBezTo>
                      <a:cubicBezTo>
                        <a:pt x="1799" y="334"/>
                        <a:pt x="1597" y="0"/>
                        <a:pt x="1276"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75" name="Google Shape;1975;p50"/>
                <p:cNvSpPr/>
                <p:nvPr/>
              </p:nvSpPr>
              <p:spPr>
                <a:xfrm>
                  <a:off x="6066775" y="4179775"/>
                  <a:ext cx="25050" cy="21425"/>
                </a:xfrm>
                <a:custGeom>
                  <a:avLst/>
                  <a:gdLst/>
                  <a:ahLst/>
                  <a:cxnLst/>
                  <a:rect l="l" t="t" r="r" b="b"/>
                  <a:pathLst>
                    <a:path w="1002" h="857" extrusionOk="0">
                      <a:moveTo>
                        <a:pt x="572" y="1"/>
                      </a:moveTo>
                      <a:cubicBezTo>
                        <a:pt x="191" y="1"/>
                        <a:pt x="1" y="453"/>
                        <a:pt x="263" y="727"/>
                      </a:cubicBezTo>
                      <a:cubicBezTo>
                        <a:pt x="352" y="817"/>
                        <a:pt x="462" y="856"/>
                        <a:pt x="569" y="856"/>
                      </a:cubicBezTo>
                      <a:cubicBezTo>
                        <a:pt x="790" y="856"/>
                        <a:pt x="1001" y="686"/>
                        <a:pt x="1001" y="430"/>
                      </a:cubicBezTo>
                      <a:cubicBezTo>
                        <a:pt x="1001" y="191"/>
                        <a:pt x="811"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76" name="Google Shape;1976;p50"/>
                <p:cNvSpPr/>
                <p:nvPr/>
              </p:nvSpPr>
              <p:spPr>
                <a:xfrm>
                  <a:off x="6027050" y="4184850"/>
                  <a:ext cx="46600" cy="27075"/>
                </a:xfrm>
                <a:custGeom>
                  <a:avLst/>
                  <a:gdLst/>
                  <a:ahLst/>
                  <a:cxnLst/>
                  <a:rect l="l" t="t" r="r" b="b"/>
                  <a:pathLst>
                    <a:path w="1864" h="1083" extrusionOk="0">
                      <a:moveTo>
                        <a:pt x="1316" y="0"/>
                      </a:moveTo>
                      <a:lnTo>
                        <a:pt x="1316" y="12"/>
                      </a:lnTo>
                      <a:cubicBezTo>
                        <a:pt x="1078" y="12"/>
                        <a:pt x="887" y="203"/>
                        <a:pt x="887" y="441"/>
                      </a:cubicBezTo>
                      <a:cubicBezTo>
                        <a:pt x="877" y="451"/>
                        <a:pt x="876" y="470"/>
                        <a:pt x="883" y="490"/>
                      </a:cubicBezTo>
                      <a:lnTo>
                        <a:pt x="883" y="490"/>
                      </a:lnTo>
                      <a:cubicBezTo>
                        <a:pt x="802" y="306"/>
                        <a:pt x="646" y="226"/>
                        <a:pt x="490" y="226"/>
                      </a:cubicBezTo>
                      <a:cubicBezTo>
                        <a:pt x="244" y="226"/>
                        <a:pt x="1" y="427"/>
                        <a:pt x="66" y="739"/>
                      </a:cubicBezTo>
                      <a:cubicBezTo>
                        <a:pt x="115" y="973"/>
                        <a:pt x="298" y="1082"/>
                        <a:pt x="482" y="1082"/>
                      </a:cubicBezTo>
                      <a:cubicBezTo>
                        <a:pt x="700" y="1082"/>
                        <a:pt x="918" y="928"/>
                        <a:pt x="911" y="643"/>
                      </a:cubicBezTo>
                      <a:cubicBezTo>
                        <a:pt x="911" y="631"/>
                        <a:pt x="911" y="608"/>
                        <a:pt x="911" y="584"/>
                      </a:cubicBezTo>
                      <a:cubicBezTo>
                        <a:pt x="977" y="762"/>
                        <a:pt x="1142" y="856"/>
                        <a:pt x="1308" y="856"/>
                      </a:cubicBezTo>
                      <a:cubicBezTo>
                        <a:pt x="1441" y="856"/>
                        <a:pt x="1576" y="795"/>
                        <a:pt x="1661" y="667"/>
                      </a:cubicBezTo>
                      <a:cubicBezTo>
                        <a:pt x="1864" y="393"/>
                        <a:pt x="1649" y="0"/>
                        <a:pt x="1316"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77" name="Google Shape;1977;p50"/>
                <p:cNvSpPr/>
                <p:nvPr/>
              </p:nvSpPr>
              <p:spPr>
                <a:xfrm>
                  <a:off x="6002800" y="4194075"/>
                  <a:ext cx="25025" cy="21400"/>
                </a:xfrm>
                <a:custGeom>
                  <a:avLst/>
                  <a:gdLst/>
                  <a:ahLst/>
                  <a:cxnLst/>
                  <a:rect l="l" t="t" r="r" b="b"/>
                  <a:pathLst>
                    <a:path w="1001" h="856" extrusionOk="0">
                      <a:moveTo>
                        <a:pt x="572" y="0"/>
                      </a:moveTo>
                      <a:cubicBezTo>
                        <a:pt x="191" y="0"/>
                        <a:pt x="0" y="453"/>
                        <a:pt x="274" y="727"/>
                      </a:cubicBezTo>
                      <a:cubicBezTo>
                        <a:pt x="359" y="816"/>
                        <a:pt x="466" y="856"/>
                        <a:pt x="572" y="856"/>
                      </a:cubicBezTo>
                      <a:cubicBezTo>
                        <a:pt x="789" y="856"/>
                        <a:pt x="1000" y="686"/>
                        <a:pt x="1000" y="429"/>
                      </a:cubicBezTo>
                      <a:cubicBezTo>
                        <a:pt x="1000"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78" name="Google Shape;1978;p50"/>
                <p:cNvSpPr/>
                <p:nvPr/>
              </p:nvSpPr>
              <p:spPr>
                <a:xfrm>
                  <a:off x="5981350" y="4198550"/>
                  <a:ext cx="25025" cy="21400"/>
                </a:xfrm>
                <a:custGeom>
                  <a:avLst/>
                  <a:gdLst/>
                  <a:ahLst/>
                  <a:cxnLst/>
                  <a:rect l="l" t="t" r="r" b="b"/>
                  <a:pathLst>
                    <a:path w="1001" h="856" extrusionOk="0">
                      <a:moveTo>
                        <a:pt x="572" y="0"/>
                      </a:moveTo>
                      <a:cubicBezTo>
                        <a:pt x="191" y="0"/>
                        <a:pt x="1" y="452"/>
                        <a:pt x="275" y="726"/>
                      </a:cubicBezTo>
                      <a:cubicBezTo>
                        <a:pt x="360" y="816"/>
                        <a:pt x="467" y="856"/>
                        <a:pt x="573" y="856"/>
                      </a:cubicBezTo>
                      <a:cubicBezTo>
                        <a:pt x="790" y="856"/>
                        <a:pt x="1001" y="685"/>
                        <a:pt x="1001" y="429"/>
                      </a:cubicBezTo>
                      <a:cubicBezTo>
                        <a:pt x="1001"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79" name="Google Shape;1979;p50"/>
                <p:cNvSpPr/>
                <p:nvPr/>
              </p:nvSpPr>
              <p:spPr>
                <a:xfrm>
                  <a:off x="5959625" y="4200325"/>
                  <a:ext cx="25025" cy="21400"/>
                </a:xfrm>
                <a:custGeom>
                  <a:avLst/>
                  <a:gdLst/>
                  <a:ahLst/>
                  <a:cxnLst/>
                  <a:rect l="l" t="t" r="r" b="b"/>
                  <a:pathLst>
                    <a:path w="1001" h="856" extrusionOk="0">
                      <a:moveTo>
                        <a:pt x="572" y="0"/>
                      </a:moveTo>
                      <a:cubicBezTo>
                        <a:pt x="191" y="0"/>
                        <a:pt x="1" y="465"/>
                        <a:pt x="263" y="727"/>
                      </a:cubicBezTo>
                      <a:cubicBezTo>
                        <a:pt x="352" y="816"/>
                        <a:pt x="462" y="856"/>
                        <a:pt x="569" y="856"/>
                      </a:cubicBezTo>
                      <a:cubicBezTo>
                        <a:pt x="790" y="856"/>
                        <a:pt x="1001" y="686"/>
                        <a:pt x="1001" y="429"/>
                      </a:cubicBezTo>
                      <a:cubicBezTo>
                        <a:pt x="1001"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80" name="Google Shape;1980;p50"/>
                <p:cNvSpPr/>
                <p:nvPr/>
              </p:nvSpPr>
              <p:spPr>
                <a:xfrm>
                  <a:off x="5937300" y="4201525"/>
                  <a:ext cx="25025" cy="21500"/>
                </a:xfrm>
                <a:custGeom>
                  <a:avLst/>
                  <a:gdLst/>
                  <a:ahLst/>
                  <a:cxnLst/>
                  <a:rect l="l" t="t" r="r" b="b"/>
                  <a:pathLst>
                    <a:path w="1001" h="860" extrusionOk="0">
                      <a:moveTo>
                        <a:pt x="572" y="0"/>
                      </a:moveTo>
                      <a:cubicBezTo>
                        <a:pt x="191" y="0"/>
                        <a:pt x="1" y="464"/>
                        <a:pt x="263" y="738"/>
                      </a:cubicBezTo>
                      <a:cubicBezTo>
                        <a:pt x="350" y="822"/>
                        <a:pt x="457" y="859"/>
                        <a:pt x="562" y="859"/>
                      </a:cubicBezTo>
                      <a:cubicBezTo>
                        <a:pt x="785" y="859"/>
                        <a:pt x="1001" y="688"/>
                        <a:pt x="1001" y="429"/>
                      </a:cubicBezTo>
                      <a:cubicBezTo>
                        <a:pt x="1001"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81" name="Google Shape;1981;p50"/>
                <p:cNvSpPr/>
                <p:nvPr/>
              </p:nvSpPr>
              <p:spPr>
                <a:xfrm>
                  <a:off x="5915275" y="4202400"/>
                  <a:ext cx="25025" cy="21525"/>
                </a:xfrm>
                <a:custGeom>
                  <a:avLst/>
                  <a:gdLst/>
                  <a:ahLst/>
                  <a:cxnLst/>
                  <a:rect l="l" t="t" r="r" b="b"/>
                  <a:pathLst>
                    <a:path w="1001" h="861" extrusionOk="0">
                      <a:moveTo>
                        <a:pt x="572" y="1"/>
                      </a:moveTo>
                      <a:cubicBezTo>
                        <a:pt x="191" y="1"/>
                        <a:pt x="1" y="465"/>
                        <a:pt x="274" y="739"/>
                      </a:cubicBezTo>
                      <a:cubicBezTo>
                        <a:pt x="358" y="823"/>
                        <a:pt x="462" y="860"/>
                        <a:pt x="565" y="860"/>
                      </a:cubicBezTo>
                      <a:cubicBezTo>
                        <a:pt x="785" y="860"/>
                        <a:pt x="1001" y="689"/>
                        <a:pt x="1001" y="429"/>
                      </a:cubicBezTo>
                      <a:cubicBezTo>
                        <a:pt x="1001" y="191"/>
                        <a:pt x="810"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82" name="Google Shape;1982;p50"/>
                <p:cNvSpPr/>
                <p:nvPr/>
              </p:nvSpPr>
              <p:spPr>
                <a:xfrm>
                  <a:off x="5892350" y="4202400"/>
                  <a:ext cx="25325" cy="21525"/>
                </a:xfrm>
                <a:custGeom>
                  <a:avLst/>
                  <a:gdLst/>
                  <a:ahLst/>
                  <a:cxnLst/>
                  <a:rect l="l" t="t" r="r" b="b"/>
                  <a:pathLst>
                    <a:path w="1013" h="861" extrusionOk="0">
                      <a:moveTo>
                        <a:pt x="584" y="1"/>
                      </a:moveTo>
                      <a:cubicBezTo>
                        <a:pt x="191" y="1"/>
                        <a:pt x="1" y="465"/>
                        <a:pt x="275" y="739"/>
                      </a:cubicBezTo>
                      <a:cubicBezTo>
                        <a:pt x="362" y="823"/>
                        <a:pt x="469" y="860"/>
                        <a:pt x="574" y="860"/>
                      </a:cubicBezTo>
                      <a:cubicBezTo>
                        <a:pt x="797" y="860"/>
                        <a:pt x="1013" y="689"/>
                        <a:pt x="1013" y="429"/>
                      </a:cubicBezTo>
                      <a:cubicBezTo>
                        <a:pt x="1013" y="191"/>
                        <a:pt x="810" y="1"/>
                        <a:pt x="584"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83" name="Google Shape;1983;p50"/>
                <p:cNvSpPr/>
                <p:nvPr/>
              </p:nvSpPr>
              <p:spPr>
                <a:xfrm>
                  <a:off x="5870925" y="4202100"/>
                  <a:ext cx="25325" cy="21425"/>
                </a:xfrm>
                <a:custGeom>
                  <a:avLst/>
                  <a:gdLst/>
                  <a:ahLst/>
                  <a:cxnLst/>
                  <a:rect l="l" t="t" r="r" b="b"/>
                  <a:pathLst>
                    <a:path w="1013" h="857" extrusionOk="0">
                      <a:moveTo>
                        <a:pt x="584" y="1"/>
                      </a:moveTo>
                      <a:cubicBezTo>
                        <a:pt x="191" y="1"/>
                        <a:pt x="1" y="465"/>
                        <a:pt x="274" y="727"/>
                      </a:cubicBezTo>
                      <a:cubicBezTo>
                        <a:pt x="364" y="817"/>
                        <a:pt x="473" y="856"/>
                        <a:pt x="581" y="856"/>
                      </a:cubicBezTo>
                      <a:cubicBezTo>
                        <a:pt x="802" y="856"/>
                        <a:pt x="1013" y="686"/>
                        <a:pt x="1013" y="430"/>
                      </a:cubicBezTo>
                      <a:cubicBezTo>
                        <a:pt x="1013" y="191"/>
                        <a:pt x="810" y="1"/>
                        <a:pt x="584"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84" name="Google Shape;1984;p50"/>
                <p:cNvSpPr/>
                <p:nvPr/>
              </p:nvSpPr>
              <p:spPr>
                <a:xfrm>
                  <a:off x="5848600" y="4200325"/>
                  <a:ext cx="25025" cy="21400"/>
                </a:xfrm>
                <a:custGeom>
                  <a:avLst/>
                  <a:gdLst/>
                  <a:ahLst/>
                  <a:cxnLst/>
                  <a:rect l="l" t="t" r="r" b="b"/>
                  <a:pathLst>
                    <a:path w="1001" h="856" extrusionOk="0">
                      <a:moveTo>
                        <a:pt x="572" y="0"/>
                      </a:moveTo>
                      <a:cubicBezTo>
                        <a:pt x="191" y="0"/>
                        <a:pt x="1" y="465"/>
                        <a:pt x="274" y="727"/>
                      </a:cubicBezTo>
                      <a:cubicBezTo>
                        <a:pt x="364" y="816"/>
                        <a:pt x="472" y="856"/>
                        <a:pt x="578" y="856"/>
                      </a:cubicBezTo>
                      <a:cubicBezTo>
                        <a:pt x="795" y="856"/>
                        <a:pt x="1001" y="686"/>
                        <a:pt x="1001" y="429"/>
                      </a:cubicBezTo>
                      <a:cubicBezTo>
                        <a:pt x="1001"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85" name="Google Shape;1985;p50"/>
                <p:cNvSpPr/>
                <p:nvPr/>
              </p:nvSpPr>
              <p:spPr>
                <a:xfrm>
                  <a:off x="5826575" y="4197650"/>
                  <a:ext cx="25325" cy="21400"/>
                </a:xfrm>
                <a:custGeom>
                  <a:avLst/>
                  <a:gdLst/>
                  <a:ahLst/>
                  <a:cxnLst/>
                  <a:rect l="l" t="t" r="r" b="b"/>
                  <a:pathLst>
                    <a:path w="1013" h="856" extrusionOk="0">
                      <a:moveTo>
                        <a:pt x="584" y="0"/>
                      </a:moveTo>
                      <a:cubicBezTo>
                        <a:pt x="203" y="0"/>
                        <a:pt x="1" y="465"/>
                        <a:pt x="274" y="727"/>
                      </a:cubicBezTo>
                      <a:cubicBezTo>
                        <a:pt x="364" y="816"/>
                        <a:pt x="473" y="856"/>
                        <a:pt x="581" y="856"/>
                      </a:cubicBezTo>
                      <a:cubicBezTo>
                        <a:pt x="802" y="856"/>
                        <a:pt x="1013" y="686"/>
                        <a:pt x="1013" y="429"/>
                      </a:cubicBezTo>
                      <a:cubicBezTo>
                        <a:pt x="1013" y="191"/>
                        <a:pt x="822" y="0"/>
                        <a:pt x="584"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86" name="Google Shape;1986;p50"/>
                <p:cNvSpPr/>
                <p:nvPr/>
              </p:nvSpPr>
              <p:spPr>
                <a:xfrm>
                  <a:off x="5808125" y="4193475"/>
                  <a:ext cx="21450" cy="21450"/>
                </a:xfrm>
                <a:custGeom>
                  <a:avLst/>
                  <a:gdLst/>
                  <a:ahLst/>
                  <a:cxnLst/>
                  <a:rect l="l" t="t" r="r" b="b"/>
                  <a:pathLst>
                    <a:path w="858" h="858" extrusionOk="0">
                      <a:moveTo>
                        <a:pt x="429" y="1"/>
                      </a:moveTo>
                      <a:cubicBezTo>
                        <a:pt x="191" y="1"/>
                        <a:pt x="0" y="191"/>
                        <a:pt x="0" y="429"/>
                      </a:cubicBezTo>
                      <a:cubicBezTo>
                        <a:pt x="0" y="667"/>
                        <a:pt x="191" y="858"/>
                        <a:pt x="429" y="858"/>
                      </a:cubicBezTo>
                      <a:cubicBezTo>
                        <a:pt x="667" y="858"/>
                        <a:pt x="858" y="667"/>
                        <a:pt x="858" y="429"/>
                      </a:cubicBezTo>
                      <a:cubicBezTo>
                        <a:pt x="858" y="191"/>
                        <a:pt x="667" y="1"/>
                        <a:pt x="429"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87" name="Google Shape;1987;p50"/>
                <p:cNvSpPr/>
                <p:nvPr/>
              </p:nvSpPr>
              <p:spPr>
                <a:xfrm>
                  <a:off x="5782825" y="4189900"/>
                  <a:ext cx="25325" cy="21650"/>
                </a:xfrm>
                <a:custGeom>
                  <a:avLst/>
                  <a:gdLst/>
                  <a:ahLst/>
                  <a:cxnLst/>
                  <a:rect l="l" t="t" r="r" b="b"/>
                  <a:pathLst>
                    <a:path w="1013" h="866" extrusionOk="0">
                      <a:moveTo>
                        <a:pt x="584" y="1"/>
                      </a:moveTo>
                      <a:cubicBezTo>
                        <a:pt x="191" y="1"/>
                        <a:pt x="0" y="465"/>
                        <a:pt x="274" y="739"/>
                      </a:cubicBezTo>
                      <a:cubicBezTo>
                        <a:pt x="362" y="826"/>
                        <a:pt x="469" y="865"/>
                        <a:pt x="574" y="865"/>
                      </a:cubicBezTo>
                      <a:cubicBezTo>
                        <a:pt x="797" y="865"/>
                        <a:pt x="1012" y="689"/>
                        <a:pt x="1012" y="429"/>
                      </a:cubicBezTo>
                      <a:cubicBezTo>
                        <a:pt x="1012" y="191"/>
                        <a:pt x="822" y="1"/>
                        <a:pt x="584"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88" name="Google Shape;1988;p50"/>
                <p:cNvSpPr/>
                <p:nvPr/>
              </p:nvSpPr>
              <p:spPr>
                <a:xfrm>
                  <a:off x="5761100" y="4184250"/>
                  <a:ext cx="25025" cy="21425"/>
                </a:xfrm>
                <a:custGeom>
                  <a:avLst/>
                  <a:gdLst/>
                  <a:ahLst/>
                  <a:cxnLst/>
                  <a:rect l="l" t="t" r="r" b="b"/>
                  <a:pathLst>
                    <a:path w="1001" h="857" extrusionOk="0">
                      <a:moveTo>
                        <a:pt x="572" y="1"/>
                      </a:moveTo>
                      <a:cubicBezTo>
                        <a:pt x="191" y="1"/>
                        <a:pt x="0" y="453"/>
                        <a:pt x="262" y="727"/>
                      </a:cubicBezTo>
                      <a:cubicBezTo>
                        <a:pt x="351" y="816"/>
                        <a:pt x="461" y="856"/>
                        <a:pt x="568" y="856"/>
                      </a:cubicBezTo>
                      <a:cubicBezTo>
                        <a:pt x="790" y="856"/>
                        <a:pt x="1000" y="686"/>
                        <a:pt x="1000" y="429"/>
                      </a:cubicBezTo>
                      <a:cubicBezTo>
                        <a:pt x="1000" y="191"/>
                        <a:pt x="810" y="1"/>
                        <a:pt x="572"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89" name="Google Shape;1989;p50"/>
                <p:cNvSpPr/>
                <p:nvPr/>
              </p:nvSpPr>
              <p:spPr>
                <a:xfrm>
                  <a:off x="5699475" y="4165500"/>
                  <a:ext cx="25025" cy="21400"/>
                </a:xfrm>
                <a:custGeom>
                  <a:avLst/>
                  <a:gdLst/>
                  <a:ahLst/>
                  <a:cxnLst/>
                  <a:rect l="l" t="t" r="r" b="b"/>
                  <a:pathLst>
                    <a:path w="1001" h="856" extrusionOk="0">
                      <a:moveTo>
                        <a:pt x="572" y="0"/>
                      </a:moveTo>
                      <a:cubicBezTo>
                        <a:pt x="191" y="0"/>
                        <a:pt x="1" y="453"/>
                        <a:pt x="274" y="727"/>
                      </a:cubicBezTo>
                      <a:cubicBezTo>
                        <a:pt x="360" y="816"/>
                        <a:pt x="467" y="856"/>
                        <a:pt x="572" y="856"/>
                      </a:cubicBezTo>
                      <a:cubicBezTo>
                        <a:pt x="790" y="856"/>
                        <a:pt x="1001" y="686"/>
                        <a:pt x="1001" y="429"/>
                      </a:cubicBezTo>
                      <a:cubicBezTo>
                        <a:pt x="1001"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90" name="Google Shape;1990;p50"/>
                <p:cNvSpPr/>
                <p:nvPr/>
              </p:nvSpPr>
              <p:spPr>
                <a:xfrm>
                  <a:off x="5661200" y="4148675"/>
                  <a:ext cx="46850" cy="29300"/>
                </a:xfrm>
                <a:custGeom>
                  <a:avLst/>
                  <a:gdLst/>
                  <a:ahLst/>
                  <a:cxnLst/>
                  <a:rect l="l" t="t" r="r" b="b"/>
                  <a:pathLst>
                    <a:path w="1874" h="1172" extrusionOk="0">
                      <a:moveTo>
                        <a:pt x="516" y="0"/>
                      </a:moveTo>
                      <a:cubicBezTo>
                        <a:pt x="349" y="0"/>
                        <a:pt x="182" y="92"/>
                        <a:pt x="115" y="292"/>
                      </a:cubicBezTo>
                      <a:cubicBezTo>
                        <a:pt x="1" y="611"/>
                        <a:pt x="261" y="867"/>
                        <a:pt x="528" y="867"/>
                      </a:cubicBezTo>
                      <a:cubicBezTo>
                        <a:pt x="651" y="867"/>
                        <a:pt x="775" y="813"/>
                        <a:pt x="865" y="685"/>
                      </a:cubicBezTo>
                      <a:lnTo>
                        <a:pt x="865" y="745"/>
                      </a:lnTo>
                      <a:cubicBezTo>
                        <a:pt x="865" y="1002"/>
                        <a:pt x="1076" y="1172"/>
                        <a:pt x="1297" y="1172"/>
                      </a:cubicBezTo>
                      <a:cubicBezTo>
                        <a:pt x="1404" y="1172"/>
                        <a:pt x="1514" y="1132"/>
                        <a:pt x="1603" y="1043"/>
                      </a:cubicBezTo>
                      <a:cubicBezTo>
                        <a:pt x="1873" y="772"/>
                        <a:pt x="1680" y="316"/>
                        <a:pt x="1308" y="316"/>
                      </a:cubicBezTo>
                      <a:cubicBezTo>
                        <a:pt x="1303" y="316"/>
                        <a:pt x="1298" y="316"/>
                        <a:pt x="1293" y="316"/>
                      </a:cubicBezTo>
                      <a:cubicBezTo>
                        <a:pt x="1163" y="316"/>
                        <a:pt x="1032" y="376"/>
                        <a:pt x="948" y="483"/>
                      </a:cubicBezTo>
                      <a:lnTo>
                        <a:pt x="948" y="435"/>
                      </a:lnTo>
                      <a:cubicBezTo>
                        <a:pt x="955" y="158"/>
                        <a:pt x="735" y="0"/>
                        <a:pt x="516"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grpSp>
        <p:sp>
          <p:nvSpPr>
            <p:cNvPr id="1991" name="Google Shape;1991;p50"/>
            <p:cNvSpPr/>
            <p:nvPr/>
          </p:nvSpPr>
          <p:spPr>
            <a:xfrm>
              <a:off x="1979113" y="2861851"/>
              <a:ext cx="52097" cy="44580"/>
            </a:xfrm>
            <a:custGeom>
              <a:avLst/>
              <a:gdLst/>
              <a:ahLst/>
              <a:cxnLst/>
              <a:rect l="l" t="t" r="r" b="b"/>
              <a:pathLst>
                <a:path w="1001" h="856" extrusionOk="0">
                  <a:moveTo>
                    <a:pt x="572" y="0"/>
                  </a:moveTo>
                  <a:cubicBezTo>
                    <a:pt x="191" y="0"/>
                    <a:pt x="1" y="453"/>
                    <a:pt x="274" y="727"/>
                  </a:cubicBezTo>
                  <a:cubicBezTo>
                    <a:pt x="360" y="816"/>
                    <a:pt x="467" y="856"/>
                    <a:pt x="572" y="856"/>
                  </a:cubicBezTo>
                  <a:cubicBezTo>
                    <a:pt x="790" y="856"/>
                    <a:pt x="1001" y="686"/>
                    <a:pt x="1001" y="429"/>
                  </a:cubicBezTo>
                  <a:cubicBezTo>
                    <a:pt x="1001"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92" name="Google Shape;1992;p50"/>
            <p:cNvSpPr/>
            <p:nvPr/>
          </p:nvSpPr>
          <p:spPr>
            <a:xfrm>
              <a:off x="2023238" y="2873476"/>
              <a:ext cx="52097" cy="44580"/>
            </a:xfrm>
            <a:custGeom>
              <a:avLst/>
              <a:gdLst/>
              <a:ahLst/>
              <a:cxnLst/>
              <a:rect l="l" t="t" r="r" b="b"/>
              <a:pathLst>
                <a:path w="1001" h="856" extrusionOk="0">
                  <a:moveTo>
                    <a:pt x="572" y="0"/>
                  </a:moveTo>
                  <a:cubicBezTo>
                    <a:pt x="191" y="0"/>
                    <a:pt x="1" y="453"/>
                    <a:pt x="274" y="727"/>
                  </a:cubicBezTo>
                  <a:cubicBezTo>
                    <a:pt x="360" y="816"/>
                    <a:pt x="467" y="856"/>
                    <a:pt x="572" y="856"/>
                  </a:cubicBezTo>
                  <a:cubicBezTo>
                    <a:pt x="790" y="856"/>
                    <a:pt x="1001" y="686"/>
                    <a:pt x="1001" y="429"/>
                  </a:cubicBezTo>
                  <a:cubicBezTo>
                    <a:pt x="1001" y="191"/>
                    <a:pt x="810" y="0"/>
                    <a:pt x="572" y="0"/>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93" name="Google Shape;1993;p50"/>
            <p:cNvSpPr/>
            <p:nvPr/>
          </p:nvSpPr>
          <p:spPr>
            <a:xfrm>
              <a:off x="1653436" y="2873424"/>
              <a:ext cx="44655" cy="44685"/>
            </a:xfrm>
            <a:custGeom>
              <a:avLst/>
              <a:gdLst/>
              <a:ahLst/>
              <a:cxnLst/>
              <a:rect l="l" t="t" r="r" b="b"/>
              <a:pathLst>
                <a:path w="858" h="858" extrusionOk="0">
                  <a:moveTo>
                    <a:pt x="429" y="1"/>
                  </a:moveTo>
                  <a:cubicBezTo>
                    <a:pt x="191" y="1"/>
                    <a:pt x="1" y="191"/>
                    <a:pt x="1" y="429"/>
                  </a:cubicBezTo>
                  <a:cubicBezTo>
                    <a:pt x="1" y="667"/>
                    <a:pt x="191" y="858"/>
                    <a:pt x="429" y="858"/>
                  </a:cubicBezTo>
                  <a:cubicBezTo>
                    <a:pt x="668" y="858"/>
                    <a:pt x="858" y="667"/>
                    <a:pt x="858" y="429"/>
                  </a:cubicBezTo>
                  <a:cubicBezTo>
                    <a:pt x="858" y="191"/>
                    <a:pt x="668" y="1"/>
                    <a:pt x="429"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94" name="Google Shape;1994;p50"/>
            <p:cNvSpPr/>
            <p:nvPr/>
          </p:nvSpPr>
          <p:spPr>
            <a:xfrm>
              <a:off x="1692911" y="2855999"/>
              <a:ext cx="44655" cy="44685"/>
            </a:xfrm>
            <a:custGeom>
              <a:avLst/>
              <a:gdLst/>
              <a:ahLst/>
              <a:cxnLst/>
              <a:rect l="l" t="t" r="r" b="b"/>
              <a:pathLst>
                <a:path w="858" h="858" extrusionOk="0">
                  <a:moveTo>
                    <a:pt x="429" y="1"/>
                  </a:moveTo>
                  <a:cubicBezTo>
                    <a:pt x="191" y="1"/>
                    <a:pt x="1" y="191"/>
                    <a:pt x="1" y="429"/>
                  </a:cubicBezTo>
                  <a:cubicBezTo>
                    <a:pt x="1" y="667"/>
                    <a:pt x="191" y="858"/>
                    <a:pt x="429" y="858"/>
                  </a:cubicBezTo>
                  <a:cubicBezTo>
                    <a:pt x="668" y="858"/>
                    <a:pt x="858" y="667"/>
                    <a:pt x="858" y="429"/>
                  </a:cubicBezTo>
                  <a:cubicBezTo>
                    <a:pt x="858" y="191"/>
                    <a:pt x="668" y="1"/>
                    <a:pt x="429" y="1"/>
                  </a:cubicBezTo>
                  <a:close/>
                </a:path>
              </a:pathLst>
            </a:custGeom>
            <a:solidFill>
              <a:schemeClr val="accent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95" name="Google Shape;1995;p50"/>
            <p:cNvSpPr/>
            <p:nvPr/>
          </p:nvSpPr>
          <p:spPr>
            <a:xfrm flipH="1">
              <a:off x="-1279143" y="4216075"/>
              <a:ext cx="5487142" cy="1245793"/>
            </a:xfrm>
            <a:custGeom>
              <a:avLst/>
              <a:gdLst/>
              <a:ahLst/>
              <a:cxnLst/>
              <a:rect l="l" t="t" r="r" b="b"/>
              <a:pathLst>
                <a:path w="116087" h="19278" extrusionOk="0">
                  <a:moveTo>
                    <a:pt x="116086" y="1"/>
                  </a:moveTo>
                  <a:cubicBezTo>
                    <a:pt x="116086" y="1"/>
                    <a:pt x="87666" y="11097"/>
                    <a:pt x="51924" y="7097"/>
                  </a:cubicBezTo>
                  <a:cubicBezTo>
                    <a:pt x="25777" y="4180"/>
                    <a:pt x="0" y="19277"/>
                    <a:pt x="0" y="19277"/>
                  </a:cubicBezTo>
                  <a:lnTo>
                    <a:pt x="116086" y="19277"/>
                  </a:lnTo>
                  <a:close/>
                </a:path>
              </a:pathLst>
            </a:custGeom>
            <a:solidFill>
              <a:schemeClr val="accent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sp>
        <p:nvSpPr>
          <p:cNvPr id="92" name="TextBox 91">
            <a:extLst>
              <a:ext uri="{FF2B5EF4-FFF2-40B4-BE49-F238E27FC236}">
                <a16:creationId xmlns:a16="http://schemas.microsoft.com/office/drawing/2014/main" id="{FB15C408-DCDE-458D-86B0-44EA655BBBCD}"/>
              </a:ext>
            </a:extLst>
          </p:cNvPr>
          <p:cNvSpPr txBox="1"/>
          <p:nvPr/>
        </p:nvSpPr>
        <p:spPr>
          <a:xfrm>
            <a:off x="4328053" y="1803814"/>
            <a:ext cx="7863947" cy="909993"/>
          </a:xfrm>
          <a:prstGeom prst="rect">
            <a:avLst/>
          </a:prstGeom>
          <a:noFill/>
        </p:spPr>
        <p:txBody>
          <a:bodyPr wrap="square">
            <a:spAutoFit/>
          </a:bodyPr>
          <a:lstStyle/>
          <a:p>
            <a:pPr lvl="0" algn="ctr">
              <a:lnSpc>
                <a:spcPct val="150000"/>
              </a:lnSpc>
              <a:buClr>
                <a:srgbClr val="452666"/>
              </a:buClr>
              <a:buSzPts val="2000"/>
              <a:defRPr/>
            </a:pPr>
            <a:r>
              <a:rPr lang="en-US" sz="4000" kern="0" dirty="0">
                <a:solidFill>
                  <a:srgbClr val="313752"/>
                </a:solidFill>
                <a:latin typeface="#9Slide03 IcielUni Sans Heavy" panose="00000500000000000000" pitchFamily="2" charset="0"/>
                <a:ea typeface="#9Slide03 Roboto Medium" panose="02000000000000000000" pitchFamily="2" charset="0"/>
              </a:rPr>
              <a:t>1. CÁC LỤC ĐỊA VÀ CÁC CHÂU LỤC</a:t>
            </a:r>
            <a:endParaRPr lang="en-US" sz="4000" kern="0" dirty="0">
              <a:solidFill>
                <a:srgbClr val="313752"/>
              </a:solidFill>
              <a:latin typeface="#9Slide03 IcielUni Sans Heavy" panose="00000500000000000000" pitchFamily="2" charset="0"/>
              <a:ea typeface="#9Slide03 Roboto Medium" panose="02000000000000000000" pitchFamily="2" charset="0"/>
              <a:sym typeface="Ubuntu"/>
            </a:endParaRPr>
          </a:p>
        </p:txBody>
      </p:sp>
      <p:sp>
        <p:nvSpPr>
          <p:cNvPr id="2" name="Rectangle 1">
            <a:extLst>
              <a:ext uri="{FF2B5EF4-FFF2-40B4-BE49-F238E27FC236}">
                <a16:creationId xmlns:a16="http://schemas.microsoft.com/office/drawing/2014/main" id="{D8B1E870-0E82-4011-966B-9E236EFF8918}"/>
              </a:ext>
            </a:extLst>
          </p:cNvPr>
          <p:cNvSpPr/>
          <p:nvPr/>
        </p:nvSpPr>
        <p:spPr>
          <a:xfrm>
            <a:off x="1" y="0"/>
            <a:ext cx="986971" cy="2569029"/>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89" name="Rectangle 88">
            <a:extLst>
              <a:ext uri="{FF2B5EF4-FFF2-40B4-BE49-F238E27FC236}">
                <a16:creationId xmlns:a16="http://schemas.microsoft.com/office/drawing/2014/main" id="{7D0E4F5A-3BE5-42B1-96F3-60065002231C}"/>
              </a:ext>
            </a:extLst>
          </p:cNvPr>
          <p:cNvSpPr/>
          <p:nvPr/>
        </p:nvSpPr>
        <p:spPr>
          <a:xfrm>
            <a:off x="6937829" y="2"/>
            <a:ext cx="5254171" cy="1516743"/>
          </a:xfrm>
          <a:prstGeom prst="rect">
            <a:avLst/>
          </a:prstGeom>
          <a:solidFill>
            <a:srgbClr val="F8E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theme/theme1.xml><?xml version="1.0" encoding="utf-8"?>
<a:theme xmlns:a="http://schemas.openxmlformats.org/drawingml/2006/main" name="2_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Presentation1" id="{ABCEAB43-D0D7-4CF3-BB87-045FC54A0432}" vid="{AAA82C10-2E41-4E3F-88C3-1263FA24689F}"/>
    </a:ext>
  </a:extLst>
</a:theme>
</file>

<file path=ppt/theme/theme2.xml><?xml version="1.0" encoding="utf-8"?>
<a:theme xmlns:a="http://schemas.openxmlformats.org/drawingml/2006/main" name="Farm Production Thesis by Slidesgo">
  <a:themeElements>
    <a:clrScheme name="Simple Light">
      <a:dk1>
        <a:srgbClr val="FFF8E7"/>
      </a:dk1>
      <a:lt1>
        <a:srgbClr val="FFFFFF"/>
      </a:lt1>
      <a:dk2>
        <a:srgbClr val="84B100"/>
      </a:dk2>
      <a:lt2>
        <a:srgbClr val="52321D"/>
      </a:lt2>
      <a:accent1>
        <a:srgbClr val="FAAA17"/>
      </a:accent1>
      <a:accent2>
        <a:srgbClr val="84B100"/>
      </a:accent2>
      <a:accent3>
        <a:srgbClr val="AFD43F"/>
      </a:accent3>
      <a:accent4>
        <a:srgbClr val="E33B3A"/>
      </a:accent4>
      <a:accent5>
        <a:srgbClr val="EBC590"/>
      </a:accent5>
      <a:accent6>
        <a:srgbClr val="52321D"/>
      </a:accent6>
      <a:hlink>
        <a:srgbClr val="84B1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avel Guide: Seoul by Slidesgo">
  <a:themeElements>
    <a:clrScheme name="Simple Light">
      <a:dk1>
        <a:srgbClr val="0E3F4D"/>
      </a:dk1>
      <a:lt1>
        <a:srgbClr val="F8ECCC"/>
      </a:lt1>
      <a:dk2>
        <a:srgbClr val="0E3F4D"/>
      </a:dk2>
      <a:lt2>
        <a:srgbClr val="FFFFFF"/>
      </a:lt2>
      <a:accent1>
        <a:srgbClr val="0E3F4D"/>
      </a:accent1>
      <a:accent2>
        <a:srgbClr val="C0281C"/>
      </a:accent2>
      <a:accent3>
        <a:srgbClr val="F8AC92"/>
      </a:accent3>
      <a:accent4>
        <a:srgbClr val="FAF6ED"/>
      </a:accent4>
      <a:accent5>
        <a:srgbClr val="F0BB57"/>
      </a:accent5>
      <a:accent6>
        <a:srgbClr val="0B8A6E"/>
      </a:accent6>
      <a:hlink>
        <a:srgbClr val="C0281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ravel Guide: Seoul by Slidesgo">
  <a:themeElements>
    <a:clrScheme name="Simple Light">
      <a:dk1>
        <a:srgbClr val="0E3F4D"/>
      </a:dk1>
      <a:lt1>
        <a:srgbClr val="F8ECCC"/>
      </a:lt1>
      <a:dk2>
        <a:srgbClr val="0E3F4D"/>
      </a:dk2>
      <a:lt2>
        <a:srgbClr val="FFFFFF"/>
      </a:lt2>
      <a:accent1>
        <a:srgbClr val="0E3F4D"/>
      </a:accent1>
      <a:accent2>
        <a:srgbClr val="C0281C"/>
      </a:accent2>
      <a:accent3>
        <a:srgbClr val="F8AC92"/>
      </a:accent3>
      <a:accent4>
        <a:srgbClr val="FAF6ED"/>
      </a:accent4>
      <a:accent5>
        <a:srgbClr val="F0BB57"/>
      </a:accent5>
      <a:accent6>
        <a:srgbClr val="0B8A6E"/>
      </a:accent6>
      <a:hlink>
        <a:srgbClr val="C0281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544</Words>
  <Application>Microsoft Macintosh PowerPoint</Application>
  <PresentationFormat>Widescreen</PresentationFormat>
  <Paragraphs>66</Paragraphs>
  <Slides>18</Slides>
  <Notes>7</Notes>
  <HiddenSlides>0</HiddenSlides>
  <MMClips>1</MMClips>
  <ScaleCrop>false</ScaleCrop>
  <HeadingPairs>
    <vt:vector size="6" baseType="variant">
      <vt:variant>
        <vt:lpstr>Fonts Used</vt:lpstr>
      </vt:variant>
      <vt:variant>
        <vt:i4>20</vt:i4>
      </vt:variant>
      <vt:variant>
        <vt:lpstr>Theme</vt:lpstr>
      </vt:variant>
      <vt:variant>
        <vt:i4>5</vt:i4>
      </vt:variant>
      <vt:variant>
        <vt:lpstr>Slide Titles</vt:lpstr>
      </vt:variant>
      <vt:variant>
        <vt:i4>18</vt:i4>
      </vt:variant>
    </vt:vector>
  </HeadingPairs>
  <TitlesOfParts>
    <vt:vector size="43" baseType="lpstr">
      <vt:lpstr>Patrick Hand</vt:lpstr>
      <vt:lpstr>Tahoma</vt:lpstr>
      <vt:lpstr>#9Slide05 Great Vibes</vt:lpstr>
      <vt:lpstr>Oxygen</vt:lpstr>
      <vt:lpstr>#9Slide02 Noi dung dai</vt:lpstr>
      <vt:lpstr>Livvic</vt:lpstr>
      <vt:lpstr>#9Slide02 Tieu de dai</vt:lpstr>
      <vt:lpstr>Cabin Sketch</vt:lpstr>
      <vt:lpstr>Roboto Condensed Light</vt:lpstr>
      <vt:lpstr>Arial</vt:lpstr>
      <vt:lpstr>Calibri Light</vt:lpstr>
      <vt:lpstr>Bebas Neue</vt:lpstr>
      <vt:lpstr>#9Slide03 IcielPanton Black</vt:lpstr>
      <vt:lpstr>Montserrat</vt:lpstr>
      <vt:lpstr>Times New Roman</vt:lpstr>
      <vt:lpstr>#9Slide03 Roboto Medium</vt:lpstr>
      <vt:lpstr>Poppins Light</vt:lpstr>
      <vt:lpstr>#9Slide03 IcielUni Sans Heavy</vt:lpstr>
      <vt:lpstr>Courier New</vt:lpstr>
      <vt:lpstr>Calibri</vt:lpstr>
      <vt:lpstr>2_Office Theme</vt:lpstr>
      <vt:lpstr>Farm Production Thesis by Slidesgo</vt:lpstr>
      <vt:lpstr>Travel Guide: Seoul by Slidesgo</vt:lpstr>
      <vt:lpstr>1_Travel Guide: Seoul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“Tại sao nói thế giới chúng ta đang sống thật rộng lớn và đa dạng.”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East Asian Landscape Campaign</dc:title>
  <dc:creator>Nguyễn Thị Nụ (VSC-KGD-MB)</dc:creator>
  <cp:lastModifiedBy>Microsoft Office User</cp:lastModifiedBy>
  <cp:revision>107</cp:revision>
  <dcterms:created xsi:type="dcterms:W3CDTF">2021-06-28T02:22:21Z</dcterms:created>
  <dcterms:modified xsi:type="dcterms:W3CDTF">2021-08-21T12:22:50Z</dcterms:modified>
</cp:coreProperties>
</file>