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Montserrat"/>
      <p:regular r:id="rId35"/>
      <p:bold r:id="rId36"/>
      <p:italic r:id="rId37"/>
      <p:boldItalic r:id="rId38"/>
    </p:embeddedFont>
    <p:embeddedFont>
      <p:font typeface="Varela Round"/>
      <p:regular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38068B5-05EC-40D0-BF61-CF48C4B65AA2}">
  <a:tblStyle styleId="{238068B5-05EC-40D0-BF61-CF48C4B65A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italic.fntdata"/><Relationship Id="rId14" Type="http://schemas.openxmlformats.org/officeDocument/2006/relationships/slide" Target="slides/slide9.xml"/><Relationship Id="rId36" Type="http://schemas.openxmlformats.org/officeDocument/2006/relationships/font" Target="fonts/Montserrat-bold.fntdata"/><Relationship Id="rId17" Type="http://schemas.openxmlformats.org/officeDocument/2006/relationships/slide" Target="slides/slide12.xml"/><Relationship Id="rId39" Type="http://schemas.openxmlformats.org/officeDocument/2006/relationships/font" Target="fonts/VarelaRound-regular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143adc3712_1361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143adc3712_136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7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61ef787603_0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61ef78760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out decoration">
  <p:cSld name="BLANK_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3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3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7" name="Google Shape;57;p3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58" name="Google Shape;58;p3"/>
          <p:cNvSpPr/>
          <p:nvPr/>
        </p:nvSpPr>
        <p:spPr>
          <a:xfrm>
            <a:off x="4409077" y="259889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×"/>
              <a:defRPr i="1" sz="2400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 sz="2400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 sz="2400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 sz="2400"/>
            </a:lvl9pPr>
          </a:lstStyle>
          <a:p/>
        </p:txBody>
      </p:sp>
      <p:sp>
        <p:nvSpPr>
          <p:cNvPr id="62" name="Google Shape;62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  <a:endParaRPr sz="96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4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9" name="Google Shape;89;p5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×"/>
              <a:defRPr sz="2800"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90" name="Google Shape;90;p5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5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5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5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5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0" name="Google Shape;120;p6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1" name="Google Shape;121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7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39" name="Google Shape;139;p7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0" name="Google Shape;140;p7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1" name="Google Shape;141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8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58" name="Google Shape;158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 flipH="1" rot="10800000">
            <a:off x="0" y="4394700"/>
            <a:ext cx="9144000" cy="7488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/>
          <p:nvPr/>
        </p:nvSpPr>
        <p:spPr>
          <a:xfrm flipH="1" rot="10800000">
            <a:off x="25" y="0"/>
            <a:ext cx="9144000" cy="4394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"/>
          <p:cNvSpPr/>
          <p:nvPr/>
        </p:nvSpPr>
        <p:spPr>
          <a:xfrm flipH="1" rot="10800000">
            <a:off x="600363" y="446821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"/>
          <p:cNvSpPr/>
          <p:nvPr/>
        </p:nvSpPr>
        <p:spPr>
          <a:xfrm flipH="1" rot="10800000">
            <a:off x="2072752" y="4305585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"/>
          <p:cNvSpPr/>
          <p:nvPr/>
        </p:nvSpPr>
        <p:spPr>
          <a:xfrm flipH="1" rot="-9504435">
            <a:off x="1719786" y="4902830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"/>
          <p:cNvSpPr/>
          <p:nvPr/>
        </p:nvSpPr>
        <p:spPr>
          <a:xfrm flipH="1" rot="10800000">
            <a:off x="7099013" y="489876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"/>
          <p:cNvSpPr/>
          <p:nvPr/>
        </p:nvSpPr>
        <p:spPr>
          <a:xfrm flipH="1" rot="9749673">
            <a:off x="6663925" y="4453738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/>
          <p:nvPr/>
        </p:nvSpPr>
        <p:spPr>
          <a:xfrm flipH="1" rot="9301861">
            <a:off x="8006334" y="4368566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"/>
          <p:cNvSpPr/>
          <p:nvPr/>
        </p:nvSpPr>
        <p:spPr>
          <a:xfrm flipH="1" rot="10800000">
            <a:off x="990538" y="486410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"/>
          <p:cNvSpPr/>
          <p:nvPr/>
        </p:nvSpPr>
        <p:spPr>
          <a:xfrm flipH="1" rot="9577518">
            <a:off x="108260" y="4767237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9"/>
          <p:cNvSpPr/>
          <p:nvPr/>
        </p:nvSpPr>
        <p:spPr>
          <a:xfrm flipH="1" rot="8100000">
            <a:off x="1289705" y="4512591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"/>
          <p:cNvSpPr/>
          <p:nvPr/>
        </p:nvSpPr>
        <p:spPr>
          <a:xfrm flipH="1" rot="10800000">
            <a:off x="8761763" y="459625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"/>
          <p:cNvSpPr/>
          <p:nvPr/>
        </p:nvSpPr>
        <p:spPr>
          <a:xfrm flipH="1" rot="10800000">
            <a:off x="8309194" y="4823445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9"/>
          <p:cNvSpPr/>
          <p:nvPr/>
        </p:nvSpPr>
        <p:spPr>
          <a:xfrm flipH="1" rot="10800000">
            <a:off x="7656300" y="4650068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1pPr>
          </a:lstStyle>
          <a:p/>
        </p:txBody>
      </p:sp>
      <p:sp>
        <p:nvSpPr>
          <p:cNvPr id="175" name="Google Shape;175;p9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0"/>
          <p:cNvSpPr/>
          <p:nvPr/>
        </p:nvSpPr>
        <p:spPr>
          <a:xfrm>
            <a:off x="7813718" y="4683129"/>
            <a:ext cx="499200" cy="49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0"/>
          <p:cNvSpPr/>
          <p:nvPr/>
        </p:nvSpPr>
        <p:spPr>
          <a:xfrm rot="2700000">
            <a:off x="14775" y="2902622"/>
            <a:ext cx="497237" cy="497237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"/>
          <p:cNvSpPr/>
          <p:nvPr/>
        </p:nvSpPr>
        <p:spPr>
          <a:xfrm rot="2700000">
            <a:off x="8520218" y="1141799"/>
            <a:ext cx="719128" cy="71912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0"/>
          <p:cNvSpPr/>
          <p:nvPr/>
        </p:nvSpPr>
        <p:spPr>
          <a:xfrm>
            <a:off x="310640" y="1552220"/>
            <a:ext cx="573600" cy="5736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0"/>
          <p:cNvSpPr/>
          <p:nvPr/>
        </p:nvSpPr>
        <p:spPr>
          <a:xfrm rot="-1799089">
            <a:off x="8562084" y="3081720"/>
            <a:ext cx="542049" cy="542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"/>
          <p:cNvSpPr/>
          <p:nvPr/>
        </p:nvSpPr>
        <p:spPr>
          <a:xfrm rot="-1528015">
            <a:off x="184406" y="4107717"/>
            <a:ext cx="826066" cy="826066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0"/>
          <p:cNvSpPr/>
          <p:nvPr/>
        </p:nvSpPr>
        <p:spPr>
          <a:xfrm>
            <a:off x="1240046" y="3562976"/>
            <a:ext cx="412500" cy="4125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"/>
          <p:cNvSpPr/>
          <p:nvPr/>
        </p:nvSpPr>
        <p:spPr>
          <a:xfrm>
            <a:off x="7555136" y="603174"/>
            <a:ext cx="389700" cy="3897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0"/>
          <p:cNvSpPr/>
          <p:nvPr/>
        </p:nvSpPr>
        <p:spPr>
          <a:xfrm rot="-722532">
            <a:off x="970776" y="658602"/>
            <a:ext cx="593869" cy="593869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0"/>
          <p:cNvSpPr/>
          <p:nvPr/>
        </p:nvSpPr>
        <p:spPr>
          <a:xfrm>
            <a:off x="7957723" y="-74674"/>
            <a:ext cx="355200" cy="355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"/>
          <p:cNvSpPr/>
          <p:nvPr/>
        </p:nvSpPr>
        <p:spPr>
          <a:xfrm rot="1500134">
            <a:off x="270777" y="190736"/>
            <a:ext cx="354191" cy="35419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/>
          <p:nvPr/>
        </p:nvSpPr>
        <p:spPr>
          <a:xfrm>
            <a:off x="7675748" y="3826977"/>
            <a:ext cx="511800" cy="5118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0"/>
          <p:cNvSpPr/>
          <p:nvPr/>
        </p:nvSpPr>
        <p:spPr>
          <a:xfrm>
            <a:off x="2065152" y="244976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"/>
          <p:cNvSpPr/>
          <p:nvPr/>
        </p:nvSpPr>
        <p:spPr>
          <a:xfrm>
            <a:off x="1857705" y="4581900"/>
            <a:ext cx="238500" cy="2385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0"/>
          <p:cNvSpPr/>
          <p:nvPr/>
        </p:nvSpPr>
        <p:spPr>
          <a:xfrm>
            <a:off x="3015532" y="94100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0"/>
          <p:cNvSpPr/>
          <p:nvPr/>
        </p:nvSpPr>
        <p:spPr>
          <a:xfrm>
            <a:off x="8066932" y="2335938"/>
            <a:ext cx="239400" cy="2394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"/>
          <p:cNvSpPr/>
          <p:nvPr/>
        </p:nvSpPr>
        <p:spPr>
          <a:xfrm>
            <a:off x="3200947" y="4718270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0"/>
          <p:cNvSpPr/>
          <p:nvPr/>
        </p:nvSpPr>
        <p:spPr>
          <a:xfrm>
            <a:off x="1348282" y="2445799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"/>
          <p:cNvSpPr/>
          <p:nvPr/>
        </p:nvSpPr>
        <p:spPr>
          <a:xfrm>
            <a:off x="5643076" y="4619286"/>
            <a:ext cx="344700" cy="344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0"/>
          <p:cNvSpPr/>
          <p:nvPr/>
        </p:nvSpPr>
        <p:spPr>
          <a:xfrm rot="-2700000">
            <a:off x="6674441" y="4438128"/>
            <a:ext cx="232072" cy="23207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"/>
          <p:cNvSpPr/>
          <p:nvPr/>
        </p:nvSpPr>
        <p:spPr>
          <a:xfrm>
            <a:off x="6422057" y="132477"/>
            <a:ext cx="232200" cy="2322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7BD1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7BD100"/>
              </a:buClr>
              <a:buSzPts val="3000"/>
              <a:buFont typeface="Varela Round"/>
              <a:buChar char="×"/>
              <a:defRPr sz="3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7BD100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●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○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■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87" name="Google Shape;287;p21"/>
          <p:cNvSpPr txBox="1"/>
          <p:nvPr>
            <p:ph idx="1" type="body"/>
          </p:nvPr>
        </p:nvSpPr>
        <p:spPr>
          <a:xfrm>
            <a:off x="457200" y="1272850"/>
            <a:ext cx="3610200" cy="365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A complex idea can be conveyed with just a single still image, namely making it possible to absorb large amounts of data quickly.</a:t>
            </a:r>
            <a:endParaRPr sz="2000"/>
          </a:p>
        </p:txBody>
      </p:sp>
      <p:pic>
        <p:nvPicPr>
          <p:cNvPr descr="coffee.jpg" id="288" name="Google Shape;288;p21"/>
          <p:cNvPicPr preferRelativeResize="0"/>
          <p:nvPr/>
        </p:nvPicPr>
        <p:blipFill rotWithShape="1">
          <a:blip r:embed="rId3">
            <a:alphaModFix/>
          </a:blip>
          <a:srcRect b="4987" l="0" r="0" t="4978"/>
          <a:stretch/>
        </p:blipFill>
        <p:spPr>
          <a:xfrm>
            <a:off x="4612500" y="1063500"/>
            <a:ext cx="4531500" cy="4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2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"/>
          <p:cNvSpPr txBox="1"/>
          <p:nvPr>
            <p:ph idx="4294967295" type="title"/>
          </p:nvPr>
        </p:nvSpPr>
        <p:spPr>
          <a:xfrm>
            <a:off x="0" y="3969000"/>
            <a:ext cx="9144000" cy="117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/>
              <a:t>Want big impact? </a:t>
            </a:r>
            <a:r>
              <a:rPr lang="en"/>
              <a:t>Use big image.</a:t>
            </a:r>
            <a:endParaRPr/>
          </a:p>
        </p:txBody>
      </p:sp>
      <p:sp>
        <p:nvSpPr>
          <p:cNvPr id="295" name="Google Shape;295;p2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301" name="Google Shape;301;p23"/>
          <p:cNvSpPr/>
          <p:nvPr/>
        </p:nvSpPr>
        <p:spPr>
          <a:xfrm>
            <a:off x="3277275" y="1761625"/>
            <a:ext cx="2589300" cy="2589300"/>
          </a:xfrm>
          <a:prstGeom prst="donut">
            <a:avLst>
              <a:gd fmla="val 21797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2" name="Google Shape;302;p23"/>
          <p:cNvSpPr/>
          <p:nvPr/>
        </p:nvSpPr>
        <p:spPr>
          <a:xfrm>
            <a:off x="15156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3" name="Google Shape;303;p23"/>
          <p:cNvSpPr/>
          <p:nvPr/>
        </p:nvSpPr>
        <p:spPr>
          <a:xfrm>
            <a:off x="54953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4" name="Google Shape;304;p2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10" name="Google Shape;310;p24"/>
          <p:cNvGraphicFramePr/>
          <p:nvPr/>
        </p:nvGraphicFramePr>
        <p:xfrm>
          <a:off x="-5000" y="10582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{238068B5-05EC-40D0-BF61-CF48C4B65AA2}</a:tableStyleId>
              </a:tblPr>
              <a:tblGrid>
                <a:gridCol w="2289975"/>
                <a:gridCol w="2289975"/>
                <a:gridCol w="2289975"/>
                <a:gridCol w="2289975"/>
              </a:tblGrid>
              <a:tr h="1022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1" name="Google Shape;311;p2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"/>
          <p:cNvSpPr/>
          <p:nvPr/>
        </p:nvSpPr>
        <p:spPr>
          <a:xfrm>
            <a:off x="514725" y="942584"/>
            <a:ext cx="8171736" cy="3892835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5"/>
          <p:cNvSpPr txBox="1"/>
          <p:nvPr>
            <p:ph idx="4294967295"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18" name="Google Shape;318;p25"/>
          <p:cNvSpPr/>
          <p:nvPr/>
        </p:nvSpPr>
        <p:spPr>
          <a:xfrm>
            <a:off x="1885525" y="1965550"/>
            <a:ext cx="7179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3F3F3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sz="800">
              <a:solidFill>
                <a:srgbClr val="F3F3F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9" name="Google Shape;319;p25"/>
          <p:cNvSpPr/>
          <p:nvPr/>
        </p:nvSpPr>
        <p:spPr>
          <a:xfrm>
            <a:off x="1145575" y="22048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5"/>
          <p:cNvSpPr/>
          <p:nvPr/>
        </p:nvSpPr>
        <p:spPr>
          <a:xfrm>
            <a:off x="2813825" y="3797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5"/>
          <p:cNvSpPr/>
          <p:nvPr/>
        </p:nvSpPr>
        <p:spPr>
          <a:xfrm>
            <a:off x="3857225" y="1936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5"/>
          <p:cNvSpPr/>
          <p:nvPr/>
        </p:nvSpPr>
        <p:spPr>
          <a:xfrm>
            <a:off x="4570850" y="409110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5"/>
          <p:cNvSpPr/>
          <p:nvPr/>
        </p:nvSpPr>
        <p:spPr>
          <a:xfrm>
            <a:off x="6713550" y="24073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5"/>
          <p:cNvSpPr/>
          <p:nvPr/>
        </p:nvSpPr>
        <p:spPr>
          <a:xfrm>
            <a:off x="7375075" y="41471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6"/>
          <p:cNvSpPr txBox="1"/>
          <p:nvPr>
            <p:ph idx="4294967295"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89,526,124</a:t>
            </a:r>
            <a:endParaRPr sz="9600"/>
          </a:p>
        </p:txBody>
      </p:sp>
      <p:sp>
        <p:nvSpPr>
          <p:cNvPr id="331" name="Google Shape;331;p26"/>
          <p:cNvSpPr txBox="1"/>
          <p:nvPr>
            <p:ph idx="4294967295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Whoa! That’s a big number, aren’t you proud?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332" name="Google Shape;332;p2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7"/>
          <p:cNvSpPr txBox="1"/>
          <p:nvPr>
            <p:ph idx="4294967295" type="ctrTitle"/>
          </p:nvPr>
        </p:nvSpPr>
        <p:spPr>
          <a:xfrm>
            <a:off x="1639925" y="343200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89,526,124$</a:t>
            </a:r>
            <a:endParaRPr sz="3600"/>
          </a:p>
        </p:txBody>
      </p:sp>
      <p:sp>
        <p:nvSpPr>
          <p:cNvPr id="338" name="Google Shape;338;p27"/>
          <p:cNvSpPr txBox="1"/>
          <p:nvPr>
            <p:ph idx="4294967295" type="subTitle"/>
          </p:nvPr>
        </p:nvSpPr>
        <p:spPr>
          <a:xfrm>
            <a:off x="1639925" y="877908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That’s a lot of money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39" name="Google Shape;339;p27"/>
          <p:cNvSpPr txBox="1"/>
          <p:nvPr>
            <p:ph idx="4294967295" type="ctrTitle"/>
          </p:nvPr>
        </p:nvSpPr>
        <p:spPr>
          <a:xfrm>
            <a:off x="1639925" y="3505493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100%</a:t>
            </a:r>
            <a:endParaRPr sz="3600"/>
          </a:p>
        </p:txBody>
      </p:sp>
      <p:sp>
        <p:nvSpPr>
          <p:cNvPr id="340" name="Google Shape;340;p27"/>
          <p:cNvSpPr txBox="1"/>
          <p:nvPr>
            <p:ph idx="4294967295" type="subTitle"/>
          </p:nvPr>
        </p:nvSpPr>
        <p:spPr>
          <a:xfrm>
            <a:off x="1639925" y="4040201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Total success!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1" name="Google Shape;341;p27"/>
          <p:cNvSpPr txBox="1"/>
          <p:nvPr>
            <p:ph idx="4294967295" type="ctrTitle"/>
          </p:nvPr>
        </p:nvSpPr>
        <p:spPr>
          <a:xfrm>
            <a:off x="1639925" y="1886247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185,244 users</a:t>
            </a:r>
            <a:endParaRPr sz="3600"/>
          </a:p>
        </p:txBody>
      </p:sp>
      <p:sp>
        <p:nvSpPr>
          <p:cNvPr id="342" name="Google Shape;342;p27"/>
          <p:cNvSpPr txBox="1"/>
          <p:nvPr>
            <p:ph idx="4294967295" type="subTitle"/>
          </p:nvPr>
        </p:nvSpPr>
        <p:spPr>
          <a:xfrm>
            <a:off x="1639925" y="2420955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And a lot of users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4409077" y="15285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7"/>
          <p:cNvSpPr/>
          <p:nvPr/>
        </p:nvSpPr>
        <p:spPr>
          <a:xfrm>
            <a:off x="4409077" y="31389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cxnSp>
        <p:nvCxnSpPr>
          <p:cNvPr id="351" name="Google Shape;351;p28"/>
          <p:cNvCxnSpPr/>
          <p:nvPr/>
        </p:nvCxnSpPr>
        <p:spPr>
          <a:xfrm>
            <a:off x="-4800" y="30289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546973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52" name="Google Shape;352;p28"/>
          <p:cNvSpPr/>
          <p:nvPr/>
        </p:nvSpPr>
        <p:spPr>
          <a:xfrm>
            <a:off x="189532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3" name="Google Shape;353;p28"/>
          <p:cNvCxnSpPr/>
          <p:nvPr/>
        </p:nvCxnSpPr>
        <p:spPr>
          <a:xfrm rot="10800000">
            <a:off x="210502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4" name="Google Shape;354;p28"/>
          <p:cNvSpPr/>
          <p:nvPr/>
        </p:nvSpPr>
        <p:spPr>
          <a:xfrm>
            <a:off x="4362450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8"/>
          <p:cNvSpPr/>
          <p:nvPr/>
        </p:nvSpPr>
        <p:spPr>
          <a:xfrm>
            <a:off x="682927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6" name="Google Shape;356;p28"/>
          <p:cNvCxnSpPr/>
          <p:nvPr/>
        </p:nvCxnSpPr>
        <p:spPr>
          <a:xfrm>
            <a:off x="4572000" y="2963968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57" name="Google Shape;357;p28"/>
          <p:cNvCxnSpPr/>
          <p:nvPr/>
        </p:nvCxnSpPr>
        <p:spPr>
          <a:xfrm rot="10800000">
            <a:off x="703897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8" name="Google Shape;358;p28"/>
          <p:cNvSpPr txBox="1"/>
          <p:nvPr/>
        </p:nvSpPr>
        <p:spPr>
          <a:xfrm>
            <a:off x="148117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9" name="Google Shape;359;p28"/>
          <p:cNvSpPr txBox="1"/>
          <p:nvPr/>
        </p:nvSpPr>
        <p:spPr>
          <a:xfrm>
            <a:off x="3948150" y="3768936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8"/>
          <p:cNvSpPr txBox="1"/>
          <p:nvPr/>
        </p:nvSpPr>
        <p:spPr>
          <a:xfrm>
            <a:off x="641512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1" name="Google Shape;361;p2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67" name="Google Shape;367;p29"/>
          <p:cNvSpPr txBox="1"/>
          <p:nvPr>
            <p:ph idx="1" type="body"/>
          </p:nvPr>
        </p:nvSpPr>
        <p:spPr>
          <a:xfrm>
            <a:off x="457200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68" name="Google Shape;368;p29"/>
          <p:cNvSpPr txBox="1"/>
          <p:nvPr>
            <p:ph idx="2" type="body"/>
          </p:nvPr>
        </p:nvSpPr>
        <p:spPr>
          <a:xfrm>
            <a:off x="3223963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69" name="Google Shape;369;p29"/>
          <p:cNvSpPr txBox="1"/>
          <p:nvPr>
            <p:ph idx="3" type="body"/>
          </p:nvPr>
        </p:nvSpPr>
        <p:spPr>
          <a:xfrm>
            <a:off x="5990726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0" name="Google Shape;370;p29"/>
          <p:cNvSpPr txBox="1"/>
          <p:nvPr>
            <p:ph idx="1" type="body"/>
          </p:nvPr>
        </p:nvSpPr>
        <p:spPr>
          <a:xfrm>
            <a:off x="457200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71" name="Google Shape;371;p29"/>
          <p:cNvSpPr txBox="1"/>
          <p:nvPr>
            <p:ph idx="2" type="body"/>
          </p:nvPr>
        </p:nvSpPr>
        <p:spPr>
          <a:xfrm>
            <a:off x="3223964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72" name="Google Shape;372;p29"/>
          <p:cNvSpPr txBox="1"/>
          <p:nvPr>
            <p:ph idx="3" type="body"/>
          </p:nvPr>
        </p:nvSpPr>
        <p:spPr>
          <a:xfrm>
            <a:off x="5990727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3" name="Google Shape;373;p2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0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79" name="Google Shape;37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7525" y="152400"/>
            <a:ext cx="5048949" cy="4188075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30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13" name="Google Shape;213;p13"/>
          <p:cNvSpPr txBox="1"/>
          <p:nvPr>
            <p:ph idx="2" type="body"/>
          </p:nvPr>
        </p:nvSpPr>
        <p:spPr>
          <a:xfrm>
            <a:off x="766275" y="1507025"/>
            <a:ext cx="34932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GOOGLE SLIDES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4" name="Google Shape;214;p13"/>
          <p:cNvSpPr txBox="1"/>
          <p:nvPr>
            <p:ph idx="2" type="body"/>
          </p:nvPr>
        </p:nvSpPr>
        <p:spPr>
          <a:xfrm>
            <a:off x="4486929" y="1507025"/>
            <a:ext cx="38904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POWERPOINT®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15" name="Google Shape;215;p13"/>
          <p:cNvSpPr txBox="1"/>
          <p:nvPr>
            <p:ph idx="2" type="body"/>
          </p:nvPr>
        </p:nvSpPr>
        <p:spPr>
          <a:xfrm>
            <a:off x="766275" y="3982125"/>
            <a:ext cx="76113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200"/>
              <a:t>More info on how to use this template at </a:t>
            </a:r>
            <a:r>
              <a:rPr b="1" lang="en" sz="1200" u="sng">
                <a:hlinkClick r:id="rId4"/>
              </a:rPr>
              <a:t>www.slidescarnival.com/help-use-presentation-template</a:t>
            </a:r>
            <a:endParaRPr b="1"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6" name="Google Shape;216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1"/>
          <p:cNvSpPr/>
          <p:nvPr/>
        </p:nvSpPr>
        <p:spPr>
          <a:xfrm>
            <a:off x="353444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1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ANDROID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87" name="Google Shape;387;p31"/>
          <p:cNvSpPr/>
          <p:nvPr/>
        </p:nvSpPr>
        <p:spPr>
          <a:xfrm>
            <a:off x="3627755" y="839000"/>
            <a:ext cx="1888500" cy="33561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8" name="Google Shape;388;p31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/>
          <p:nvPr/>
        </p:nvSpPr>
        <p:spPr>
          <a:xfrm>
            <a:off x="3640196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2"/>
          <p:cNvSpPr/>
          <p:nvPr/>
        </p:nvSpPr>
        <p:spPr>
          <a:xfrm>
            <a:off x="3771925" y="1188850"/>
            <a:ext cx="1589700" cy="28119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6" name="Google Shape;396;p32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iPHONE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97" name="Google Shape;397;p32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98" name="Google Shape;398;p3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3"/>
          <p:cNvSpPr/>
          <p:nvPr/>
        </p:nvSpPr>
        <p:spPr>
          <a:xfrm>
            <a:off x="3132248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3"/>
          <p:cNvSpPr/>
          <p:nvPr/>
        </p:nvSpPr>
        <p:spPr>
          <a:xfrm>
            <a:off x="3330947" y="910325"/>
            <a:ext cx="2493300" cy="33336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5" name="Google Shape;405;p33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TABLET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06" name="Google Shape;406;p33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07" name="Google Shape;407;p3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"/>
          <p:cNvSpPr/>
          <p:nvPr/>
        </p:nvSpPr>
        <p:spPr>
          <a:xfrm>
            <a:off x="2644426" y="500894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4"/>
          <p:cNvSpPr/>
          <p:nvPr/>
        </p:nvSpPr>
        <p:spPr>
          <a:xfrm>
            <a:off x="2805751" y="660275"/>
            <a:ext cx="3532500" cy="22557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4" name="Google Shape;414;p34"/>
          <p:cNvSpPr txBox="1"/>
          <p:nvPr>
            <p:ph idx="4294967295" type="body"/>
          </p:nvPr>
        </p:nvSpPr>
        <p:spPr>
          <a:xfrm>
            <a:off x="312700" y="3425150"/>
            <a:ext cx="42579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DESKTOP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15" name="Google Shape;415;p34"/>
          <p:cNvSpPr txBox="1"/>
          <p:nvPr>
            <p:ph idx="4294967295" type="body"/>
          </p:nvPr>
        </p:nvSpPr>
        <p:spPr>
          <a:xfrm>
            <a:off x="4622775" y="3425150"/>
            <a:ext cx="42084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16" name="Google Shape;416;p3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5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422" name="Google Shape;422;p35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@username &amp; user@mail.me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423" name="Google Shape;423;p35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6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30" name="Google Shape;430;p36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431" name="Google Shape;431;p3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37" name="Google Shape;437;p37"/>
          <p:cNvSpPr txBox="1"/>
          <p:nvPr>
            <p:ph idx="1" type="body"/>
          </p:nvPr>
        </p:nvSpPr>
        <p:spPr>
          <a:xfrm>
            <a:off x="457200" y="1200150"/>
            <a:ext cx="8229600" cy="26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This presentation uses the following typographies and colors: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Titles: </a:t>
            </a:r>
            <a:r>
              <a:rPr b="1" lang="en" sz="1600"/>
              <a:t>Varela Round</a:t>
            </a:r>
            <a:endParaRPr b="1"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Body copy: </a:t>
            </a:r>
            <a:r>
              <a:rPr b="1" lang="en" sz="1600"/>
              <a:t>Varela Round</a:t>
            </a:r>
            <a:endParaRPr b="1"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You can download the fonts on this page: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rgbClr val="7BD100"/>
                </a:solidFill>
                <a:hlinkClick r:id="rId3"/>
              </a:rPr>
              <a:t>https://www.fontsquirrel.com/fonts/varela-round</a:t>
            </a:r>
            <a:endParaRPr sz="1600">
              <a:solidFill>
                <a:srgbClr val="7BD1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Bright green </a:t>
            </a:r>
            <a:r>
              <a:rPr b="1" lang="en" sz="1600">
                <a:solidFill>
                  <a:srgbClr val="7BD100"/>
                </a:solidFill>
              </a:rPr>
              <a:t>#7bd100</a:t>
            </a:r>
            <a:endParaRPr sz="1600">
              <a:solidFill>
                <a:srgbClr val="7BD10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Gray </a:t>
            </a:r>
            <a:r>
              <a:rPr b="1" lang="en" sz="1600"/>
              <a:t>#546973</a:t>
            </a:r>
            <a:endParaRPr sz="1600"/>
          </a:p>
        </p:txBody>
      </p:sp>
      <p:sp>
        <p:nvSpPr>
          <p:cNvPr id="438" name="Google Shape;438;p37"/>
          <p:cNvSpPr txBox="1"/>
          <p:nvPr/>
        </p:nvSpPr>
        <p:spPr>
          <a:xfrm>
            <a:off x="316275" y="4095450"/>
            <a:ext cx="8524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9" name="Google Shape;439;p3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BD100"/>
        </a:solidFill>
      </p:bgPr>
    </p:bg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oogle Shape;444;p38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45" name="Google Shape;445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1" name="Google Shape;451;p38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52" name="Google Shape;452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4" name="Google Shape;454;p38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55" name="Google Shape;455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7" name="Google Shape;457;p38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8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9" name="Google Shape;459;p38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60" name="Google Shape;460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3" name="Google Shape;463;p38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64" name="Google Shape;464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8" name="Google Shape;468;p38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9" name="Google Shape;469;p38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70" name="Google Shape;470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0" name="Google Shape;490;p38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491" name="Google Shape;491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3" name="Google Shape;493;p38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494" name="Google Shape;494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7" name="Google Shape;497;p38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498" name="Google Shape;498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38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02" name="Google Shape;502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6" name="Google Shape;506;p38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38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38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38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0" name="Google Shape;510;p38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11" name="Google Shape;511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3" name="Google Shape;513;p38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14" name="Google Shape;51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6" name="Google Shape;516;p38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17" name="Google Shape;517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9" name="Google Shape;519;p38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20" name="Google Shape;520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2" name="Google Shape;522;p38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23" name="Google Shape;523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7" name="Google Shape;527;p38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28" name="Google Shape;528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0" name="Google Shape;530;p38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31" name="Google Shape;531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4" name="Google Shape;534;p38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5" name="Google Shape;535;p38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36" name="Google Shape;536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8" name="Google Shape;538;p38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39" name="Google Shape;539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4" name="Google Shape;544;p38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45" name="Google Shape;545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7" name="Google Shape;547;p38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48" name="Google Shape;548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3" name="Google Shape;553;p38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54" name="Google Shape;554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9" name="Google Shape;559;p38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60" name="Google Shape;560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4" name="Google Shape;564;p38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38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38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7" name="Google Shape;567;p38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68" name="Google Shape;568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0" name="Google Shape;570;p38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71" name="Google Shape;571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3" name="Google Shape;573;p38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74" name="Google Shape;574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8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7" name="Google Shape;577;p38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78" name="Google Shape;578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0" name="Google Shape;580;p38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81" name="Google Shape;581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38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587" name="Google Shape;587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38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38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1" name="Google Shape;591;p38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592" name="Google Shape;592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4" name="Google Shape;594;p38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595" name="Google Shape;595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7" name="Google Shape;597;p38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8" name="Google Shape;598;p38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599" name="Google Shape;599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38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02" name="Google Shape;602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5" name="Google Shape;605;p38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38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7" name="Google Shape;607;p38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08" name="Google Shape;608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0" name="Google Shape;610;p38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11" name="Google Shape;611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5" name="Google Shape;615;p38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16" name="Google Shape;616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9" name="Google Shape;619;p38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20" name="Google Shape;620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2" name="Google Shape;622;p38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23" name="Google Shape;623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6" name="Google Shape;626;p38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27" name="Google Shape;627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38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33" name="Google Shape;633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38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36" name="Google Shape;636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38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2" name="Google Shape;642;p38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43" name="Google Shape;643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38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46" name="Google Shape;646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0" name="Google Shape;650;p38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1" name="Google Shape;651;p38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52" name="Google Shape;652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5" name="Google Shape;655;p38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56" name="Google Shape;656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9" name="Google Shape;659;p38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38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38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2" name="Google Shape;662;p38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63" name="Google Shape;663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6" name="Google Shape;666;p38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7" name="Google Shape;667;p38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68" name="Google Shape;668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1" name="Google Shape;671;p38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2" name="Google Shape;672;p38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73" name="Google Shape;673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8" name="Google Shape;678;p38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79" name="Google Shape;679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2" name="Google Shape;682;p38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83" name="Google Shape;683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38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687" name="Google Shape;687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2" name="Google Shape;692;p38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693" name="Google Shape;693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8" name="Google Shape;698;p38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699" name="Google Shape;699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1" name="Google Shape;701;p38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02" name="Google Shape;702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38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9" name="Google Shape;709;p38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10" name="Google Shape;710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5" name="Google Shape;715;p38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16" name="Google Shape;716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17" name="Google Shape;717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18" name="Google Shape;718;p38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38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20" name="Google Shape;720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2" name="Google Shape;722;p38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3" name="Google Shape;723;p38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24" name="Google Shape;72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6" name="Google Shape;726;p38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8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8" name="Google Shape;728;p3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39"/>
          <p:cNvSpPr txBox="1"/>
          <p:nvPr/>
        </p:nvSpPr>
        <p:spPr>
          <a:xfrm>
            <a:off x="2163850" y="6094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4" name="Google Shape;734;p39"/>
          <p:cNvSpPr txBox="1"/>
          <p:nvPr/>
        </p:nvSpPr>
        <p:spPr>
          <a:xfrm>
            <a:off x="808100" y="20694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5" name="Google Shape;735;p39"/>
          <p:cNvSpPr txBox="1"/>
          <p:nvPr/>
        </p:nvSpPr>
        <p:spPr>
          <a:xfrm>
            <a:off x="648975" y="5516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</a:rPr>
              <a:t>😉</a:t>
            </a:r>
            <a:endParaRPr sz="9600">
              <a:solidFill>
                <a:srgbClr val="FFFF00"/>
              </a:solidFill>
            </a:endParaRPr>
          </a:p>
        </p:txBody>
      </p:sp>
      <p:sp>
        <p:nvSpPr>
          <p:cNvPr id="736" name="Google Shape;736;p3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1" name="Google Shape;741;p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42" name="Google Shape;742;p40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43" name="Google Shape;743;p40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744" name="Google Shape;744;p40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745" name="Google Shape;745;p40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46" name="Google Shape;746;p40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47" name="Google Shape;747;p40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748" name="Google Shape;748;p40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49" name="Google Shape;749;p40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50" name="Google Shape;750;p40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751" name="Google Shape;751;p40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2" name="Google Shape;752;p40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53" name="Google Shape;753;p40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754" name="Google Shape;754;p40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5" name="Google Shape;755;p40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  <p:sp>
        <p:nvSpPr>
          <p:cNvPr id="756" name="Google Shape;756;p4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</a:t>
            </a:r>
            <a:endParaRPr/>
          </a:p>
        </p:txBody>
      </p:sp>
      <p:sp>
        <p:nvSpPr>
          <p:cNvPr id="222" name="Google Shape;222;p14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I am Jayden Smith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30" name="Google Shape;230;p15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31" name="Google Shape;231;p1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37" name="Google Shape;237;p1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43" name="Google Shape;243;p17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Here you have a list of items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And some text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44" name="Google Shape;244;p1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"/>
          <p:cNvSpPr txBox="1"/>
          <p:nvPr>
            <p:ph idx="4294967295" type="ctrTitle"/>
          </p:nvPr>
        </p:nvSpPr>
        <p:spPr>
          <a:xfrm>
            <a:off x="1761425" y="2497750"/>
            <a:ext cx="56211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50" name="Google Shape;250;p18"/>
          <p:cNvSpPr txBox="1"/>
          <p:nvPr>
            <p:ph idx="4294967295" type="subTitle"/>
          </p:nvPr>
        </p:nvSpPr>
        <p:spPr>
          <a:xfrm>
            <a:off x="1761425" y="3411554"/>
            <a:ext cx="5621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Bring the attention of your audience over a key concept using icons or illustrations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251" name="Google Shape;251;p18"/>
          <p:cNvSpPr/>
          <p:nvPr/>
        </p:nvSpPr>
        <p:spPr>
          <a:xfrm>
            <a:off x="4829320" y="2191341"/>
            <a:ext cx="285919" cy="27300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2" name="Google Shape;252;p18"/>
          <p:cNvGrpSpPr/>
          <p:nvPr/>
        </p:nvGrpSpPr>
        <p:grpSpPr>
          <a:xfrm>
            <a:off x="4474180" y="924355"/>
            <a:ext cx="1224845" cy="1225166"/>
            <a:chOff x="6654650" y="3665275"/>
            <a:chExt cx="409100" cy="409125"/>
          </a:xfrm>
        </p:grpSpPr>
        <p:sp>
          <p:nvSpPr>
            <p:cNvPr id="253" name="Google Shape;253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5" name="Google Shape;255;p18"/>
          <p:cNvGrpSpPr/>
          <p:nvPr/>
        </p:nvGrpSpPr>
        <p:grpSpPr>
          <a:xfrm rot="1057025">
            <a:off x="3294009" y="1621465"/>
            <a:ext cx="809251" cy="809312"/>
            <a:chOff x="570875" y="4322250"/>
            <a:chExt cx="443300" cy="443325"/>
          </a:xfrm>
        </p:grpSpPr>
        <p:sp>
          <p:nvSpPr>
            <p:cNvPr id="256" name="Google Shape;256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18"/>
          <p:cNvSpPr/>
          <p:nvPr/>
        </p:nvSpPr>
        <p:spPr>
          <a:xfrm rot="2466748">
            <a:off x="3384822" y="895791"/>
            <a:ext cx="397233" cy="3792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8"/>
          <p:cNvSpPr/>
          <p:nvPr/>
        </p:nvSpPr>
        <p:spPr>
          <a:xfrm rot="-1609378">
            <a:off x="3965760" y="1134439"/>
            <a:ext cx="285858" cy="272946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8"/>
          <p:cNvSpPr/>
          <p:nvPr/>
        </p:nvSpPr>
        <p:spPr>
          <a:xfrm rot="2926271">
            <a:off x="5699032" y="1350676"/>
            <a:ext cx="214097" cy="20442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8"/>
          <p:cNvSpPr/>
          <p:nvPr/>
        </p:nvSpPr>
        <p:spPr>
          <a:xfrm rot="-1609596">
            <a:off x="4680880" y="536718"/>
            <a:ext cx="192869" cy="184158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White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70" name="Google Shape;270;p1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71" name="Google Shape;271;p19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Black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72" name="Google Shape;272;p1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0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78" name="Google Shape;278;p20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Yellow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79" name="Google Shape;279;p20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Blue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80" name="Google Shape;280;p20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Red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ra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