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7" r:id="rId2"/>
    <p:sldId id="311" r:id="rId3"/>
    <p:sldId id="256" r:id="rId4"/>
    <p:sldId id="258" r:id="rId5"/>
    <p:sldId id="257" r:id="rId6"/>
    <p:sldId id="259" r:id="rId7"/>
    <p:sldId id="261" r:id="rId8"/>
    <p:sldId id="262" r:id="rId9"/>
    <p:sldId id="273" r:id="rId10"/>
    <p:sldId id="263" r:id="rId11"/>
    <p:sldId id="269" r:id="rId12"/>
    <p:sldId id="274" r:id="rId13"/>
    <p:sldId id="308" r:id="rId14"/>
    <p:sldId id="309" r:id="rId15"/>
    <p:sldId id="271" r:id="rId16"/>
    <p:sldId id="275" r:id="rId17"/>
    <p:sldId id="270" r:id="rId18"/>
    <p:sldId id="276" r:id="rId19"/>
    <p:sldId id="277" r:id="rId20"/>
    <p:sldId id="310" r:id="rId21"/>
    <p:sldId id="305" r:id="rId22"/>
    <p:sldId id="30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72"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2428F4-05BA-4D47-AB8D-2C77E092D5D9}" type="datetimeFigureOut">
              <a:rPr lang="en-US" smtClean="0"/>
              <a:t>2/18/2021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7F855-B3D9-45FA-A229-6E685420FA9F}" type="slidenum">
              <a:rPr lang="en-US" smtClean="0"/>
              <a:t>‹#›</a:t>
            </a:fld>
            <a:endParaRPr lang="en-US"/>
          </a:p>
        </p:txBody>
      </p:sp>
    </p:spTree>
    <p:extLst>
      <p:ext uri="{BB962C8B-B14F-4D97-AF65-F5344CB8AC3E}">
        <p14:creationId xmlns:p14="http://schemas.microsoft.com/office/powerpoint/2010/main" val="397509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E7F855-B3D9-45FA-A229-6E685420FA9F}" type="slidenum">
              <a:rPr lang="en-US" smtClean="0"/>
              <a:t>5</a:t>
            </a:fld>
            <a:endParaRPr lang="en-US"/>
          </a:p>
        </p:txBody>
      </p:sp>
    </p:spTree>
    <p:extLst>
      <p:ext uri="{BB962C8B-B14F-4D97-AF65-F5344CB8AC3E}">
        <p14:creationId xmlns:p14="http://schemas.microsoft.com/office/powerpoint/2010/main" val="254920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04930C-F34A-4787-AD20-DBAD757447A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CCA5A-08B4-4360-B84D-1602E3574E37}" type="slidenum">
              <a:rPr lang="en-US" smtClean="0"/>
              <a:t>‹#›</a:t>
            </a:fld>
            <a:endParaRPr lang="en-US"/>
          </a:p>
        </p:txBody>
      </p:sp>
    </p:spTree>
    <p:extLst>
      <p:ext uri="{BB962C8B-B14F-4D97-AF65-F5344CB8AC3E}">
        <p14:creationId xmlns:p14="http://schemas.microsoft.com/office/powerpoint/2010/main" val="334090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4930C-F34A-4787-AD20-DBAD757447A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CCA5A-08B4-4360-B84D-1602E3574E37}" type="slidenum">
              <a:rPr lang="en-US" smtClean="0"/>
              <a:t>‹#›</a:t>
            </a:fld>
            <a:endParaRPr lang="en-US"/>
          </a:p>
        </p:txBody>
      </p:sp>
    </p:spTree>
    <p:extLst>
      <p:ext uri="{BB962C8B-B14F-4D97-AF65-F5344CB8AC3E}">
        <p14:creationId xmlns:p14="http://schemas.microsoft.com/office/powerpoint/2010/main" val="205955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4930C-F34A-4787-AD20-DBAD757447A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CCA5A-08B4-4360-B84D-1602E3574E37}" type="slidenum">
              <a:rPr lang="en-US" smtClean="0"/>
              <a:t>‹#›</a:t>
            </a:fld>
            <a:endParaRPr lang="en-US"/>
          </a:p>
        </p:txBody>
      </p:sp>
    </p:spTree>
    <p:extLst>
      <p:ext uri="{BB962C8B-B14F-4D97-AF65-F5344CB8AC3E}">
        <p14:creationId xmlns:p14="http://schemas.microsoft.com/office/powerpoint/2010/main" val="309687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4930C-F34A-4787-AD20-DBAD757447A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CCA5A-08B4-4360-B84D-1602E3574E37}" type="slidenum">
              <a:rPr lang="en-US" smtClean="0"/>
              <a:t>‹#›</a:t>
            </a:fld>
            <a:endParaRPr lang="en-US"/>
          </a:p>
        </p:txBody>
      </p:sp>
    </p:spTree>
    <p:extLst>
      <p:ext uri="{BB962C8B-B14F-4D97-AF65-F5344CB8AC3E}">
        <p14:creationId xmlns:p14="http://schemas.microsoft.com/office/powerpoint/2010/main" val="326881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04930C-F34A-4787-AD20-DBAD757447A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CCA5A-08B4-4360-B84D-1602E3574E37}" type="slidenum">
              <a:rPr lang="en-US" smtClean="0"/>
              <a:t>‹#›</a:t>
            </a:fld>
            <a:endParaRPr lang="en-US"/>
          </a:p>
        </p:txBody>
      </p:sp>
    </p:spTree>
    <p:extLst>
      <p:ext uri="{BB962C8B-B14F-4D97-AF65-F5344CB8AC3E}">
        <p14:creationId xmlns:p14="http://schemas.microsoft.com/office/powerpoint/2010/main" val="203483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04930C-F34A-4787-AD20-DBAD757447AD}"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CCA5A-08B4-4360-B84D-1602E3574E37}" type="slidenum">
              <a:rPr lang="en-US" smtClean="0"/>
              <a:t>‹#›</a:t>
            </a:fld>
            <a:endParaRPr lang="en-US"/>
          </a:p>
        </p:txBody>
      </p:sp>
    </p:spTree>
    <p:extLst>
      <p:ext uri="{BB962C8B-B14F-4D97-AF65-F5344CB8AC3E}">
        <p14:creationId xmlns:p14="http://schemas.microsoft.com/office/powerpoint/2010/main" val="355740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04930C-F34A-4787-AD20-DBAD757447AD}"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CCA5A-08B4-4360-B84D-1602E3574E37}" type="slidenum">
              <a:rPr lang="en-US" smtClean="0"/>
              <a:t>‹#›</a:t>
            </a:fld>
            <a:endParaRPr lang="en-US"/>
          </a:p>
        </p:txBody>
      </p:sp>
    </p:spTree>
    <p:extLst>
      <p:ext uri="{BB962C8B-B14F-4D97-AF65-F5344CB8AC3E}">
        <p14:creationId xmlns:p14="http://schemas.microsoft.com/office/powerpoint/2010/main" val="3024571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04930C-F34A-4787-AD20-DBAD757447AD}"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CCA5A-08B4-4360-B84D-1602E3574E37}" type="slidenum">
              <a:rPr lang="en-US" smtClean="0"/>
              <a:t>‹#›</a:t>
            </a:fld>
            <a:endParaRPr lang="en-US"/>
          </a:p>
        </p:txBody>
      </p:sp>
    </p:spTree>
    <p:extLst>
      <p:ext uri="{BB962C8B-B14F-4D97-AF65-F5344CB8AC3E}">
        <p14:creationId xmlns:p14="http://schemas.microsoft.com/office/powerpoint/2010/main" val="199108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4930C-F34A-4787-AD20-DBAD757447AD}"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CCA5A-08B4-4360-B84D-1602E3574E37}" type="slidenum">
              <a:rPr lang="en-US" smtClean="0"/>
              <a:t>‹#›</a:t>
            </a:fld>
            <a:endParaRPr lang="en-US"/>
          </a:p>
        </p:txBody>
      </p:sp>
    </p:spTree>
    <p:extLst>
      <p:ext uri="{BB962C8B-B14F-4D97-AF65-F5344CB8AC3E}">
        <p14:creationId xmlns:p14="http://schemas.microsoft.com/office/powerpoint/2010/main" val="125625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4930C-F34A-4787-AD20-DBAD757447AD}"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CCA5A-08B4-4360-B84D-1602E3574E37}" type="slidenum">
              <a:rPr lang="en-US" smtClean="0"/>
              <a:t>‹#›</a:t>
            </a:fld>
            <a:endParaRPr lang="en-US"/>
          </a:p>
        </p:txBody>
      </p:sp>
    </p:spTree>
    <p:extLst>
      <p:ext uri="{BB962C8B-B14F-4D97-AF65-F5344CB8AC3E}">
        <p14:creationId xmlns:p14="http://schemas.microsoft.com/office/powerpoint/2010/main" val="380467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4930C-F34A-4787-AD20-DBAD757447AD}"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CCA5A-08B4-4360-B84D-1602E3574E37}" type="slidenum">
              <a:rPr lang="en-US" smtClean="0"/>
              <a:t>‹#›</a:t>
            </a:fld>
            <a:endParaRPr lang="en-US"/>
          </a:p>
        </p:txBody>
      </p:sp>
    </p:spTree>
    <p:extLst>
      <p:ext uri="{BB962C8B-B14F-4D97-AF65-F5344CB8AC3E}">
        <p14:creationId xmlns:p14="http://schemas.microsoft.com/office/powerpoint/2010/main" val="14073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4930C-F34A-4787-AD20-DBAD757447AD}" type="datetimeFigureOut">
              <a:rPr lang="en-US" smtClean="0"/>
              <a:t>2/18/2021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CCA5A-08B4-4360-B84D-1602E3574E37}" type="slidenum">
              <a:rPr lang="en-US" smtClean="0"/>
              <a:t>‹#›</a:t>
            </a:fld>
            <a:endParaRPr lang="en-US"/>
          </a:p>
        </p:txBody>
      </p:sp>
    </p:spTree>
    <p:extLst>
      <p:ext uri="{BB962C8B-B14F-4D97-AF65-F5344CB8AC3E}">
        <p14:creationId xmlns:p14="http://schemas.microsoft.com/office/powerpoint/2010/main" val="948970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Ảnh đẹp tạo slide Powerpoint 2016, 2019, 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709"/>
            <a:ext cx="9118147" cy="68857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3142" y="539345"/>
            <a:ext cx="5151860"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ỦY BAN NHÂN DÂN QUẬN 12</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Rectangle 2"/>
          <p:cNvSpPr/>
          <p:nvPr/>
        </p:nvSpPr>
        <p:spPr>
          <a:xfrm>
            <a:off x="1732013" y="1000780"/>
            <a:ext cx="5849614"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TRƯỜNG THCS PHAN BÔI CHÂU</a:t>
            </a:r>
            <a:endParaRPr lang="en-US"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Rectangle 3"/>
          <p:cNvSpPr/>
          <p:nvPr/>
        </p:nvSpPr>
        <p:spPr>
          <a:xfrm>
            <a:off x="2273072" y="2334858"/>
            <a:ext cx="4572000" cy="1107996"/>
          </a:xfrm>
          <a:prstGeom prst="rect">
            <a:avLst/>
          </a:prstGeom>
          <a:noFill/>
        </p:spPr>
        <p:txBody>
          <a:bodyPr wrap="square" lIns="91440" tIns="45720" rIns="91440" bIns="45720">
            <a:spAutoFit/>
          </a:bodyPr>
          <a:lstStyle/>
          <a:p>
            <a:pPr algn="ctr"/>
            <a:r>
              <a:rPr lang="en-US" sz="6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ĐỊA LÝ 9</a:t>
            </a:r>
            <a:endParaRPr lang="en-US" sz="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p:txBody>
      </p:sp>
      <p:sp>
        <p:nvSpPr>
          <p:cNvPr id="5" name="TextBox 4"/>
          <p:cNvSpPr txBox="1"/>
          <p:nvPr/>
        </p:nvSpPr>
        <p:spPr>
          <a:xfrm>
            <a:off x="1678342" y="5791200"/>
            <a:ext cx="5789258"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GV: NGUYỄN THỊ KIM ANH</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446568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Callout 12"/>
          <p:cNvSpPr/>
          <p:nvPr/>
        </p:nvSpPr>
        <p:spPr>
          <a:xfrm>
            <a:off x="1" y="3578983"/>
            <a:ext cx="3317212" cy="2971800"/>
          </a:xfrm>
          <a:prstGeom prst="cloudCallout">
            <a:avLst>
              <a:gd name="adj1" fmla="val 51766"/>
              <a:gd name="adj2" fmla="val 4639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smtClean="0">
                <a:solidFill>
                  <a:srgbClr val="FF0000"/>
                </a:solidFill>
                <a:latin typeface="Times New Roman" pitchFamily="18" charset="0"/>
                <a:cs typeface="Times New Roman" pitchFamily="18" charset="0"/>
              </a:rPr>
              <a:t>Kể</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các</a:t>
            </a:r>
            <a:r>
              <a:rPr lang="en-US" sz="2400" dirty="0" smtClean="0">
                <a:solidFill>
                  <a:srgbClr val="FF0000"/>
                </a:solidFill>
                <a:latin typeface="Times New Roman" pitchFamily="18" charset="0"/>
                <a:cs typeface="Times New Roman" pitchFamily="18" charset="0"/>
              </a:rPr>
              <a:t> con </a:t>
            </a:r>
            <a:r>
              <a:rPr lang="en-US" sz="2400" dirty="0" err="1" smtClean="0">
                <a:solidFill>
                  <a:srgbClr val="FF0000"/>
                </a:solidFill>
                <a:latin typeface="Times New Roman" pitchFamily="18" charset="0"/>
                <a:cs typeface="Times New Roman" pitchFamily="18" charset="0"/>
              </a:rPr>
              <a:t>sông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của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vùng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nêu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thuận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lợi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khó</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khăn</a:t>
            </a:r>
            <a:r>
              <a:rPr lang="en-US" sz="2400" dirty="0" smtClean="0">
                <a:solidFill>
                  <a:srgbClr val="FF0000"/>
                </a:solidFill>
                <a:latin typeface="Times New Roman" pitchFamily="18" charset="0"/>
                <a:cs typeface="Times New Roman" pitchFamily="18" charset="0"/>
              </a:rPr>
              <a:t> do </a:t>
            </a:r>
            <a:r>
              <a:rPr lang="en-US" sz="2400" dirty="0" err="1" smtClean="0">
                <a:solidFill>
                  <a:srgbClr val="FF0000"/>
                </a:solidFill>
                <a:latin typeface="Times New Roman" pitchFamily="18" charset="0"/>
                <a:cs typeface="Times New Roman" pitchFamily="18" charset="0"/>
              </a:rPr>
              <a:t>sông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mang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lại</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14" name="Rectangle 13"/>
          <p:cNvSpPr/>
          <p:nvPr/>
        </p:nvSpPr>
        <p:spPr>
          <a:xfrm>
            <a:off x="34636" y="665670"/>
            <a:ext cx="3581400" cy="646331"/>
          </a:xfrm>
          <a:prstGeom prst="rect">
            <a:avLst/>
          </a:prstGeom>
        </p:spPr>
        <p:txBody>
          <a:bodyPr wrap="square">
            <a:spAutoFit/>
          </a:bodyPr>
          <a:lstStyle/>
          <a:p>
            <a:r>
              <a:rPr lang="en-US" b="1" dirty="0" smtClean="0">
                <a:solidFill>
                  <a:srgbClr val="FF0000"/>
                </a:solidFill>
                <a:latin typeface="Times New Roman" pitchFamily="18" charset="0"/>
                <a:cs typeface="Times New Roman" pitchFamily="18" charset="0"/>
              </a:rPr>
              <a:t>II/ ĐIỀU KIỆN TỰ NHIÊN VÀ TÀI NGUYÊN THIÊN NHIÊN</a:t>
            </a:r>
          </a:p>
        </p:txBody>
      </p:sp>
      <p:grpSp>
        <p:nvGrpSpPr>
          <p:cNvPr id="15" name="Group 14"/>
          <p:cNvGrpSpPr/>
          <p:nvPr/>
        </p:nvGrpSpPr>
        <p:grpSpPr>
          <a:xfrm>
            <a:off x="3317213" y="759583"/>
            <a:ext cx="5889131" cy="6098977"/>
            <a:chOff x="3282577" y="762000"/>
            <a:chExt cx="5889131" cy="6098977"/>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77" y="762000"/>
              <a:ext cx="5889131"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505200" y="6553200"/>
              <a:ext cx="5334000" cy="307777"/>
            </a:xfrm>
            <a:prstGeom prst="rect">
              <a:avLst/>
            </a:prstGeom>
            <a:noFill/>
          </p:spPr>
          <p:txBody>
            <a:bodyPr wrap="square" rtlCol="0">
              <a:spAutoFit/>
            </a:bodyPr>
            <a:lstStyle/>
            <a:p>
              <a:r>
                <a:rPr lang="en-US" sz="1400" b="1" dirty="0" err="1" smtClean="0">
                  <a:latin typeface="Times New Roman" pitchFamily="18" charset="0"/>
                  <a:cs typeface="Times New Roman" pitchFamily="18" charset="0"/>
                </a:rPr>
                <a:t>Hình</a:t>
              </a:r>
              <a:r>
                <a:rPr lang="en-US" sz="1400" b="1" dirty="0" smtClean="0">
                  <a:latin typeface="Times New Roman" pitchFamily="18" charset="0"/>
                  <a:cs typeface="Times New Roman" pitchFamily="18" charset="0"/>
                </a:rPr>
                <a:t> 35.1 </a:t>
              </a:r>
              <a:r>
                <a:rPr lang="en-US" sz="1400" b="1" dirty="0" err="1" smtClean="0">
                  <a:latin typeface="Times New Roman" pitchFamily="18" charset="0"/>
                  <a:cs typeface="Times New Roman" pitchFamily="18" charset="0"/>
                </a:rPr>
                <a:t>Lược</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đồ</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tự</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nhiên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vùng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Đồng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bằng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sông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Cửu</a:t>
              </a:r>
              <a:r>
                <a:rPr lang="en-US" sz="1400" b="1" dirty="0" smtClean="0">
                  <a:latin typeface="Times New Roman" pitchFamily="18" charset="0"/>
                  <a:cs typeface="Times New Roman" pitchFamily="18" charset="0"/>
                </a:rPr>
                <a:t> Long</a:t>
              </a:r>
              <a:endParaRPr lang="en-US" sz="1400" b="1" dirty="0">
                <a:latin typeface="Times New Roman" pitchFamily="18" charset="0"/>
                <a:cs typeface="Times New Roman" pitchFamily="18" charset="0"/>
              </a:endParaRPr>
            </a:p>
          </p:txBody>
        </p:sp>
      </p:grpSp>
      <p:sp>
        <p:nvSpPr>
          <p:cNvPr id="18" name="TextBox 17"/>
          <p:cNvSpPr txBox="1"/>
          <p:nvPr/>
        </p:nvSpPr>
        <p:spPr>
          <a:xfrm>
            <a:off x="644236" y="-2417"/>
            <a:ext cx="8001000" cy="523220"/>
          </a:xfrm>
          <a:prstGeom prst="rect">
            <a:avLst/>
          </a:prstGeom>
          <a:noFill/>
        </p:spPr>
        <p:txBody>
          <a:bodyPr wrap="square" rtlCol="0">
            <a:spAutoFit/>
          </a:bodyPr>
          <a:lstStyle/>
          <a:p>
            <a:r>
              <a:rPr lang="en-US" sz="2400" b="1" u="sng" dirty="0" smtClean="0">
                <a:solidFill>
                  <a:schemeClr val="tx2">
                    <a:lumMod val="60000"/>
                    <a:lumOff val="40000"/>
                  </a:schemeClr>
                </a:solidFill>
                <a:latin typeface="Times New Roman" pitchFamily="18" charset="0"/>
                <a:cs typeface="Times New Roman" pitchFamily="18" charset="0"/>
              </a:rPr>
              <a:t>CHỦ ĐỀ</a:t>
            </a:r>
            <a:r>
              <a:rPr lang="en-US" sz="2400" b="1" dirty="0" smtClean="0">
                <a:solidFill>
                  <a:schemeClr val="tx2">
                    <a:lumMod val="60000"/>
                    <a:lumOff val="40000"/>
                  </a:schemeClr>
                </a:solidFill>
                <a:latin typeface="Times New Roman" pitchFamily="18" charset="0"/>
                <a:cs typeface="Times New Roman" pitchFamily="18" charset="0"/>
              </a:rPr>
              <a:t>: </a:t>
            </a:r>
            <a:r>
              <a:rPr lang="en-US" sz="2800" b="1" dirty="0" smtClean="0">
                <a:solidFill>
                  <a:schemeClr val="tx2">
                    <a:lumMod val="60000"/>
                    <a:lumOff val="40000"/>
                  </a:schemeClr>
                </a:solidFill>
                <a:latin typeface="Times New Roman" pitchFamily="18" charset="0"/>
                <a:cs typeface="Times New Roman" pitchFamily="18" charset="0"/>
              </a:rPr>
              <a:t>VÙNG ĐỒNG BẰNG SÔNG CỬU LONG</a:t>
            </a:r>
          </a:p>
        </p:txBody>
      </p:sp>
      <p:sp>
        <p:nvSpPr>
          <p:cNvPr id="19" name="Rectangle 18"/>
          <p:cNvSpPr/>
          <p:nvPr/>
        </p:nvSpPr>
        <p:spPr>
          <a:xfrm>
            <a:off x="27709" y="509365"/>
            <a:ext cx="4197928" cy="307777"/>
          </a:xfrm>
          <a:prstGeom prst="rect">
            <a:avLst/>
          </a:prstGeom>
        </p:spPr>
        <p:txBody>
          <a:bodyPr wrap="square">
            <a:spAutoFit/>
          </a:bodyPr>
          <a:lstStyle/>
          <a:p>
            <a:r>
              <a:rPr lang="en-US" sz="1400" b="1" dirty="0" smtClean="0">
                <a:solidFill>
                  <a:srgbClr val="FF0000"/>
                </a:solidFill>
                <a:latin typeface="Times New Roman" pitchFamily="18" charset="0"/>
                <a:cs typeface="Times New Roman" pitchFamily="18" charset="0"/>
              </a:rPr>
              <a:t>I/ VỊ TRÍ ĐỊA LÝ VÀ GIỚI HẠN LÃNH THỔ</a:t>
            </a:r>
            <a:endParaRPr lang="en-US" sz="1400" b="1" dirty="0">
              <a:solidFill>
                <a:srgbClr val="FF0000"/>
              </a:solidFill>
              <a:latin typeface="Times New Roman" pitchFamily="18" charset="0"/>
              <a:cs typeface="Times New Roman" pitchFamily="18" charset="0"/>
            </a:endParaRPr>
          </a:p>
        </p:txBody>
      </p:sp>
      <p:sp>
        <p:nvSpPr>
          <p:cNvPr id="20" name="TextBox 19"/>
          <p:cNvSpPr txBox="1"/>
          <p:nvPr/>
        </p:nvSpPr>
        <p:spPr>
          <a:xfrm>
            <a:off x="34636" y="1159454"/>
            <a:ext cx="31242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phẳng</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21" name="TextBox 20"/>
          <p:cNvSpPr txBox="1"/>
          <p:nvPr/>
        </p:nvSpPr>
        <p:spPr>
          <a:xfrm>
            <a:off x="34636" y="1713452"/>
            <a:ext cx="31242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hậu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ẩm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22" name="TextBox 21"/>
          <p:cNvSpPr txBox="1"/>
          <p:nvPr/>
        </p:nvSpPr>
        <p:spPr>
          <a:xfrm>
            <a:off x="0" y="2819400"/>
            <a:ext cx="31242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ngòi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Hậu</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24" name="TextBox 23"/>
          <p:cNvSpPr txBox="1"/>
          <p:nvPr/>
        </p:nvSpPr>
        <p:spPr>
          <a:xfrm>
            <a:off x="10391" y="2286000"/>
            <a:ext cx="3421597" cy="646331"/>
          </a:xfrm>
          <a:prstGeom prst="rect">
            <a:avLst/>
          </a:prstGeom>
          <a:noFill/>
        </p:spPr>
        <p:txBody>
          <a:bodyPr wrap="square" rtlCol="0">
            <a:spAutoFit/>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ngọt</a:t>
            </a:r>
            <a:r>
              <a:rPr lang="en-US" dirty="0" smtClean="0">
                <a:latin typeface="Times New Roman" pitchFamily="18" charset="0"/>
                <a:cs typeface="Times New Roman" pitchFamily="18" charset="0"/>
              </a:rPr>
              <a:t>: 1,2 </a:t>
            </a:r>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ha; </a:t>
            </a:r>
            <a:r>
              <a:rPr lang="en-US" dirty="0" err="1" smtClean="0">
                <a:latin typeface="Times New Roman" pitchFamily="18" charset="0"/>
                <a:cs typeface="Times New Roman" pitchFamily="18" charset="0"/>
              </a:rPr>
              <a:t>đất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mặn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phèn</a:t>
            </a:r>
            <a:r>
              <a:rPr lang="en-US" dirty="0" smtClean="0">
                <a:latin typeface="Times New Roman" pitchFamily="18" charset="0"/>
                <a:cs typeface="Times New Roman" pitchFamily="18" charset="0"/>
              </a:rPr>
              <a:t> 2,5 </a:t>
            </a:r>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ha.</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8281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3"/>
                                        </p:tgtEl>
                                        <p:attrNameLst>
                                          <p:attrName>ppt_x</p:attrName>
                                        </p:attrNameLst>
                                      </p:cBhvr>
                                      <p:tavLst>
                                        <p:tav tm="0">
                                          <p:val>
                                            <p:strVal val="ppt_x"/>
                                          </p:val>
                                        </p:tav>
                                        <p:tav tm="100000">
                                          <p:val>
                                            <p:strVal val="ppt_x"/>
                                          </p:val>
                                        </p:tav>
                                      </p:tavLst>
                                    </p:anim>
                                    <p:anim calcmode="lin" valueType="num">
                                      <p:cBhvr additive="base">
                                        <p:cTn id="12" dur="500"/>
                                        <p:tgtEl>
                                          <p:spTgt spid="13"/>
                                        </p:tgtEl>
                                        <p:attrNameLst>
                                          <p:attrName>ppt_y</p:attrName>
                                        </p:attrNameLst>
                                      </p:cBhvr>
                                      <p:tavLst>
                                        <p:tav tm="0">
                                          <p:val>
                                            <p:strVal val="ppt_y"/>
                                          </p:val>
                                        </p:tav>
                                        <p:tav tm="100000">
                                          <p:val>
                                            <p:strVal val="1+ppt_h/2"/>
                                          </p:val>
                                        </p:tav>
                                      </p:tavLst>
                                    </p:anim>
                                    <p:set>
                                      <p:cBhvr>
                                        <p:cTn id="13" dur="1" fill="hold">
                                          <p:stCondLst>
                                            <p:cond delay="499"/>
                                          </p:stCondLst>
                                        </p:cTn>
                                        <p:tgtEl>
                                          <p:spTgt spid="13"/>
                                        </p:tgtEl>
                                        <p:attrNameLst>
                                          <p:attrName>style.visibility</p:attrName>
                                        </p:attrNameLst>
                                      </p:cBhvr>
                                      <p:to>
                                        <p:strVal val="hidden"/>
                                      </p:to>
                                    </p:set>
                                  </p:childTnLst>
                                </p:cTn>
                              </p:par>
                              <p:par>
                                <p:cTn id="14" presetID="6"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4636" y="665670"/>
            <a:ext cx="3581400" cy="646331"/>
          </a:xfrm>
          <a:prstGeom prst="rect">
            <a:avLst/>
          </a:prstGeom>
        </p:spPr>
        <p:txBody>
          <a:bodyPr wrap="square">
            <a:spAutoFit/>
          </a:bodyPr>
          <a:lstStyle/>
          <a:p>
            <a:r>
              <a:rPr lang="en-US" b="1" dirty="0" smtClean="0">
                <a:solidFill>
                  <a:srgbClr val="FF0000"/>
                </a:solidFill>
                <a:latin typeface="Times New Roman" pitchFamily="18" charset="0"/>
                <a:cs typeface="Times New Roman" pitchFamily="18" charset="0"/>
              </a:rPr>
              <a:t>II/ ĐIỀU KIỆN TỰ NHIÊN VÀ TÀI NGUYÊN THIÊN NHIÊN</a:t>
            </a:r>
          </a:p>
        </p:txBody>
      </p:sp>
      <p:grpSp>
        <p:nvGrpSpPr>
          <p:cNvPr id="15" name="Group 14"/>
          <p:cNvGrpSpPr/>
          <p:nvPr/>
        </p:nvGrpSpPr>
        <p:grpSpPr>
          <a:xfrm>
            <a:off x="3317213" y="759583"/>
            <a:ext cx="5889131" cy="6098977"/>
            <a:chOff x="3282577" y="762000"/>
            <a:chExt cx="5889131" cy="6098977"/>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77" y="762000"/>
              <a:ext cx="5889131"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505200" y="6553200"/>
              <a:ext cx="5334000" cy="307777"/>
            </a:xfrm>
            <a:prstGeom prst="rect">
              <a:avLst/>
            </a:prstGeom>
            <a:noFill/>
          </p:spPr>
          <p:txBody>
            <a:bodyPr wrap="square" rtlCol="0">
              <a:spAutoFit/>
            </a:bodyPr>
            <a:lstStyle/>
            <a:p>
              <a:r>
                <a:rPr lang="en-US" sz="1400" b="1" dirty="0" err="1" smtClean="0">
                  <a:latin typeface="Times New Roman" pitchFamily="18" charset="0"/>
                  <a:cs typeface="Times New Roman" pitchFamily="18" charset="0"/>
                </a:rPr>
                <a:t>Hình</a:t>
              </a:r>
              <a:r>
                <a:rPr lang="en-US" sz="1400" b="1" dirty="0" smtClean="0">
                  <a:latin typeface="Times New Roman" pitchFamily="18" charset="0"/>
                  <a:cs typeface="Times New Roman" pitchFamily="18" charset="0"/>
                </a:rPr>
                <a:t> 35.1 </a:t>
              </a:r>
              <a:r>
                <a:rPr lang="en-US" sz="1400" b="1" dirty="0" err="1" smtClean="0">
                  <a:latin typeface="Times New Roman" pitchFamily="18" charset="0"/>
                  <a:cs typeface="Times New Roman" pitchFamily="18" charset="0"/>
                </a:rPr>
                <a:t>Lược</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đồ</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tự</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nhiên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vùng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Đồng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bằng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sông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Cửu</a:t>
              </a:r>
              <a:r>
                <a:rPr lang="en-US" sz="1400" b="1" dirty="0" smtClean="0">
                  <a:latin typeface="Times New Roman" pitchFamily="18" charset="0"/>
                  <a:cs typeface="Times New Roman" pitchFamily="18" charset="0"/>
                </a:rPr>
                <a:t> Long</a:t>
              </a:r>
              <a:endParaRPr lang="en-US" sz="1400" b="1" dirty="0">
                <a:latin typeface="Times New Roman" pitchFamily="18" charset="0"/>
                <a:cs typeface="Times New Roman" pitchFamily="18" charset="0"/>
              </a:endParaRPr>
            </a:p>
          </p:txBody>
        </p:sp>
      </p:grpSp>
      <p:sp>
        <p:nvSpPr>
          <p:cNvPr id="18" name="TextBox 17"/>
          <p:cNvSpPr txBox="1"/>
          <p:nvPr/>
        </p:nvSpPr>
        <p:spPr>
          <a:xfrm>
            <a:off x="644236" y="-2417"/>
            <a:ext cx="8001000" cy="523220"/>
          </a:xfrm>
          <a:prstGeom prst="rect">
            <a:avLst/>
          </a:prstGeom>
          <a:noFill/>
        </p:spPr>
        <p:txBody>
          <a:bodyPr wrap="square" rtlCol="0">
            <a:spAutoFit/>
          </a:bodyPr>
          <a:lstStyle/>
          <a:p>
            <a:r>
              <a:rPr lang="en-US" sz="2400" b="1" u="sng" dirty="0" smtClean="0">
                <a:solidFill>
                  <a:schemeClr val="tx2">
                    <a:lumMod val="60000"/>
                    <a:lumOff val="40000"/>
                  </a:schemeClr>
                </a:solidFill>
                <a:latin typeface="Times New Roman" pitchFamily="18" charset="0"/>
                <a:cs typeface="Times New Roman" pitchFamily="18" charset="0"/>
              </a:rPr>
              <a:t>CHỦ ĐỀ</a:t>
            </a:r>
            <a:r>
              <a:rPr lang="en-US" sz="2400" b="1" dirty="0" smtClean="0">
                <a:solidFill>
                  <a:schemeClr val="tx2">
                    <a:lumMod val="60000"/>
                    <a:lumOff val="40000"/>
                  </a:schemeClr>
                </a:solidFill>
                <a:latin typeface="Times New Roman" pitchFamily="18" charset="0"/>
                <a:cs typeface="Times New Roman" pitchFamily="18" charset="0"/>
              </a:rPr>
              <a:t>: </a:t>
            </a:r>
            <a:r>
              <a:rPr lang="en-US" sz="2800" b="1" dirty="0" smtClean="0">
                <a:solidFill>
                  <a:schemeClr val="tx2">
                    <a:lumMod val="60000"/>
                    <a:lumOff val="40000"/>
                  </a:schemeClr>
                </a:solidFill>
                <a:latin typeface="Times New Roman" pitchFamily="18" charset="0"/>
                <a:cs typeface="Times New Roman" pitchFamily="18" charset="0"/>
              </a:rPr>
              <a:t>VÙNG ĐỒNG BẰNG SÔNG CỬU LONG</a:t>
            </a:r>
          </a:p>
        </p:txBody>
      </p:sp>
      <p:sp>
        <p:nvSpPr>
          <p:cNvPr id="19" name="Rectangle 18"/>
          <p:cNvSpPr/>
          <p:nvPr/>
        </p:nvSpPr>
        <p:spPr>
          <a:xfrm>
            <a:off x="27709" y="509365"/>
            <a:ext cx="4197928" cy="307777"/>
          </a:xfrm>
          <a:prstGeom prst="rect">
            <a:avLst/>
          </a:prstGeom>
        </p:spPr>
        <p:txBody>
          <a:bodyPr wrap="square">
            <a:spAutoFit/>
          </a:bodyPr>
          <a:lstStyle/>
          <a:p>
            <a:r>
              <a:rPr lang="en-US" sz="1400" b="1" dirty="0" smtClean="0">
                <a:solidFill>
                  <a:srgbClr val="FF0000"/>
                </a:solidFill>
                <a:latin typeface="Times New Roman" pitchFamily="18" charset="0"/>
                <a:cs typeface="Times New Roman" pitchFamily="18" charset="0"/>
              </a:rPr>
              <a:t>I/ VỊ TRÍ ĐỊA LÝ VÀ GIỚI HẠN LÃNH THỔ</a:t>
            </a:r>
            <a:endParaRPr lang="en-US" sz="1400" b="1" dirty="0">
              <a:solidFill>
                <a:srgbClr val="FF0000"/>
              </a:solidFill>
              <a:latin typeface="Times New Roman" pitchFamily="18" charset="0"/>
              <a:cs typeface="Times New Roman" pitchFamily="18" charset="0"/>
            </a:endParaRPr>
          </a:p>
        </p:txBody>
      </p:sp>
      <p:sp>
        <p:nvSpPr>
          <p:cNvPr id="20" name="TextBox 19"/>
          <p:cNvSpPr txBox="1"/>
          <p:nvPr/>
        </p:nvSpPr>
        <p:spPr>
          <a:xfrm>
            <a:off x="34636" y="1159454"/>
            <a:ext cx="31242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phẳng</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21" name="TextBox 20"/>
          <p:cNvSpPr txBox="1"/>
          <p:nvPr/>
        </p:nvSpPr>
        <p:spPr>
          <a:xfrm>
            <a:off x="34636" y="1713452"/>
            <a:ext cx="31242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hậu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ẩm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22" name="TextBox 21"/>
          <p:cNvSpPr txBox="1"/>
          <p:nvPr/>
        </p:nvSpPr>
        <p:spPr>
          <a:xfrm>
            <a:off x="0" y="2819400"/>
            <a:ext cx="31242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ngòi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sông</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Tiền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Hậu</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2" name="TextBox 1"/>
          <p:cNvSpPr txBox="1"/>
          <p:nvPr/>
        </p:nvSpPr>
        <p:spPr>
          <a:xfrm>
            <a:off x="-1" y="3352800"/>
            <a:ext cx="3317213"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đảo</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4" name="TextBox 23"/>
          <p:cNvSpPr txBox="1"/>
          <p:nvPr/>
        </p:nvSpPr>
        <p:spPr>
          <a:xfrm>
            <a:off x="34636" y="2249269"/>
            <a:ext cx="3421597" cy="646331"/>
          </a:xfrm>
          <a:prstGeom prst="rect">
            <a:avLst/>
          </a:prstGeom>
          <a:noFill/>
        </p:spPr>
        <p:txBody>
          <a:bodyPr wrap="square" rtlCol="0">
            <a:spAutoFit/>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ngọt</a:t>
            </a:r>
            <a:r>
              <a:rPr lang="en-US" dirty="0" smtClean="0">
                <a:latin typeface="Times New Roman" pitchFamily="18" charset="0"/>
                <a:cs typeface="Times New Roman" pitchFamily="18" charset="0"/>
              </a:rPr>
              <a:t>: 1,2 </a:t>
            </a:r>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ha; </a:t>
            </a:r>
            <a:r>
              <a:rPr lang="en-US" dirty="0" err="1" smtClean="0">
                <a:latin typeface="Times New Roman" pitchFamily="18" charset="0"/>
                <a:cs typeface="Times New Roman" pitchFamily="18" charset="0"/>
              </a:rPr>
              <a:t>đất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mặn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phèn</a:t>
            </a:r>
            <a:r>
              <a:rPr lang="en-US" dirty="0" smtClean="0">
                <a:latin typeface="Times New Roman" pitchFamily="18" charset="0"/>
                <a:cs typeface="Times New Roman" pitchFamily="18" charset="0"/>
              </a:rPr>
              <a:t> 2,5 </a:t>
            </a:r>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ha.</a:t>
            </a:r>
            <a:endParaRPr lang="en-US" dirty="0">
              <a:latin typeface="Times New Roman" pitchFamily="18" charset="0"/>
              <a:cs typeface="Times New Roman" pitchFamily="18" charset="0"/>
            </a:endParaRPr>
          </a:p>
        </p:txBody>
      </p:sp>
      <p:sp>
        <p:nvSpPr>
          <p:cNvPr id="13" name="TextBox 12"/>
          <p:cNvSpPr txBox="1"/>
          <p:nvPr/>
        </p:nvSpPr>
        <p:spPr>
          <a:xfrm>
            <a:off x="0" y="4419600"/>
            <a:ext cx="3317213"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rừng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vôi</a:t>
            </a:r>
            <a:r>
              <a:rPr lang="en-US" sz="2400" dirty="0" smtClean="0">
                <a:latin typeface="Times New Roman" pitchFamily="18" charset="0"/>
                <a:cs typeface="Times New Roman" pitchFamily="18" charset="0"/>
              </a:rPr>
              <a:t>, than </a:t>
            </a:r>
            <a:r>
              <a:rPr lang="en-US" sz="2400" dirty="0" err="1" smtClean="0">
                <a:latin typeface="Times New Roman" pitchFamily="18" charset="0"/>
                <a:cs typeface="Times New Roman" pitchFamily="18" charset="0"/>
              </a:rPr>
              <a:t>bùn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0925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332572" y="902970"/>
            <a:ext cx="3774281" cy="1569660"/>
          </a:xfrm>
          <a:prstGeom prst="rect">
            <a:avLst/>
          </a:prstGeom>
          <a:noFill/>
        </p:spPr>
        <p:txBody>
          <a:bodyPr wrap="square" rtlCol="0" anchor="t">
            <a:spAutoFit/>
          </a:bodyPr>
          <a:lstStyle/>
          <a:p>
            <a:r>
              <a:rPr lang="vi-VN" altLang="en-US" sz="2400" dirty="0">
                <a:solidFill>
                  <a:srgbClr val="002060"/>
                </a:solidFill>
                <a:latin typeface="Times New Roman" panose="02020603050405020304" pitchFamily="18" charset="0"/>
              </a:rPr>
              <a:t>Dựa vào sơ đồ 35.2 nhận xét thế mạnh về TNTN ở ĐBSCL để sản xuất lương thực, thực phẩm?</a:t>
            </a:r>
          </a:p>
        </p:txBody>
      </p:sp>
      <p:grpSp>
        <p:nvGrpSpPr>
          <p:cNvPr id="6" name="Group 5"/>
          <p:cNvGrpSpPr/>
          <p:nvPr/>
        </p:nvGrpSpPr>
        <p:grpSpPr>
          <a:xfrm>
            <a:off x="304800" y="0"/>
            <a:ext cx="5181600" cy="6818531"/>
            <a:chOff x="304800" y="0"/>
            <a:chExt cx="5181600" cy="6818531"/>
          </a:xfrm>
        </p:grpSpPr>
        <p:pic>
          <p:nvPicPr>
            <p:cNvPr id="4" name="Content Placeholder 1"/>
            <p:cNvPicPr>
              <a:picLocks noChangeAspect="1"/>
            </p:cNvPicPr>
            <p:nvPr/>
          </p:nvPicPr>
          <p:blipFill>
            <a:blip r:embed="rId3"/>
            <a:stretch>
              <a:fillRect/>
            </a:stretch>
          </p:blipFill>
          <p:spPr>
            <a:xfrm>
              <a:off x="304800" y="0"/>
              <a:ext cx="4632008" cy="6247130"/>
            </a:xfrm>
            <a:prstGeom prst="rect">
              <a:avLst/>
            </a:prstGeom>
            <a:noFill/>
            <a:ln w="9525">
              <a:noFill/>
            </a:ln>
          </p:spPr>
        </p:pic>
        <p:sp>
          <p:nvSpPr>
            <p:cNvPr id="5" name="TextBox 4"/>
            <p:cNvSpPr txBox="1"/>
            <p:nvPr/>
          </p:nvSpPr>
          <p:spPr>
            <a:xfrm>
              <a:off x="460533" y="6172200"/>
              <a:ext cx="5025867" cy="646331"/>
            </a:xfrm>
            <a:prstGeom prst="rect">
              <a:avLst/>
            </a:prstGeom>
            <a:noFill/>
          </p:spPr>
          <p:txBody>
            <a:bodyPr wrap="square" rtlCol="0">
              <a:spAutoFit/>
            </a:bodyPr>
            <a:lstStyle/>
            <a:p>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35.2. </a:t>
              </a:r>
              <a:r>
                <a:rPr lang="en-US" dirty="0" err="1" smtClean="0">
                  <a:latin typeface="Times New Roman" pitchFamily="18" charset="0"/>
                  <a:cs typeface="Times New Roman" pitchFamily="18" charset="0"/>
                </a:rPr>
                <a:t>Sơ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nghiệp</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Cửu</a:t>
              </a:r>
              <a:r>
                <a:rPr lang="en-US" dirty="0" smtClean="0">
                  <a:latin typeface="Times New Roman" pitchFamily="18" charset="0"/>
                  <a:cs typeface="Times New Roman" pitchFamily="18" charset="0"/>
                </a:rPr>
                <a:t> Long</a:t>
              </a:r>
              <a:endParaRPr lang="en-US" dirty="0">
                <a:latin typeface="Times New Roman" pitchFamily="18" charset="0"/>
                <a:cs typeface="Times New Roman" pitchFamily="18" charset="0"/>
              </a:endParaRPr>
            </a:p>
          </p:txBody>
        </p:sp>
      </p:grpSp>
    </p:spTree>
    <p:extLst>
      <p:ext uri="{BB962C8B-B14F-4D97-AF65-F5344CB8AC3E}">
        <p14:creationId xmlns:p14="http://schemas.microsoft.com/office/powerpoint/2010/main" val="1907397991"/>
      </p:ext>
    </p:extLst>
  </p:cSld>
  <p:clrMapOvr>
    <a:masterClrMapping/>
  </p:clrMapOvr>
  <p:transition spd="slow">
    <p:comb dir="vert"/>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Bảo vệ rừng ngập mặn Đồng bằng Sông Cửu L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5" y="3257549"/>
            <a:ext cx="4848225" cy="36004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ur Miền Tây 2 ngày CHỢ NỔI CÁI BÈ - VĨNH LONG - CẦN THƠ - Du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3373552"/>
            <a:ext cx="4645929" cy="34844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6p8f_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 y="0"/>
            <a:ext cx="4470477" cy="33487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ùm ảnh ấn tượng về đồng bằng sông Cửu L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3551" y="0"/>
            <a:ext cx="4680449" cy="33487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19644" y="0"/>
            <a:ext cx="19050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95000"/>
                    <a:lumOff val="5000"/>
                  </a:schemeClr>
                </a:solidFill>
                <a:latin typeface="Times New Roman" pitchFamily="18" charset="0"/>
                <a:cs typeface="Times New Roman" pitchFamily="18" charset="0"/>
              </a:rPr>
              <a:t>Trồng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lúa</a:t>
            </a:r>
            <a:endParaRPr lang="en-US" dirty="0">
              <a:solidFill>
                <a:schemeClr val="tx1">
                  <a:lumMod val="95000"/>
                  <a:lumOff val="5000"/>
                </a:schemeClr>
              </a:solidFill>
              <a:latin typeface="Times New Roman" pitchFamily="18" charset="0"/>
              <a:cs typeface="Times New Roman" pitchFamily="18" charset="0"/>
            </a:endParaRPr>
          </a:p>
        </p:txBody>
      </p:sp>
      <p:sp>
        <p:nvSpPr>
          <p:cNvPr id="7" name="Rectangle 6"/>
          <p:cNvSpPr/>
          <p:nvPr/>
        </p:nvSpPr>
        <p:spPr>
          <a:xfrm>
            <a:off x="1191490" y="6497782"/>
            <a:ext cx="2161309"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95000"/>
                    <a:lumOff val="5000"/>
                  </a:schemeClr>
                </a:solidFill>
                <a:latin typeface="Times New Roman" pitchFamily="18" charset="0"/>
                <a:cs typeface="Times New Roman" pitchFamily="18" charset="0"/>
              </a:rPr>
              <a:t>Buôn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bán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trên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sông</a:t>
            </a:r>
            <a:endParaRPr lang="en-US" dirty="0">
              <a:solidFill>
                <a:schemeClr val="tx1">
                  <a:lumMod val="95000"/>
                  <a:lumOff val="5000"/>
                </a:schemeClr>
              </a:solidFill>
              <a:latin typeface="Times New Roman" pitchFamily="18" charset="0"/>
              <a:cs typeface="Times New Roman" pitchFamily="18" charset="0"/>
            </a:endParaRPr>
          </a:p>
        </p:txBody>
      </p:sp>
      <p:sp>
        <p:nvSpPr>
          <p:cNvPr id="8" name="Rectangle 7"/>
          <p:cNvSpPr/>
          <p:nvPr/>
        </p:nvSpPr>
        <p:spPr>
          <a:xfrm>
            <a:off x="5851275" y="0"/>
            <a:ext cx="19050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95000"/>
                    <a:lumOff val="5000"/>
                  </a:schemeClr>
                </a:solidFill>
                <a:latin typeface="Times New Roman" pitchFamily="18" charset="0"/>
                <a:cs typeface="Times New Roman" pitchFamily="18" charset="0"/>
              </a:rPr>
              <a:t>Đánh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bắt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hải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sản</a:t>
            </a:r>
            <a:endParaRPr lang="en-US" dirty="0">
              <a:solidFill>
                <a:schemeClr val="tx1">
                  <a:lumMod val="95000"/>
                  <a:lumOff val="5000"/>
                </a:schemeClr>
              </a:solidFill>
              <a:latin typeface="Times New Roman" pitchFamily="18" charset="0"/>
              <a:cs typeface="Times New Roman" pitchFamily="18" charset="0"/>
            </a:endParaRPr>
          </a:p>
        </p:txBody>
      </p:sp>
      <p:sp>
        <p:nvSpPr>
          <p:cNvPr id="9" name="Rectangle 8"/>
          <p:cNvSpPr/>
          <p:nvPr/>
        </p:nvSpPr>
        <p:spPr>
          <a:xfrm>
            <a:off x="6172200" y="6477000"/>
            <a:ext cx="19050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95000"/>
                    <a:lumOff val="5000"/>
                  </a:schemeClr>
                </a:solidFill>
                <a:latin typeface="Times New Roman" pitchFamily="18" charset="0"/>
                <a:cs typeface="Times New Roman" pitchFamily="18" charset="0"/>
              </a:rPr>
              <a:t>Trồng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rừng</a:t>
            </a:r>
            <a:endParaRPr lang="en-US"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04899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wrm.gov.vn/uploads/news/2017_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 y="34636"/>
            <a:ext cx="4648200" cy="340868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Lũ ở Đồng Bằng Sông Cửu Long về nhanh bất thườ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Lũ ở Đồng Bằng Sông Cửu Long về nhanh bất thườ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Lũ ở Đồng Bằng Sông Cửu Long về nhanh bất thườ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Lũ ở Đồng bằng sông Cửu Long có khả năng ảnh hưởng lớn đến sả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010" y="3394826"/>
            <a:ext cx="5101990" cy="34285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ủ động xây dựng phương án ứng phó lũ vùng Đồng bằng sông Cửu L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895" y="28719"/>
            <a:ext cx="4667250" cy="33337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66800" y="3048463"/>
            <a:ext cx="19050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95000"/>
                    <a:lumOff val="5000"/>
                  </a:schemeClr>
                </a:solidFill>
                <a:latin typeface="Times New Roman" pitchFamily="18" charset="0"/>
                <a:cs typeface="Times New Roman" pitchFamily="18" charset="0"/>
              </a:rPr>
              <a:t>Hạn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hán</a:t>
            </a:r>
            <a:endParaRPr lang="en-US" dirty="0">
              <a:solidFill>
                <a:schemeClr val="tx1">
                  <a:lumMod val="95000"/>
                  <a:lumOff val="5000"/>
                </a:schemeClr>
              </a:solidFill>
              <a:latin typeface="Times New Roman" pitchFamily="18" charset="0"/>
              <a:cs typeface="Times New Roman" pitchFamily="18" charset="0"/>
            </a:endParaRPr>
          </a:p>
        </p:txBody>
      </p:sp>
      <p:sp>
        <p:nvSpPr>
          <p:cNvPr id="9" name="Rectangle 8"/>
          <p:cNvSpPr/>
          <p:nvPr/>
        </p:nvSpPr>
        <p:spPr>
          <a:xfrm>
            <a:off x="5844020" y="6442363"/>
            <a:ext cx="19050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95000"/>
                    <a:lumOff val="5000"/>
                  </a:schemeClr>
                </a:solidFill>
                <a:latin typeface="Times New Roman" pitchFamily="18" charset="0"/>
                <a:cs typeface="Times New Roman" pitchFamily="18" charset="0"/>
              </a:rPr>
              <a:t>Lũ</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lụt</a:t>
            </a:r>
            <a:endParaRPr lang="en-US" dirty="0">
              <a:solidFill>
                <a:schemeClr val="tx1">
                  <a:lumMod val="95000"/>
                  <a:lumOff val="5000"/>
                </a:schemeClr>
              </a:solidFill>
              <a:latin typeface="Times New Roman" pitchFamily="18" charset="0"/>
              <a:cs typeface="Times New Roman" pitchFamily="18" charset="0"/>
            </a:endParaRPr>
          </a:p>
        </p:txBody>
      </p:sp>
      <p:sp>
        <p:nvSpPr>
          <p:cNvPr id="10" name="Rectangle 9"/>
          <p:cNvSpPr/>
          <p:nvPr/>
        </p:nvSpPr>
        <p:spPr>
          <a:xfrm>
            <a:off x="5844020" y="2981469"/>
            <a:ext cx="19050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95000"/>
                    <a:lumOff val="5000"/>
                  </a:schemeClr>
                </a:solidFill>
                <a:latin typeface="Times New Roman" pitchFamily="18" charset="0"/>
                <a:cs typeface="Times New Roman" pitchFamily="18" charset="0"/>
              </a:rPr>
              <a:t>Lũ</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lụt</a:t>
            </a:r>
            <a:endParaRPr lang="en-US" dirty="0">
              <a:solidFill>
                <a:schemeClr val="tx1">
                  <a:lumMod val="95000"/>
                  <a:lumOff val="5000"/>
                </a:schemeClr>
              </a:solidFill>
              <a:latin typeface="Times New Roman" pitchFamily="18" charset="0"/>
              <a:cs typeface="Times New Roman" pitchFamily="18" charset="0"/>
            </a:endParaRPr>
          </a:p>
        </p:txBody>
      </p:sp>
      <p:sp>
        <p:nvSpPr>
          <p:cNvPr id="11" name="Cloud Callout 10"/>
          <p:cNvSpPr/>
          <p:nvPr/>
        </p:nvSpPr>
        <p:spPr>
          <a:xfrm>
            <a:off x="190211" y="3844636"/>
            <a:ext cx="3317212" cy="2971800"/>
          </a:xfrm>
          <a:prstGeom prst="cloudCallout">
            <a:avLst>
              <a:gd name="adj1" fmla="val 51766"/>
              <a:gd name="adj2" fmla="val 4639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smtClean="0">
                <a:solidFill>
                  <a:srgbClr val="FF0000"/>
                </a:solidFill>
                <a:latin typeface="Times New Roman" pitchFamily="18" charset="0"/>
                <a:cs typeface="Times New Roman" pitchFamily="18" charset="0"/>
              </a:rPr>
              <a:t>Nêu</a:t>
            </a:r>
            <a:r>
              <a:rPr lang="en-US" sz="2400" dirty="0" smtClean="0">
                <a:solidFill>
                  <a:srgbClr val="FF0000"/>
                </a:solidFill>
                <a:latin typeface="Times New Roman" pitchFamily="18" charset="0"/>
                <a:cs typeface="Times New Roman" pitchFamily="18" charset="0"/>
              </a:rPr>
              <a:t> 1 </a:t>
            </a:r>
            <a:r>
              <a:rPr lang="en-US" sz="2400" dirty="0" err="1" smtClean="0">
                <a:solidFill>
                  <a:srgbClr val="FF0000"/>
                </a:solidFill>
                <a:latin typeface="Times New Roman" pitchFamily="18" charset="0"/>
                <a:cs typeface="Times New Roman" pitchFamily="18" charset="0"/>
              </a:rPr>
              <a:t>số</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khó</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khăn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chính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về</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mặt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tự</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nhiên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của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vùng</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16434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Nguy cơ cao xảy ra ngập lụt ở Đồng bằng sông Cửu L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876800" cy="33528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T) Dạo một vòng quanh chợ Nổi đồng bằng Sông Cửu Long | Bài viế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031"/>
            <a:ext cx="4648200" cy="33257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1111"/>
          <p:cNvPicPr>
            <a:picLocks noChangeAspect="1"/>
          </p:cNvPicPr>
          <p:nvPr/>
        </p:nvPicPr>
        <p:blipFill>
          <a:blip r:embed="rId4"/>
          <a:stretch>
            <a:fillRect/>
          </a:stretch>
        </p:blipFill>
        <p:spPr>
          <a:xfrm>
            <a:off x="6927" y="3276601"/>
            <a:ext cx="4641274" cy="3581400"/>
          </a:xfrm>
          <a:prstGeom prst="rect">
            <a:avLst/>
          </a:prstGeom>
          <a:noFill/>
          <a:ln w="9525">
            <a:noFill/>
          </a:ln>
        </p:spPr>
      </p:pic>
      <p:pic>
        <p:nvPicPr>
          <p:cNvPr id="6" name="Picture 16" descr="tom(1)[1]"/>
          <p:cNvPicPr>
            <a:picLocks noChangeAspect="1"/>
          </p:cNvPicPr>
          <p:nvPr/>
        </p:nvPicPr>
        <p:blipFill>
          <a:blip r:embed="rId5"/>
          <a:stretch>
            <a:fillRect/>
          </a:stretch>
        </p:blipFill>
        <p:spPr>
          <a:xfrm>
            <a:off x="4648201" y="3272599"/>
            <a:ext cx="4495800" cy="3589867"/>
          </a:xfrm>
          <a:prstGeom prst="rect">
            <a:avLst/>
          </a:prstGeom>
          <a:noFill/>
          <a:ln w="9525" cap="flat" cmpd="sng">
            <a:solidFill>
              <a:srgbClr val="FF0000"/>
            </a:solidFill>
            <a:prstDash val="solid"/>
            <a:miter/>
            <a:headEnd type="none" w="med" len="med"/>
            <a:tailEnd type="none" w="med" len="med"/>
          </a:ln>
        </p:spPr>
      </p:pic>
      <p:sp>
        <p:nvSpPr>
          <p:cNvPr id="7" name="Text Box 13"/>
          <p:cNvSpPr txBox="1"/>
          <p:nvPr/>
        </p:nvSpPr>
        <p:spPr>
          <a:xfrm>
            <a:off x="2818210" y="3045768"/>
            <a:ext cx="3659982" cy="461665"/>
          </a:xfrm>
          <a:prstGeom prst="rect">
            <a:avLst/>
          </a:prstGeom>
          <a:solidFill>
            <a:schemeClr val="bg1"/>
          </a:solidFill>
          <a:ln w="9525">
            <a:noFill/>
          </a:ln>
        </p:spPr>
        <p:txBody>
          <a:bodyPr wrap="square">
            <a:spAutoFit/>
          </a:bodyPr>
          <a:lstStyle/>
          <a:p>
            <a:pPr>
              <a:spcBef>
                <a:spcPct val="50000"/>
              </a:spcBef>
            </a:pPr>
            <a:r>
              <a:rPr sz="2400" b="1" dirty="0">
                <a:latin typeface="Times New Roman" panose="02020603050405020304" pitchFamily="18" charset="0"/>
              </a:rPr>
              <a:t>         Sống chung với lũ</a:t>
            </a:r>
          </a:p>
        </p:txBody>
      </p:sp>
    </p:spTree>
    <p:extLst>
      <p:ext uri="{BB962C8B-B14F-4D97-AF65-F5344CB8AC3E}">
        <p14:creationId xmlns:p14="http://schemas.microsoft.com/office/powerpoint/2010/main" val="248004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3" name="Picture 13" descr="40-nhaangiang[1]"/>
          <p:cNvPicPr>
            <a:picLocks noChangeAspect="1"/>
          </p:cNvPicPr>
          <p:nvPr/>
        </p:nvPicPr>
        <p:blipFill>
          <a:blip r:embed="rId2"/>
          <a:stretch>
            <a:fillRect/>
          </a:stretch>
        </p:blipFill>
        <p:spPr>
          <a:xfrm>
            <a:off x="6928" y="-13855"/>
            <a:ext cx="3903009" cy="3276600"/>
          </a:xfrm>
          <a:prstGeom prst="rect">
            <a:avLst/>
          </a:prstGeom>
          <a:noFill/>
          <a:ln w="9525" cap="flat" cmpd="sng">
            <a:solidFill>
              <a:srgbClr val="FF0000"/>
            </a:solidFill>
            <a:prstDash val="solid"/>
            <a:miter/>
            <a:headEnd type="none" w="med" len="med"/>
            <a:tailEnd type="none" w="med" len="med"/>
          </a:ln>
        </p:spPr>
      </p:pic>
      <p:pic>
        <p:nvPicPr>
          <p:cNvPr id="40974" name="Picture 14" descr="Mo%20hinh%20nha%20tren%20coc%20(tan%20thanh,%20dong%20thap)[1]"/>
          <p:cNvPicPr>
            <a:picLocks noChangeAspect="1"/>
          </p:cNvPicPr>
          <p:nvPr/>
        </p:nvPicPr>
        <p:blipFill>
          <a:blip r:embed="rId3"/>
          <a:stretch>
            <a:fillRect/>
          </a:stretch>
        </p:blipFill>
        <p:spPr>
          <a:xfrm>
            <a:off x="5003375" y="0"/>
            <a:ext cx="4119843" cy="3276600"/>
          </a:xfrm>
          <a:prstGeom prst="rect">
            <a:avLst/>
          </a:prstGeom>
          <a:noFill/>
          <a:ln w="9525" cap="flat" cmpd="sng">
            <a:solidFill>
              <a:srgbClr val="FF0000"/>
            </a:solidFill>
            <a:prstDash val="solid"/>
            <a:miter/>
            <a:headEnd type="none" w="med" len="med"/>
            <a:tailEnd type="none" w="med" len="med"/>
          </a:ln>
        </p:spPr>
      </p:pic>
      <p:sp>
        <p:nvSpPr>
          <p:cNvPr id="40965" name="Text Box 5"/>
          <p:cNvSpPr txBox="1"/>
          <p:nvPr/>
        </p:nvSpPr>
        <p:spPr>
          <a:xfrm>
            <a:off x="3048000" y="0"/>
            <a:ext cx="3448050" cy="461665"/>
          </a:xfrm>
          <a:prstGeom prst="rect">
            <a:avLst/>
          </a:prstGeom>
          <a:solidFill>
            <a:schemeClr val="bg1"/>
          </a:solidFill>
          <a:ln w="9525">
            <a:noFill/>
          </a:ln>
        </p:spPr>
        <p:txBody>
          <a:bodyPr wrap="square">
            <a:spAutoFit/>
          </a:bodyPr>
          <a:lstStyle/>
          <a:p>
            <a:pPr>
              <a:spcBef>
                <a:spcPct val="50000"/>
              </a:spcBef>
            </a:pPr>
            <a:r>
              <a:rPr sz="2400" b="1" dirty="0">
                <a:latin typeface="Times New Roman" panose="02020603050405020304" pitchFamily="18" charset="0"/>
                <a:cs typeface="Times New Roman" panose="02020603050405020304" pitchFamily="18" charset="0"/>
              </a:rPr>
              <a:t>L</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m nh</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 tránh lũ</a:t>
            </a:r>
            <a:endParaRPr sz="2400" b="1" dirty="0">
              <a:latin typeface="Times New Roman" panose="02020603050405020304" pitchFamily="18" charset="0"/>
              <a:ea typeface="Times New Roman" panose="02020603050405020304" pitchFamily="18" charset="0"/>
            </a:endParaRPr>
          </a:p>
        </p:txBody>
      </p:sp>
      <p:pic>
        <p:nvPicPr>
          <p:cNvPr id="8" name="Picture 2" descr="Chủ động ứng phó lũ lớn ở đồng bằng sông Cửu Long và mưa lũ tại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8260" y="3331685"/>
            <a:ext cx="5257800" cy="35332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553200"/>
            <a:ext cx="187826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lumMod val="95000"/>
                    <a:lumOff val="5000"/>
                  </a:schemeClr>
                </a:solidFill>
                <a:latin typeface="Times New Roman" pitchFamily="18" charset="0"/>
                <a:cs typeface="Times New Roman" pitchFamily="18" charset="0"/>
              </a:rPr>
              <a:t>Đắp</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đê</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bờ</a:t>
            </a:r>
            <a:r>
              <a:rPr lang="en-US" sz="2000" b="1" dirty="0" smtClean="0">
                <a:solidFill>
                  <a:schemeClr val="tx1">
                    <a:lumMod val="95000"/>
                    <a:lumOff val="5000"/>
                  </a:schemeClr>
                </a:solidFill>
                <a:latin typeface="Times New Roman" pitchFamily="18" charset="0"/>
                <a:cs typeface="Times New Roman" pitchFamily="18" charset="0"/>
              </a:rPr>
              <a:t> </a:t>
            </a:r>
            <a:r>
              <a:rPr lang="en-US" sz="2000" b="1" dirty="0" err="1" smtClean="0">
                <a:solidFill>
                  <a:schemeClr val="tx1">
                    <a:lumMod val="95000"/>
                    <a:lumOff val="5000"/>
                  </a:schemeClr>
                </a:solidFill>
                <a:latin typeface="Times New Roman" pitchFamily="18" charset="0"/>
                <a:cs typeface="Times New Roman" pitchFamily="18" charset="0"/>
              </a:rPr>
              <a:t>bao</a:t>
            </a:r>
            <a:endParaRPr lang="en-US" sz="2000"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14123539"/>
      </p:ext>
    </p:extLst>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0973"/>
                                        </p:tgtEl>
                                        <p:attrNameLst>
                                          <p:attrName>style.visibility</p:attrName>
                                        </p:attrNameLst>
                                      </p:cBhvr>
                                      <p:to>
                                        <p:strVal val="visible"/>
                                      </p:to>
                                    </p:set>
                                    <p:animEffect transition="in" filter="box(in)">
                                      <p:cBhvr>
                                        <p:cTn id="7" dur="500"/>
                                        <p:tgtEl>
                                          <p:spTgt spid="40973"/>
                                        </p:tgtEl>
                                      </p:cBhvr>
                                    </p:animEffect>
                                  </p:childTnLst>
                                </p:cTn>
                              </p:par>
                              <p:par>
                                <p:cTn id="8" presetID="4" presetClass="entr" presetSubtype="16" fill="hold" nodeType="withEffect">
                                  <p:stCondLst>
                                    <p:cond delay="0"/>
                                  </p:stCondLst>
                                  <p:childTnLst>
                                    <p:set>
                                      <p:cBhvr>
                                        <p:cTn id="9" dur="1" fill="hold">
                                          <p:stCondLst>
                                            <p:cond delay="0"/>
                                          </p:stCondLst>
                                        </p:cTn>
                                        <p:tgtEl>
                                          <p:spTgt spid="40974"/>
                                        </p:tgtEl>
                                        <p:attrNameLst>
                                          <p:attrName>style.visibility</p:attrName>
                                        </p:attrNameLst>
                                      </p:cBhvr>
                                      <p:to>
                                        <p:strVal val="visible"/>
                                      </p:to>
                                    </p:set>
                                    <p:animEffect transition="in" filter="box(in)">
                                      <p:cBhvr>
                                        <p:cTn id="10" dur="500"/>
                                        <p:tgtEl>
                                          <p:spTgt spid="4097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0965"/>
                                        </p:tgtEl>
                                        <p:attrNameLst>
                                          <p:attrName>style.visibility</p:attrName>
                                        </p:attrNameLst>
                                      </p:cBhvr>
                                      <p:to>
                                        <p:strVal val="visible"/>
                                      </p:to>
                                    </p:set>
                                    <p:animEffect transition="in" filter="box(in)">
                                      <p:cBhvr>
                                        <p:cTn id="13"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4636" y="759023"/>
            <a:ext cx="6366164" cy="307777"/>
          </a:xfrm>
          <a:prstGeom prst="rect">
            <a:avLst/>
          </a:prstGeom>
        </p:spPr>
        <p:txBody>
          <a:bodyPr wrap="square">
            <a:spAutoFit/>
          </a:bodyPr>
          <a:lstStyle/>
          <a:p>
            <a:r>
              <a:rPr lang="en-US" sz="1400" b="1" dirty="0" smtClean="0">
                <a:solidFill>
                  <a:srgbClr val="FF0000"/>
                </a:solidFill>
                <a:latin typeface="Times New Roman" pitchFamily="18" charset="0"/>
                <a:cs typeface="Times New Roman" pitchFamily="18" charset="0"/>
              </a:rPr>
              <a:t>II/ ĐIỀU KIỆN TỰ NHIÊN VÀ TÀI NGUYÊN THIÊN NHIÊN</a:t>
            </a:r>
          </a:p>
        </p:txBody>
      </p:sp>
      <p:sp>
        <p:nvSpPr>
          <p:cNvPr id="18" name="TextBox 17"/>
          <p:cNvSpPr txBox="1"/>
          <p:nvPr/>
        </p:nvSpPr>
        <p:spPr>
          <a:xfrm>
            <a:off x="644236" y="-2417"/>
            <a:ext cx="8001000" cy="523220"/>
          </a:xfrm>
          <a:prstGeom prst="rect">
            <a:avLst/>
          </a:prstGeom>
          <a:noFill/>
        </p:spPr>
        <p:txBody>
          <a:bodyPr wrap="square" rtlCol="0">
            <a:spAutoFit/>
          </a:bodyPr>
          <a:lstStyle/>
          <a:p>
            <a:r>
              <a:rPr lang="en-US" sz="2400" b="1" u="sng" dirty="0" smtClean="0">
                <a:solidFill>
                  <a:schemeClr val="tx2">
                    <a:lumMod val="60000"/>
                    <a:lumOff val="40000"/>
                  </a:schemeClr>
                </a:solidFill>
                <a:latin typeface="Times New Roman" pitchFamily="18" charset="0"/>
                <a:cs typeface="Times New Roman" pitchFamily="18" charset="0"/>
              </a:rPr>
              <a:t>CHỦ ĐỀ</a:t>
            </a:r>
            <a:r>
              <a:rPr lang="en-US" sz="2400" b="1" dirty="0" smtClean="0">
                <a:solidFill>
                  <a:schemeClr val="tx2">
                    <a:lumMod val="60000"/>
                    <a:lumOff val="40000"/>
                  </a:schemeClr>
                </a:solidFill>
                <a:latin typeface="Times New Roman" pitchFamily="18" charset="0"/>
                <a:cs typeface="Times New Roman" pitchFamily="18" charset="0"/>
              </a:rPr>
              <a:t>: </a:t>
            </a:r>
            <a:r>
              <a:rPr lang="en-US" sz="2800" b="1" dirty="0" smtClean="0">
                <a:solidFill>
                  <a:schemeClr val="tx2">
                    <a:lumMod val="60000"/>
                    <a:lumOff val="40000"/>
                  </a:schemeClr>
                </a:solidFill>
                <a:latin typeface="Times New Roman" pitchFamily="18" charset="0"/>
                <a:cs typeface="Times New Roman" pitchFamily="18" charset="0"/>
              </a:rPr>
              <a:t>VÙNG ĐỒNG BẰNG SÔNG CỬU LONG</a:t>
            </a:r>
          </a:p>
        </p:txBody>
      </p:sp>
      <p:sp>
        <p:nvSpPr>
          <p:cNvPr id="19" name="Rectangle 18"/>
          <p:cNvSpPr/>
          <p:nvPr/>
        </p:nvSpPr>
        <p:spPr>
          <a:xfrm>
            <a:off x="27709" y="509365"/>
            <a:ext cx="4197928" cy="307777"/>
          </a:xfrm>
          <a:prstGeom prst="rect">
            <a:avLst/>
          </a:prstGeom>
        </p:spPr>
        <p:txBody>
          <a:bodyPr wrap="square">
            <a:spAutoFit/>
          </a:bodyPr>
          <a:lstStyle/>
          <a:p>
            <a:r>
              <a:rPr lang="en-US" sz="1400" b="1" dirty="0" smtClean="0">
                <a:solidFill>
                  <a:srgbClr val="FF0000"/>
                </a:solidFill>
                <a:latin typeface="Times New Roman" pitchFamily="18" charset="0"/>
                <a:cs typeface="Times New Roman" pitchFamily="18" charset="0"/>
              </a:rPr>
              <a:t>I/ VỊ TRÍ ĐỊA LÝ VÀ GIỚI HẠN LÃNH THỔ</a:t>
            </a:r>
            <a:endParaRPr lang="en-US" sz="1400" b="1" dirty="0">
              <a:solidFill>
                <a:srgbClr val="FF0000"/>
              </a:solidFill>
              <a:latin typeface="Times New Roman" pitchFamily="18" charset="0"/>
              <a:cs typeface="Times New Roman" pitchFamily="18" charset="0"/>
            </a:endParaRPr>
          </a:p>
        </p:txBody>
      </p:sp>
      <p:sp>
        <p:nvSpPr>
          <p:cNvPr id="27" name="Rectangle 26"/>
          <p:cNvSpPr/>
          <p:nvPr/>
        </p:nvSpPr>
        <p:spPr>
          <a:xfrm>
            <a:off x="0" y="987623"/>
            <a:ext cx="6366164" cy="369332"/>
          </a:xfrm>
          <a:prstGeom prst="rect">
            <a:avLst/>
          </a:prstGeom>
        </p:spPr>
        <p:txBody>
          <a:bodyPr wrap="square">
            <a:spAutoFit/>
          </a:bodyPr>
          <a:lstStyle/>
          <a:p>
            <a:r>
              <a:rPr lang="en-US" b="1" dirty="0" smtClean="0">
                <a:solidFill>
                  <a:srgbClr val="FF0000"/>
                </a:solidFill>
                <a:latin typeface="Times New Roman" pitchFamily="18" charset="0"/>
                <a:cs typeface="Times New Roman" pitchFamily="18" charset="0"/>
              </a:rPr>
              <a:t>III/ ĐẶC ĐIỂM DÂN CƯ, XÃ HỘI</a:t>
            </a:r>
          </a:p>
        </p:txBody>
      </p:sp>
      <p:grpSp>
        <p:nvGrpSpPr>
          <p:cNvPr id="2" name="Group 1"/>
          <p:cNvGrpSpPr/>
          <p:nvPr/>
        </p:nvGrpSpPr>
        <p:grpSpPr>
          <a:xfrm>
            <a:off x="0" y="2831365"/>
            <a:ext cx="9144000" cy="3950435"/>
            <a:chOff x="0" y="1859875"/>
            <a:chExt cx="9144000" cy="3950435"/>
          </a:xfrm>
        </p:grpSpPr>
        <p:sp>
          <p:nvSpPr>
            <p:cNvPr id="28" name="Text Box 109"/>
            <p:cNvSpPr txBox="1"/>
            <p:nvPr/>
          </p:nvSpPr>
          <p:spPr>
            <a:xfrm>
              <a:off x="0" y="5410200"/>
              <a:ext cx="9144000" cy="400110"/>
            </a:xfrm>
            <a:prstGeom prst="rect">
              <a:avLst/>
            </a:prstGeom>
            <a:noFill/>
            <a:ln w="9525">
              <a:noFill/>
            </a:ln>
          </p:spPr>
          <p:txBody>
            <a:bodyPr wrap="square">
              <a:spAutoFit/>
            </a:bodyPr>
            <a:lstStyle/>
            <a:p>
              <a:pPr algn="ctr">
                <a:spcBef>
                  <a:spcPct val="50000"/>
                </a:spcBef>
              </a:pPr>
              <a:r>
                <a:rPr sz="2000" b="1" dirty="0">
                  <a:latin typeface="Times New Roman" panose="02020603050405020304" pitchFamily="18" charset="0"/>
                </a:rPr>
                <a:t>Bảng 35.1: Một số chỉ tiêu phát triển dân cư, xã hội vùng ĐBSCL năm 1999.</a:t>
              </a:r>
            </a:p>
          </p:txBody>
        </p:sp>
        <p:graphicFrame>
          <p:nvGraphicFramePr>
            <p:cNvPr id="29" name="Group 113"/>
            <p:cNvGraphicFramePr>
              <a:graphicFrameLocks/>
            </p:cNvGraphicFramePr>
            <p:nvPr>
              <p:extLst>
                <p:ext uri="{D42A27DB-BD31-4B8C-83A1-F6EECF244321}">
                  <p14:modId xmlns:p14="http://schemas.microsoft.com/office/powerpoint/2010/main" val="536626665"/>
                </p:ext>
              </p:extLst>
            </p:nvPr>
          </p:nvGraphicFramePr>
          <p:xfrm>
            <a:off x="187036" y="1859875"/>
            <a:ext cx="8575964" cy="3550325"/>
          </p:xfrm>
          <a:graphic>
            <a:graphicData uri="http://schemas.openxmlformats.org/drawingml/2006/table">
              <a:tbl>
                <a:tblPr/>
                <a:tblGrid>
                  <a:gridCol w="3470564"/>
                  <a:gridCol w="1219200"/>
                  <a:gridCol w="1981200"/>
                  <a:gridCol w="1905000"/>
                </a:tblGrid>
                <a:tr h="89916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dirty="0" err="1" smtClean="0">
                            <a:ln>
                              <a:noFill/>
                            </a:ln>
                            <a:solidFill>
                              <a:srgbClr val="FF0066"/>
                            </a:solidFill>
                            <a:effectLst/>
                            <a:latin typeface="Times New Roman" pitchFamily="18" charset="0"/>
                            <a:cs typeface="Times New Roman" pitchFamily="18" charset="0"/>
                          </a:rPr>
                          <a:t>Tiêu</a:t>
                        </a:r>
                        <a:r>
                          <a:rPr kumimoji="0" lang="en-US" sz="1600" b="1" i="0" u="none" strike="noStrike" cap="none" normalizeH="0" baseline="0" dirty="0" smtClean="0">
                            <a:ln>
                              <a:noFill/>
                            </a:ln>
                            <a:solidFill>
                              <a:srgbClr val="FF0066"/>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FF0066"/>
                            </a:solidFill>
                            <a:effectLst/>
                            <a:latin typeface="Times New Roman" pitchFamily="18" charset="0"/>
                            <a:cs typeface="Times New Roman" pitchFamily="18" charset="0"/>
                          </a:rPr>
                          <a:t>chí</a:t>
                        </a:r>
                        <a:endParaRPr kumimoji="0" lang="en-US" sz="16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dirty="0" err="1" smtClean="0">
                            <a:ln>
                              <a:noFill/>
                            </a:ln>
                            <a:solidFill>
                              <a:srgbClr val="FF0066"/>
                            </a:solidFill>
                            <a:effectLst/>
                            <a:latin typeface="Times New Roman" pitchFamily="18" charset="0"/>
                            <a:cs typeface="Times New Roman" pitchFamily="18" charset="0"/>
                          </a:rPr>
                          <a:t>Đơn</a:t>
                        </a:r>
                        <a:r>
                          <a:rPr kumimoji="0" lang="en-US" sz="1600" b="1" i="0" u="none" strike="noStrike" cap="none" normalizeH="0" baseline="0" dirty="0" smtClean="0">
                            <a:ln>
                              <a:noFill/>
                            </a:ln>
                            <a:solidFill>
                              <a:srgbClr val="FF0066"/>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FF0066"/>
                            </a:solidFill>
                            <a:effectLst/>
                            <a:latin typeface="Times New Roman" pitchFamily="18" charset="0"/>
                            <a:cs typeface="Times New Roman" pitchFamily="18" charset="0"/>
                          </a:rPr>
                          <a:t>vị</a:t>
                        </a:r>
                        <a:r>
                          <a:rPr kumimoji="0" lang="en-US" sz="1600" b="1" i="0" u="none" strike="noStrike" cap="none" normalizeH="0" baseline="0" dirty="0" smtClean="0">
                            <a:ln>
                              <a:noFill/>
                            </a:ln>
                            <a:solidFill>
                              <a:srgbClr val="FF0066"/>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FF0066"/>
                            </a:solidFill>
                            <a:effectLst/>
                            <a:latin typeface="Times New Roman" pitchFamily="18" charset="0"/>
                            <a:cs typeface="Times New Roman" pitchFamily="18" charset="0"/>
                          </a:rPr>
                          <a:t>tính</a:t>
                        </a:r>
                        <a:endParaRPr kumimoji="0" lang="en-US" sz="16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smtClean="0">
                            <a:ln>
                              <a:noFill/>
                            </a:ln>
                            <a:solidFill>
                              <a:srgbClr val="FF0066"/>
                            </a:solidFill>
                            <a:effectLst/>
                            <a:latin typeface="Times New Roman" pitchFamily="18" charset="0"/>
                            <a:cs typeface="Times New Roman" pitchFamily="18" charset="0"/>
                          </a:rPr>
                          <a:t>ĐBSCL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smtClean="0">
                            <a:ln>
                              <a:noFill/>
                            </a:ln>
                            <a:solidFill>
                              <a:srgbClr val="FF0066"/>
                            </a:solidFill>
                            <a:effectLst/>
                            <a:latin typeface="Times New Roman" pitchFamily="18" charset="0"/>
                            <a:cs typeface="Times New Roman" pitchFamily="18" charset="0"/>
                          </a:rPr>
                          <a:t>Cả nước</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088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Mật độ dân số</a:t>
                        </a: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vi-VN" altLang="en-US" sz="1600" b="1" i="0" u="none" strike="noStrike" cap="none" normalizeH="0" baseline="0" smtClean="0">
                            <a:ln>
                              <a:noFill/>
                            </a:ln>
                            <a:solidFill>
                              <a:schemeClr val="tx1"/>
                            </a:solidFill>
                            <a:effectLst/>
                            <a:latin typeface="Times New Roman" pitchFamily="18" charset="0"/>
                            <a:cs typeface="Times New Roman" pitchFamily="18" charset="0"/>
                          </a:rPr>
                          <a:t>N</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g</a:t>
                        </a:r>
                        <a:r>
                          <a:rPr kumimoji="0" lang="vi-VN" altLang="en-US" sz="1600" b="1" i="0" u="none" strike="noStrike" cap="none" normalizeH="0" baseline="0" smtClean="0">
                            <a:ln>
                              <a:noFill/>
                            </a:ln>
                            <a:solidFill>
                              <a:schemeClr val="tx1"/>
                            </a:solidFill>
                            <a:effectLst/>
                            <a:latin typeface="Times New Roman" pitchFamily="18" charset="0"/>
                            <a:cs typeface="Times New Roman" pitchFamily="18" charset="0"/>
                          </a:rPr>
                          <a:t>ười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/km</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2</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dirty="0" smtClean="0">
                            <a:ln>
                              <a:noFill/>
                            </a:ln>
                            <a:solidFill>
                              <a:srgbClr val="FF0000"/>
                            </a:solidFill>
                            <a:effectLst/>
                            <a:latin typeface="Times New Roman" pitchFamily="18" charset="0"/>
                            <a:cs typeface="Times New Roman" pitchFamily="18" charset="0"/>
                          </a:rPr>
                          <a:t>407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233</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Tỉ</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lệ</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gia</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tăng</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dân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số</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1,4</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Tỉ lệ hộ nghèo</a:t>
                        </a: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dirty="0" smtClean="0">
                            <a:ln>
                              <a:noFill/>
                            </a:ln>
                            <a:solidFill>
                              <a:srgbClr val="0070C0"/>
                            </a:solidFill>
                            <a:effectLst/>
                            <a:latin typeface="Times New Roman" pitchFamily="18" charset="0"/>
                            <a:cs typeface="Times New Roman" pitchFamily="18" charset="0"/>
                          </a:rPr>
                          <a:t>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13,3</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Thu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nhập</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altLang="en-US" sz="1600" b="1" i="0" u="none" strike="noStrike" cap="none" normalizeH="0" baseline="0" dirty="0" smtClean="0">
                            <a:ln>
                              <a:noFill/>
                            </a:ln>
                            <a:solidFill>
                              <a:schemeClr val="tx1"/>
                            </a:solidFill>
                            <a:effectLst/>
                            <a:latin typeface="Times New Roman" pitchFamily="18" charset="0"/>
                            <a:cs typeface="Times New Roman" pitchFamily="18" charset="0"/>
                          </a:rPr>
                          <a:t>bình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quân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tháng</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Nghìn đồng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dirty="0" smtClean="0">
                            <a:ln>
                              <a:noFill/>
                            </a:ln>
                            <a:solidFill>
                              <a:srgbClr val="FF0000"/>
                            </a:solidFill>
                            <a:effectLst/>
                            <a:latin typeface="Times New Roman" pitchFamily="18" charset="0"/>
                            <a:cs typeface="Times New Roman" pitchFamily="18" charset="0"/>
                          </a:rPr>
                          <a:t>342,1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295,0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Tỉ</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lệ</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biết</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chữ</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dirty="0" smtClean="0">
                            <a:ln>
                              <a:noFill/>
                            </a:ln>
                            <a:solidFill>
                              <a:srgbClr val="0070C0"/>
                            </a:solidFill>
                            <a:effectLst/>
                            <a:latin typeface="Times New Roman" pitchFamily="18" charset="0"/>
                            <a:cs typeface="Times New Roman" pitchFamily="18" charset="0"/>
                          </a:rPr>
                          <a:t>88,1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90,3</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Tuổi thọ trung Bình</a:t>
                        </a: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Năm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dirty="0" smtClean="0">
                            <a:ln>
                              <a:noFill/>
                            </a:ln>
                            <a:solidFill>
                              <a:srgbClr val="FF0000"/>
                            </a:solidFill>
                            <a:effectLst/>
                            <a:latin typeface="Times New Roman" pitchFamily="18" charset="0"/>
                            <a:cs typeface="Times New Roman" pitchFamily="18" charset="0"/>
                          </a:rPr>
                          <a:t>71,1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70,9</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Tỉ lệ dân số thành thị</a:t>
                        </a: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dirty="0" smtClean="0">
                            <a:ln>
                              <a:noFill/>
                            </a:ln>
                            <a:solidFill>
                              <a:srgbClr val="0070C0"/>
                            </a:solidFill>
                            <a:effectLst/>
                            <a:latin typeface="Times New Roman" pitchFamily="18" charset="0"/>
                            <a:cs typeface="Times New Roman" pitchFamily="18" charset="0"/>
                          </a:rPr>
                          <a:t>17,1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23,6</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sp>
        <p:nvSpPr>
          <p:cNvPr id="30" name="Cloud Callout 29"/>
          <p:cNvSpPr/>
          <p:nvPr/>
        </p:nvSpPr>
        <p:spPr>
          <a:xfrm>
            <a:off x="4572000" y="509365"/>
            <a:ext cx="4495800" cy="2221798"/>
          </a:xfrm>
          <a:prstGeom prst="cloudCallout">
            <a:avLst>
              <a:gd name="adj1" fmla="val -71651"/>
              <a:gd name="adj2" fmla="val 5468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smtClean="0">
                <a:solidFill>
                  <a:srgbClr val="FF0000"/>
                </a:solidFill>
                <a:latin typeface="Times New Roman" pitchFamily="18" charset="0"/>
                <a:cs typeface="Times New Roman" pitchFamily="18" charset="0"/>
              </a:rPr>
              <a:t>Nhận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xét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tình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hình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dân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cư</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xã</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hội</a:t>
            </a:r>
            <a:r>
              <a:rPr lang="en-US" sz="2400" dirty="0" smtClean="0">
                <a:solidFill>
                  <a:srgbClr val="FF0000"/>
                </a:solidFill>
                <a:latin typeface="Times New Roman" pitchFamily="18" charset="0"/>
                <a:cs typeface="Times New Roman" pitchFamily="18" charset="0"/>
              </a:rPr>
              <a:t> ở </a:t>
            </a:r>
            <a:r>
              <a:rPr lang="en-US" sz="2400" dirty="0" err="1" smtClean="0">
                <a:solidFill>
                  <a:srgbClr val="FF0000"/>
                </a:solidFill>
                <a:latin typeface="Times New Roman" pitchFamily="18" charset="0"/>
                <a:cs typeface="Times New Roman" pitchFamily="18" charset="0"/>
              </a:rPr>
              <a:t>Đồng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bằng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sông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Cửu</a:t>
            </a:r>
            <a:r>
              <a:rPr lang="en-US" sz="2400" dirty="0" smtClean="0">
                <a:solidFill>
                  <a:srgbClr val="FF0000"/>
                </a:solidFill>
                <a:latin typeface="Times New Roman" pitchFamily="18" charset="0"/>
                <a:cs typeface="Times New Roman" pitchFamily="18" charset="0"/>
              </a:rPr>
              <a:t> Long so </a:t>
            </a:r>
            <a:r>
              <a:rPr lang="en-US" sz="2400" dirty="0" err="1" smtClean="0">
                <a:solidFill>
                  <a:srgbClr val="FF0000"/>
                </a:solidFill>
                <a:latin typeface="Times New Roman" pitchFamily="18" charset="0"/>
                <a:cs typeface="Times New Roman" pitchFamily="18" charset="0"/>
              </a:rPr>
              <a:t>với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cả</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nước</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3" name="TextBox 2"/>
          <p:cNvSpPr txBox="1"/>
          <p:nvPr/>
        </p:nvSpPr>
        <p:spPr>
          <a:xfrm>
            <a:off x="27709" y="1356955"/>
            <a:ext cx="9040091"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Khơ</a:t>
            </a:r>
            <a:r>
              <a:rPr lang="en-US" sz="2400" dirty="0" smtClean="0">
                <a:latin typeface="Times New Roman" pitchFamily="18" charset="0"/>
                <a:cs typeface="Times New Roman" pitchFamily="18" charset="0"/>
              </a:rPr>
              <a:t> me, </a:t>
            </a:r>
            <a:r>
              <a:rPr lang="en-US" sz="2400" dirty="0" err="1" smtClean="0">
                <a:latin typeface="Times New Roman" pitchFamily="18" charset="0"/>
                <a:cs typeface="Times New Roman" pitchFamily="18" charset="0"/>
              </a:rPr>
              <a:t>Chăm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2" name="Cloud Callout 11"/>
          <p:cNvSpPr/>
          <p:nvPr/>
        </p:nvSpPr>
        <p:spPr>
          <a:xfrm>
            <a:off x="4225637" y="1825547"/>
            <a:ext cx="4495800" cy="2221798"/>
          </a:xfrm>
          <a:prstGeom prst="cloudCallout">
            <a:avLst>
              <a:gd name="adj1" fmla="val -71651"/>
              <a:gd name="adj2" fmla="val 5468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smtClean="0">
                <a:solidFill>
                  <a:srgbClr val="FF0000"/>
                </a:solidFill>
                <a:latin typeface="Times New Roman" pitchFamily="18" charset="0"/>
                <a:cs typeface="Times New Roman" pitchFamily="18" charset="0"/>
              </a:rPr>
              <a:t>Dựa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vào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nội</a:t>
            </a:r>
            <a:r>
              <a:rPr lang="en-US" sz="2400" dirty="0" smtClean="0">
                <a:solidFill>
                  <a:srgbClr val="FF0000"/>
                </a:solidFill>
                <a:latin typeface="Times New Roman" pitchFamily="18" charset="0"/>
                <a:cs typeface="Times New Roman" pitchFamily="18" charset="0"/>
              </a:rPr>
              <a:t> dung SGK </a:t>
            </a:r>
            <a:r>
              <a:rPr lang="en-US" sz="2400" dirty="0" err="1" smtClean="0">
                <a:solidFill>
                  <a:srgbClr val="FF0000"/>
                </a:solidFill>
                <a:latin typeface="Times New Roman" pitchFamily="18" charset="0"/>
                <a:cs typeface="Times New Roman" pitchFamily="18" charset="0"/>
              </a:rPr>
              <a:t>cho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biết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dân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số</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thành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phần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dân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tộc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của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vùng</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5130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12"/>
                                        </p:tgtEl>
                                      </p:cBhvr>
                                    </p:animEffect>
                                    <p:anim calcmode="lin" valueType="num">
                                      <p:cBhvr>
                                        <p:cTn id="12" dur="1000"/>
                                        <p:tgtEl>
                                          <p:spTgt spid="12"/>
                                        </p:tgtEl>
                                        <p:attrNameLst>
                                          <p:attrName>ppt_x</p:attrName>
                                        </p:attrNameLst>
                                      </p:cBhvr>
                                      <p:tavLst>
                                        <p:tav tm="0">
                                          <p:val>
                                            <p:strVal val="ppt_x"/>
                                          </p:val>
                                        </p:tav>
                                        <p:tav tm="100000">
                                          <p:val>
                                            <p:strVal val="ppt_x"/>
                                          </p:val>
                                        </p:tav>
                                      </p:tavLst>
                                    </p:anim>
                                    <p:anim calcmode="lin" valueType="num">
                                      <p:cBhvr>
                                        <p:cTn id="13" dur="1000"/>
                                        <p:tgtEl>
                                          <p:spTgt spid="12"/>
                                        </p:tgtEl>
                                        <p:attrNameLst>
                                          <p:attrName>ppt_y</p:attrName>
                                        </p:attrNameLst>
                                      </p:cBhvr>
                                      <p:tavLst>
                                        <p:tav tm="0">
                                          <p:val>
                                            <p:strVal val="ppt_y"/>
                                          </p:val>
                                        </p:tav>
                                        <p:tav tm="100000">
                                          <p:val>
                                            <p:strVal val="ppt_y+.1"/>
                                          </p:val>
                                        </p:tav>
                                      </p:tavLst>
                                    </p:anim>
                                    <p:set>
                                      <p:cBhvr>
                                        <p:cTn id="14" dur="1" fill="hold">
                                          <p:stCondLst>
                                            <p:cond delay="9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circle(in)">
                                      <p:cBhvr>
                                        <p:cTn id="19" dur="2000"/>
                                        <p:tgtEl>
                                          <p:spTgt spid="30"/>
                                        </p:tgtEl>
                                      </p:cBhvr>
                                    </p:animEffect>
                                  </p:childTnLst>
                                </p:cTn>
                              </p:par>
                              <p:par>
                                <p:cTn id="20" presetID="6"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par>
                                <p:cTn id="28" presetID="16" presetClass="exit" presetSubtype="21" fill="hold" nodeType="withEffect">
                                  <p:stCondLst>
                                    <p:cond delay="0"/>
                                  </p:stCondLst>
                                  <p:childTnLst>
                                    <p:animEffect transition="out" filter="barn(inVertical)">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6" presetClass="entr" presetSubtype="16"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 grpId="0"/>
      <p:bldP spid="12" grpId="0" animBg="1"/>
      <p:bldP spid="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8259604" cy="1325880"/>
          </a:xfrm>
        </p:spPr>
        <p:txBody>
          <a:bodyPr>
            <a:noAutofit/>
          </a:bodyPr>
          <a:lstStyle/>
          <a:p>
            <a:pPr algn="ctr"/>
            <a:r>
              <a:rPr lang="vi-VN" altLang="en-US" sz="2400" dirty="0">
                <a:solidFill>
                  <a:srgbClr val="002060"/>
                </a:solidFill>
              </a:rPr>
              <a:t>CƠ SỞ HẠ TẦNG,TRỒNG RAU THEO MÔ HÌNH 4.0 Ở ĐỒNG BẰNG SÔNG CỬU LONG GIAI ĐOẠN 2020.</a:t>
            </a:r>
          </a:p>
        </p:txBody>
      </p:sp>
      <p:pic>
        <p:nvPicPr>
          <p:cNvPr id="5" name="Content Placeholder 4"/>
          <p:cNvPicPr>
            <a:picLocks noGrp="1" noChangeAspect="1"/>
          </p:cNvPicPr>
          <p:nvPr>
            <p:ph sz="half" idx="1"/>
          </p:nvPr>
        </p:nvPicPr>
        <p:blipFill>
          <a:blip r:embed="rId2"/>
          <a:stretch>
            <a:fillRect/>
          </a:stretch>
        </p:blipFill>
        <p:spPr>
          <a:xfrm>
            <a:off x="4491990" y="1909445"/>
            <a:ext cx="3967163" cy="3907790"/>
          </a:xfrm>
          <a:prstGeom prst="rect">
            <a:avLst/>
          </a:prstGeom>
        </p:spPr>
      </p:pic>
      <p:pic>
        <p:nvPicPr>
          <p:cNvPr id="4" name="Content Placeholder 3"/>
          <p:cNvPicPr>
            <a:picLocks noGrp="1" noChangeAspect="1"/>
          </p:cNvPicPr>
          <p:nvPr>
            <p:ph sz="half" idx="2"/>
          </p:nvPr>
        </p:nvPicPr>
        <p:blipFill>
          <a:blip r:embed="rId3"/>
          <a:stretch>
            <a:fillRect/>
          </a:stretch>
        </p:blipFill>
        <p:spPr>
          <a:xfrm>
            <a:off x="180975" y="1958340"/>
            <a:ext cx="4180523" cy="3858260"/>
          </a:xfrm>
          <a:prstGeom prst="rect">
            <a:avLst/>
          </a:prstGeom>
        </p:spPr>
      </p:pic>
    </p:spTree>
    <p:extLst>
      <p:ext uri="{BB962C8B-B14F-4D97-AF65-F5344CB8AC3E}">
        <p14:creationId xmlns:p14="http://schemas.microsoft.com/office/powerpoint/2010/main" val="349916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268730"/>
          </a:xfrm>
        </p:spPr>
        <p:txBody>
          <a:bodyPr>
            <a:normAutofit fontScale="90000"/>
          </a:bodyPr>
          <a:lstStyle/>
          <a:p>
            <a:pPr algn="ctr"/>
            <a:r>
              <a:rPr lang="en-US" sz="3200" dirty="0" err="1">
                <a:solidFill>
                  <a:srgbClr val="002060"/>
                </a:solidFill>
                <a:latin typeface="Times New Roman" panose="02020603050405020304" pitchFamily="18" charset="0"/>
              </a:rPr>
              <a:t>Các</a:t>
            </a:r>
            <a:r>
              <a:rPr lang="en-US" sz="3200" dirty="0">
                <a:solidFill>
                  <a:srgbClr val="002060"/>
                </a:solidFill>
                <a:latin typeface="Times New Roman" panose="02020603050405020304" pitchFamily="18" charset="0"/>
              </a:rPr>
              <a:t> </a:t>
            </a:r>
            <a:r>
              <a:rPr lang="en-US" sz="3200" dirty="0" err="1">
                <a:solidFill>
                  <a:srgbClr val="002060"/>
                </a:solidFill>
                <a:latin typeface="Times New Roman" panose="02020603050405020304" pitchFamily="18" charset="0"/>
              </a:rPr>
              <a:t>tỉnh</a:t>
            </a:r>
            <a:r>
              <a:rPr lang="en-US" sz="3200" dirty="0">
                <a:solidFill>
                  <a:srgbClr val="002060"/>
                </a:solidFill>
                <a:latin typeface="Times New Roman" panose="02020603050405020304" pitchFamily="18" charset="0"/>
              </a:rPr>
              <a:t> </a:t>
            </a:r>
            <a:r>
              <a:rPr lang="en-US" sz="3200" dirty="0" err="1">
                <a:solidFill>
                  <a:srgbClr val="002060"/>
                </a:solidFill>
                <a:latin typeface="Times New Roman" panose="02020603050405020304" pitchFamily="18" charset="0"/>
              </a:rPr>
              <a:t>Đồng</a:t>
            </a:r>
            <a:r>
              <a:rPr lang="en-US" sz="3200" dirty="0">
                <a:solidFill>
                  <a:srgbClr val="002060"/>
                </a:solidFill>
                <a:latin typeface="Times New Roman" panose="02020603050405020304" pitchFamily="18" charset="0"/>
              </a:rPr>
              <a:t> </a:t>
            </a:r>
            <a:r>
              <a:rPr lang="en-US" sz="3200" dirty="0" err="1">
                <a:solidFill>
                  <a:srgbClr val="002060"/>
                </a:solidFill>
                <a:latin typeface="Times New Roman" panose="02020603050405020304" pitchFamily="18" charset="0"/>
              </a:rPr>
              <a:t>bằng</a:t>
            </a:r>
            <a:r>
              <a:rPr lang="en-US" sz="3200" dirty="0">
                <a:solidFill>
                  <a:srgbClr val="002060"/>
                </a:solidFill>
                <a:latin typeface="Times New Roman" panose="02020603050405020304" pitchFamily="18" charset="0"/>
              </a:rPr>
              <a:t> </a:t>
            </a:r>
            <a:r>
              <a:rPr lang="en-US" sz="3200" dirty="0" err="1">
                <a:solidFill>
                  <a:srgbClr val="002060"/>
                </a:solidFill>
                <a:latin typeface="Times New Roman" panose="02020603050405020304" pitchFamily="18" charset="0"/>
              </a:rPr>
              <a:t>sông</a:t>
            </a:r>
            <a:r>
              <a:rPr lang="en-US" sz="3200" dirty="0">
                <a:solidFill>
                  <a:srgbClr val="002060"/>
                </a:solidFill>
                <a:latin typeface="Times New Roman" panose="02020603050405020304" pitchFamily="18" charset="0"/>
              </a:rPr>
              <a:t> </a:t>
            </a:r>
            <a:r>
              <a:rPr lang="en-US" sz="3200" dirty="0" err="1">
                <a:solidFill>
                  <a:srgbClr val="002060"/>
                </a:solidFill>
                <a:latin typeface="Times New Roman" panose="02020603050405020304" pitchFamily="18" charset="0"/>
              </a:rPr>
              <a:t>Cửu</a:t>
            </a:r>
            <a:r>
              <a:rPr lang="en-US" sz="3200" dirty="0">
                <a:solidFill>
                  <a:srgbClr val="002060"/>
                </a:solidFill>
                <a:latin typeface="Times New Roman" panose="02020603050405020304" pitchFamily="18" charset="0"/>
              </a:rPr>
              <a:t> Long </a:t>
            </a:r>
            <a:r>
              <a:rPr lang="en-US" sz="3200" dirty="0" err="1">
                <a:solidFill>
                  <a:srgbClr val="002060"/>
                </a:solidFill>
                <a:latin typeface="Times New Roman" panose="02020603050405020304" pitchFamily="18" charset="0"/>
              </a:rPr>
              <a:t>khẩn</a:t>
            </a:r>
            <a:r>
              <a:rPr lang="en-US" sz="3200" dirty="0">
                <a:solidFill>
                  <a:srgbClr val="002060"/>
                </a:solidFill>
                <a:latin typeface="Times New Roman" panose="02020603050405020304" pitchFamily="18" charset="0"/>
              </a:rPr>
              <a:t> </a:t>
            </a:r>
            <a:r>
              <a:rPr lang="en-US" sz="3200" dirty="0" err="1">
                <a:solidFill>
                  <a:srgbClr val="002060"/>
                </a:solidFill>
                <a:latin typeface="Times New Roman" panose="02020603050405020304" pitchFamily="18" charset="0"/>
              </a:rPr>
              <a:t>trương</a:t>
            </a:r>
            <a:r>
              <a:rPr lang="en-US" sz="3200" dirty="0">
                <a:solidFill>
                  <a:srgbClr val="002060"/>
                </a:solidFill>
                <a:latin typeface="Times New Roman" panose="02020603050405020304" pitchFamily="18" charset="0"/>
              </a:rPr>
              <a:t> </a:t>
            </a:r>
            <a:r>
              <a:rPr lang="en-US" sz="3200" dirty="0" err="1">
                <a:solidFill>
                  <a:srgbClr val="002060"/>
                </a:solidFill>
                <a:latin typeface="Times New Roman" panose="02020603050405020304" pitchFamily="18" charset="0"/>
              </a:rPr>
              <a:t>ứng</a:t>
            </a:r>
            <a:r>
              <a:rPr lang="en-US" sz="3200" dirty="0">
                <a:solidFill>
                  <a:srgbClr val="002060"/>
                </a:solidFill>
                <a:latin typeface="Times New Roman" panose="02020603050405020304" pitchFamily="18" charset="0"/>
              </a:rPr>
              <a:t> </a:t>
            </a:r>
            <a:r>
              <a:rPr lang="en-US" sz="3200" dirty="0" err="1">
                <a:solidFill>
                  <a:srgbClr val="002060"/>
                </a:solidFill>
                <a:latin typeface="Times New Roman" panose="02020603050405020304" pitchFamily="18" charset="0"/>
              </a:rPr>
              <a:t>phó</a:t>
            </a:r>
            <a:r>
              <a:rPr lang="en-US" sz="3200" dirty="0">
                <a:solidFill>
                  <a:srgbClr val="002060"/>
                </a:solidFill>
                <a:latin typeface="Times New Roman" panose="02020603050405020304" pitchFamily="18" charset="0"/>
              </a:rPr>
              <a:t> </a:t>
            </a:r>
            <a:r>
              <a:rPr lang="en-US" sz="3200" dirty="0" err="1">
                <a:solidFill>
                  <a:srgbClr val="002060"/>
                </a:solidFill>
                <a:latin typeface="Times New Roman" panose="02020603050405020304" pitchFamily="18" charset="0"/>
              </a:rPr>
              <a:t>nước</a:t>
            </a:r>
            <a:r>
              <a:rPr lang="en-US" sz="3200" dirty="0">
                <a:solidFill>
                  <a:srgbClr val="002060"/>
                </a:solidFill>
                <a:latin typeface="Times New Roman" panose="02020603050405020304" pitchFamily="18" charset="0"/>
              </a:rPr>
              <a:t> </a:t>
            </a:r>
            <a:r>
              <a:rPr lang="en-US" sz="3200" dirty="0" err="1">
                <a:solidFill>
                  <a:srgbClr val="002060"/>
                </a:solidFill>
                <a:latin typeface="Times New Roman" panose="02020603050405020304" pitchFamily="18" charset="0"/>
              </a:rPr>
              <a:t>lũ</a:t>
            </a:r>
            <a:r>
              <a:rPr lang="en-US" sz="3200" dirty="0">
                <a:solidFill>
                  <a:srgbClr val="002060"/>
                </a:solidFill>
                <a:latin typeface="Times New Roman" panose="02020603050405020304" pitchFamily="18" charset="0"/>
              </a:rPr>
              <a:t> </a:t>
            </a:r>
            <a:r>
              <a:rPr lang="en-US" sz="3200" dirty="0" err="1">
                <a:solidFill>
                  <a:srgbClr val="002060"/>
                </a:solidFill>
                <a:latin typeface="Times New Roman" panose="02020603050405020304" pitchFamily="18" charset="0"/>
              </a:rPr>
              <a:t>đang</a:t>
            </a:r>
            <a:r>
              <a:rPr lang="en-US" sz="3200" dirty="0">
                <a:solidFill>
                  <a:srgbClr val="002060"/>
                </a:solidFill>
                <a:latin typeface="Times New Roman" panose="02020603050405020304" pitchFamily="18" charset="0"/>
              </a:rPr>
              <a:t> </a:t>
            </a:r>
            <a:r>
              <a:rPr lang="en-US" sz="3200" dirty="0" err="1">
                <a:solidFill>
                  <a:srgbClr val="002060"/>
                </a:solidFill>
                <a:latin typeface="Times New Roman" panose="02020603050405020304" pitchFamily="18" charset="0"/>
              </a:rPr>
              <a:t>lên</a:t>
            </a:r>
            <a:r>
              <a:rPr lang="en-US" sz="3200" dirty="0">
                <a:solidFill>
                  <a:srgbClr val="002060"/>
                </a:solidFill>
                <a:latin typeface="Times New Roman" panose="02020603050405020304" pitchFamily="18" charset="0"/>
              </a:rPr>
              <a:t> </a:t>
            </a:r>
            <a:r>
              <a:rPr lang="en-US" sz="3200" dirty="0" err="1">
                <a:solidFill>
                  <a:srgbClr val="002060"/>
                </a:solidFill>
                <a:latin typeface="Times New Roman" panose="02020603050405020304" pitchFamily="18" charset="0"/>
              </a:rPr>
              <a:t>nhanh</a:t>
            </a:r>
            <a:r>
              <a:rPr lang="vi-VN" altLang="en-US" sz="3200" dirty="0">
                <a:solidFill>
                  <a:srgbClr val="002060"/>
                </a:solidFill>
                <a:latin typeface="Times New Roman" panose="02020603050405020304" pitchFamily="18" charset="0"/>
              </a:rPr>
              <a:t>, nhiều dự án phát triển kinh tế để năm 2020 trở thành vùng Công nghiệp trọng điểm.</a:t>
            </a:r>
          </a:p>
        </p:txBody>
      </p:sp>
      <p:pic>
        <p:nvPicPr>
          <p:cNvPr id="5" name="Content Placeholder 4"/>
          <p:cNvPicPr>
            <a:picLocks noGrp="1" noChangeAspect="1"/>
          </p:cNvPicPr>
          <p:nvPr>
            <p:ph sz="half" idx="1"/>
          </p:nvPr>
        </p:nvPicPr>
        <p:blipFill>
          <a:blip r:embed="rId2"/>
          <a:stretch>
            <a:fillRect/>
          </a:stretch>
        </p:blipFill>
        <p:spPr>
          <a:xfrm>
            <a:off x="0" y="2095833"/>
            <a:ext cx="4724400" cy="4762168"/>
          </a:xfrm>
          <a:prstGeom prst="rect">
            <a:avLst/>
          </a:prstGeom>
        </p:spPr>
      </p:pic>
      <p:pic>
        <p:nvPicPr>
          <p:cNvPr id="4" name="Content Placeholder 3"/>
          <p:cNvPicPr>
            <a:picLocks noGrp="1" noChangeAspect="1"/>
          </p:cNvPicPr>
          <p:nvPr>
            <p:ph sz="half" idx="2"/>
          </p:nvPr>
        </p:nvPicPr>
        <p:blipFill>
          <a:blip r:embed="rId3"/>
          <a:stretch>
            <a:fillRect/>
          </a:stretch>
        </p:blipFill>
        <p:spPr>
          <a:xfrm>
            <a:off x="4736943" y="2096533"/>
            <a:ext cx="4407057" cy="4761467"/>
          </a:xfrm>
          <a:prstGeom prst="rect">
            <a:avLst/>
          </a:prstGeom>
        </p:spPr>
      </p:pic>
    </p:spTree>
    <p:extLst>
      <p:ext uri="{BB962C8B-B14F-4D97-AF65-F5344CB8AC3E}">
        <p14:creationId xmlns:p14="http://schemas.microsoft.com/office/powerpoint/2010/main" val="295310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ực nước sông Mekong ở Thái Lan thấp nhất trong vòng 10 nă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29" y="0"/>
            <a:ext cx="77229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19600" y="9114"/>
            <a:ext cx="3810000" cy="369332"/>
          </a:xfrm>
          <a:prstGeom prst="rect">
            <a:avLst/>
          </a:prstGeom>
          <a:solidFill>
            <a:schemeClr val="bg1"/>
          </a:solidFill>
        </p:spPr>
        <p:txBody>
          <a:bodyPr wrap="square" rtlCol="0">
            <a:spAutoFit/>
          </a:bodyPr>
          <a:lstStyle/>
          <a:p>
            <a:pPr algn="ctr"/>
            <a:r>
              <a:rPr lang="en-US" b="1" dirty="0" err="1" smtClean="0">
                <a:latin typeface="Times New Roman" pitchFamily="18" charset="0"/>
                <a:cs typeface="Times New Roman" pitchFamily="18" charset="0"/>
              </a:rPr>
              <a:t>Sông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Mê</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chảy</a:t>
            </a:r>
            <a:r>
              <a:rPr lang="en-US" b="1" dirty="0" smtClean="0">
                <a:latin typeface="Times New Roman" pitchFamily="18" charset="0"/>
                <a:cs typeface="Times New Roman" pitchFamily="18" charset="0"/>
              </a:rPr>
              <a:t> qua </a:t>
            </a:r>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quốc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gia</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535465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4636" y="759023"/>
            <a:ext cx="6366164" cy="307777"/>
          </a:xfrm>
          <a:prstGeom prst="rect">
            <a:avLst/>
          </a:prstGeom>
        </p:spPr>
        <p:txBody>
          <a:bodyPr wrap="square">
            <a:spAutoFit/>
          </a:bodyPr>
          <a:lstStyle/>
          <a:p>
            <a:r>
              <a:rPr lang="en-US" sz="1400" b="1" dirty="0" smtClean="0">
                <a:solidFill>
                  <a:srgbClr val="FF0000"/>
                </a:solidFill>
                <a:latin typeface="Times New Roman" pitchFamily="18" charset="0"/>
                <a:cs typeface="Times New Roman" pitchFamily="18" charset="0"/>
              </a:rPr>
              <a:t>II/ ĐIỀU KIỆN TỰ NHIÊN VÀ TÀI NGUYÊN THIÊN NHIÊN</a:t>
            </a:r>
          </a:p>
        </p:txBody>
      </p:sp>
      <p:sp>
        <p:nvSpPr>
          <p:cNvPr id="18" name="TextBox 17"/>
          <p:cNvSpPr txBox="1"/>
          <p:nvPr/>
        </p:nvSpPr>
        <p:spPr>
          <a:xfrm>
            <a:off x="644236" y="-2417"/>
            <a:ext cx="8001000" cy="523220"/>
          </a:xfrm>
          <a:prstGeom prst="rect">
            <a:avLst/>
          </a:prstGeom>
          <a:noFill/>
        </p:spPr>
        <p:txBody>
          <a:bodyPr wrap="square" rtlCol="0">
            <a:spAutoFit/>
          </a:bodyPr>
          <a:lstStyle/>
          <a:p>
            <a:r>
              <a:rPr lang="en-US" sz="2400" b="1" u="sng" dirty="0" smtClean="0">
                <a:solidFill>
                  <a:schemeClr val="tx2">
                    <a:lumMod val="60000"/>
                    <a:lumOff val="40000"/>
                  </a:schemeClr>
                </a:solidFill>
                <a:latin typeface="Times New Roman" pitchFamily="18" charset="0"/>
                <a:cs typeface="Times New Roman" pitchFamily="18" charset="0"/>
              </a:rPr>
              <a:t>CHỦ ĐỀ</a:t>
            </a:r>
            <a:r>
              <a:rPr lang="en-US" sz="2400" b="1" dirty="0" smtClean="0">
                <a:solidFill>
                  <a:schemeClr val="tx2">
                    <a:lumMod val="60000"/>
                    <a:lumOff val="40000"/>
                  </a:schemeClr>
                </a:solidFill>
                <a:latin typeface="Times New Roman" pitchFamily="18" charset="0"/>
                <a:cs typeface="Times New Roman" pitchFamily="18" charset="0"/>
              </a:rPr>
              <a:t>: </a:t>
            </a:r>
            <a:r>
              <a:rPr lang="en-US" sz="2800" b="1" dirty="0" smtClean="0">
                <a:solidFill>
                  <a:schemeClr val="tx2">
                    <a:lumMod val="60000"/>
                    <a:lumOff val="40000"/>
                  </a:schemeClr>
                </a:solidFill>
                <a:latin typeface="Times New Roman" pitchFamily="18" charset="0"/>
                <a:cs typeface="Times New Roman" pitchFamily="18" charset="0"/>
              </a:rPr>
              <a:t>VÙNG ĐỒNG BẰNG SÔNG CỬU LONG</a:t>
            </a:r>
          </a:p>
        </p:txBody>
      </p:sp>
      <p:sp>
        <p:nvSpPr>
          <p:cNvPr id="19" name="Rectangle 18"/>
          <p:cNvSpPr/>
          <p:nvPr/>
        </p:nvSpPr>
        <p:spPr>
          <a:xfrm>
            <a:off x="27709" y="509365"/>
            <a:ext cx="4197928" cy="307777"/>
          </a:xfrm>
          <a:prstGeom prst="rect">
            <a:avLst/>
          </a:prstGeom>
        </p:spPr>
        <p:txBody>
          <a:bodyPr wrap="square">
            <a:spAutoFit/>
          </a:bodyPr>
          <a:lstStyle/>
          <a:p>
            <a:r>
              <a:rPr lang="en-US" sz="1400" b="1" dirty="0" smtClean="0">
                <a:solidFill>
                  <a:srgbClr val="FF0000"/>
                </a:solidFill>
                <a:latin typeface="Times New Roman" pitchFamily="18" charset="0"/>
                <a:cs typeface="Times New Roman" pitchFamily="18" charset="0"/>
              </a:rPr>
              <a:t>I/ VỊ TRÍ ĐỊA LÝ VÀ GIỚI HẠN LÃNH THỔ</a:t>
            </a:r>
            <a:endParaRPr lang="en-US" sz="1400" b="1" dirty="0">
              <a:solidFill>
                <a:srgbClr val="FF0000"/>
              </a:solidFill>
              <a:latin typeface="Times New Roman" pitchFamily="18" charset="0"/>
              <a:cs typeface="Times New Roman" pitchFamily="18" charset="0"/>
            </a:endParaRPr>
          </a:p>
        </p:txBody>
      </p:sp>
      <p:sp>
        <p:nvSpPr>
          <p:cNvPr id="27" name="Rectangle 26"/>
          <p:cNvSpPr/>
          <p:nvPr/>
        </p:nvSpPr>
        <p:spPr>
          <a:xfrm>
            <a:off x="0" y="987623"/>
            <a:ext cx="6366164" cy="369332"/>
          </a:xfrm>
          <a:prstGeom prst="rect">
            <a:avLst/>
          </a:prstGeom>
        </p:spPr>
        <p:txBody>
          <a:bodyPr wrap="square">
            <a:spAutoFit/>
          </a:bodyPr>
          <a:lstStyle/>
          <a:p>
            <a:r>
              <a:rPr lang="en-US" b="1" dirty="0" smtClean="0">
                <a:solidFill>
                  <a:srgbClr val="FF0000"/>
                </a:solidFill>
                <a:latin typeface="Times New Roman" pitchFamily="18" charset="0"/>
                <a:cs typeface="Times New Roman" pitchFamily="18" charset="0"/>
              </a:rPr>
              <a:t>III/ ĐẶC ĐIỂM DÂN CƯ, XÃ HỘI</a:t>
            </a:r>
          </a:p>
        </p:txBody>
      </p:sp>
      <p:sp>
        <p:nvSpPr>
          <p:cNvPr id="3" name="TextBox 2"/>
          <p:cNvSpPr txBox="1"/>
          <p:nvPr/>
        </p:nvSpPr>
        <p:spPr>
          <a:xfrm>
            <a:off x="27709" y="1356955"/>
            <a:ext cx="904009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tộc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Khơ</a:t>
            </a:r>
            <a:r>
              <a:rPr lang="en-US" dirty="0" smtClean="0">
                <a:latin typeface="Times New Roman" pitchFamily="18" charset="0"/>
                <a:cs typeface="Times New Roman" pitchFamily="18" charset="0"/>
              </a:rPr>
              <a:t> me, </a:t>
            </a:r>
            <a:r>
              <a:rPr lang="en-US" dirty="0" err="1" smtClean="0">
                <a:latin typeface="Times New Roman" pitchFamily="18" charset="0"/>
                <a:cs typeface="Times New Roman" pitchFamily="18" charset="0"/>
              </a:rPr>
              <a:t>Chăm</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TextBox 3"/>
          <p:cNvSpPr txBox="1"/>
          <p:nvPr/>
        </p:nvSpPr>
        <p:spPr>
          <a:xfrm>
            <a:off x="0" y="1818620"/>
            <a:ext cx="91440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63640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5960" y="0"/>
            <a:ext cx="3525324" cy="923330"/>
          </a:xfrm>
          <a:prstGeom prst="rect">
            <a:avLst/>
          </a:prstGeom>
          <a:noFill/>
        </p:spPr>
        <p:txBody>
          <a:bodyPr wrap="none" lIns="91440" tIns="45720" rIns="91440" bIns="45720">
            <a:spAutoFit/>
          </a:bodyPr>
          <a:lstStyle/>
          <a:p>
            <a:pPr algn="ctr"/>
            <a:r>
              <a:rPr lang="en-U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CỦNG CỐ</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endParaRPr>
          </a:p>
        </p:txBody>
      </p:sp>
      <p:sp>
        <p:nvSpPr>
          <p:cNvPr id="3" name="TextBox 2"/>
          <p:cNvSpPr txBox="1"/>
          <p:nvPr/>
        </p:nvSpPr>
        <p:spPr>
          <a:xfrm>
            <a:off x="0" y="845403"/>
            <a:ext cx="9144000" cy="830997"/>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1/ </a:t>
            </a:r>
            <a:r>
              <a:rPr lang="en-US" sz="2400" dirty="0" err="1" smtClean="0">
                <a:solidFill>
                  <a:srgbClr val="FF0000"/>
                </a:solidFill>
                <a:latin typeface="Times New Roman" pitchFamily="18" charset="0"/>
                <a:cs typeface="Times New Roman" pitchFamily="18" charset="0"/>
              </a:rPr>
              <a:t>Nêu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thế</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mạnh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về</a:t>
            </a:r>
            <a:r>
              <a:rPr lang="en-US" sz="2400" dirty="0" smtClean="0">
                <a:solidFill>
                  <a:srgbClr val="FF0000"/>
                </a:solidFill>
                <a:latin typeface="Times New Roman" pitchFamily="18" charset="0"/>
                <a:cs typeface="Times New Roman" pitchFamily="18" charset="0"/>
              </a:rPr>
              <a:t> 1 </a:t>
            </a:r>
            <a:r>
              <a:rPr lang="en-US" sz="2400" dirty="0" err="1" smtClean="0">
                <a:solidFill>
                  <a:srgbClr val="FF0000"/>
                </a:solidFill>
                <a:latin typeface="Times New Roman" pitchFamily="18" charset="0"/>
                <a:cs typeface="Times New Roman" pitchFamily="18" charset="0"/>
              </a:rPr>
              <a:t>số</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tài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nguyên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thiên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nhiên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để</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phát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triển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kinh</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tế</a:t>
            </a:r>
            <a:r>
              <a:rPr lang="en-US" sz="2400" dirty="0" smtClean="0">
                <a:solidFill>
                  <a:srgbClr val="FF0000"/>
                </a:solidFill>
                <a:latin typeface="Times New Roman" pitchFamily="18" charset="0"/>
                <a:cs typeface="Times New Roman" pitchFamily="18" charset="0"/>
              </a:rPr>
              <a:t> - </a:t>
            </a:r>
            <a:r>
              <a:rPr lang="en-US" sz="2400" dirty="0" err="1" smtClean="0">
                <a:solidFill>
                  <a:srgbClr val="FF0000"/>
                </a:solidFill>
                <a:latin typeface="Times New Roman" pitchFamily="18" charset="0"/>
                <a:cs typeface="Times New Roman" pitchFamily="18" charset="0"/>
              </a:rPr>
              <a:t>xã</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hội</a:t>
            </a:r>
            <a:r>
              <a:rPr lang="en-US" sz="2400" dirty="0" smtClean="0">
                <a:solidFill>
                  <a:srgbClr val="FF0000"/>
                </a:solidFill>
                <a:latin typeface="Times New Roman" pitchFamily="18" charset="0"/>
                <a:cs typeface="Times New Roman" pitchFamily="18" charset="0"/>
              </a:rPr>
              <a:t> ở </a:t>
            </a:r>
            <a:r>
              <a:rPr lang="en-US" sz="2400" dirty="0" err="1" smtClean="0">
                <a:solidFill>
                  <a:srgbClr val="FF0000"/>
                </a:solidFill>
                <a:latin typeface="Times New Roman" pitchFamily="18" charset="0"/>
                <a:cs typeface="Times New Roman" pitchFamily="18" charset="0"/>
              </a:rPr>
              <a:t>Đồng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bằng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sông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Cửu</a:t>
            </a:r>
            <a:r>
              <a:rPr lang="en-US" sz="2400" dirty="0" smtClean="0">
                <a:solidFill>
                  <a:srgbClr val="FF0000"/>
                </a:solidFill>
                <a:latin typeface="Times New Roman" pitchFamily="18" charset="0"/>
                <a:cs typeface="Times New Roman" pitchFamily="18" charset="0"/>
              </a:rPr>
              <a:t> Long?</a:t>
            </a:r>
            <a:endParaRPr lang="en-US" sz="2400" dirty="0">
              <a:solidFill>
                <a:srgbClr val="FF0000"/>
              </a:solidFill>
              <a:latin typeface="Times New Roman" pitchFamily="18" charset="0"/>
              <a:cs typeface="Times New Roman" pitchFamily="18" charset="0"/>
            </a:endParaRPr>
          </a:p>
        </p:txBody>
      </p:sp>
      <p:sp>
        <p:nvSpPr>
          <p:cNvPr id="4" name="TextBox 3"/>
          <p:cNvSpPr txBox="1"/>
          <p:nvPr/>
        </p:nvSpPr>
        <p:spPr>
          <a:xfrm>
            <a:off x="0" y="1905000"/>
            <a:ext cx="9144000" cy="2677656"/>
          </a:xfrm>
          <a:prstGeom prst="rect">
            <a:avLst/>
          </a:prstGeom>
          <a:noFill/>
        </p:spPr>
        <p:txBody>
          <a:bodyPr wrap="square" rtlCol="0">
            <a:spAutoFit/>
          </a:bodyPr>
          <a:lstStyle/>
          <a:p>
            <a:pPr marL="342900" indent="-342900">
              <a:buFontTx/>
              <a:buChar char="-"/>
            </a:pP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gần</a:t>
            </a:r>
            <a:r>
              <a:rPr lang="en-US" sz="2400" dirty="0" smtClean="0">
                <a:latin typeface="Times New Roman" pitchFamily="18" charset="0"/>
                <a:cs typeface="Times New Roman" pitchFamily="18" charset="0"/>
              </a:rPr>
              <a:t> 4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ha.</a:t>
            </a:r>
          </a:p>
          <a:p>
            <a:pPr marL="342900" indent="-342900">
              <a:buFontTx/>
              <a:buChar char="-"/>
            </a:pPr>
            <a:r>
              <a:rPr lang="en-US" sz="2400" dirty="0" err="1" smtClean="0">
                <a:latin typeface="Times New Roman" pitchFamily="18" charset="0"/>
                <a:cs typeface="Times New Roman" pitchFamily="18" charset="0"/>
              </a:rPr>
              <a:t>Rừng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Cà</a:t>
            </a:r>
            <a:r>
              <a:rPr lang="en-US" sz="2400" dirty="0" smtClean="0">
                <a:latin typeface="Times New Roman" pitchFamily="18" charset="0"/>
                <a:cs typeface="Times New Roman" pitchFamily="18" charset="0"/>
              </a:rPr>
              <a:t> Mau </a:t>
            </a:r>
            <a:r>
              <a:rPr lang="en-US" sz="2400" dirty="0" err="1" smtClean="0">
                <a:latin typeface="Times New Roman" pitchFamily="18" charset="0"/>
                <a:cs typeface="Times New Roman" pitchFamily="18" charset="0"/>
              </a:rPr>
              <a:t>chiếm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lớn</a:t>
            </a:r>
            <a:r>
              <a:rPr lang="en-US" sz="2400" dirty="0" smtClean="0">
                <a:latin typeface="Times New Roman" pitchFamily="18" charset="0"/>
                <a:cs typeface="Times New Roman" pitchFamily="18" charset="0"/>
              </a:rPr>
              <a:t>.</a:t>
            </a:r>
          </a:p>
          <a:p>
            <a:pPr marL="342900" indent="-342900">
              <a:buFontTx/>
              <a:buChar char="-"/>
            </a:pPr>
            <a:r>
              <a:rPr lang="en-US" sz="2400" dirty="0" err="1" smtClean="0">
                <a:latin typeface="Times New Roman" pitchFamily="18" charset="0"/>
                <a:cs typeface="Times New Roman" pitchFamily="18" charset="0"/>
              </a:rPr>
              <a:t>Khí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hậu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dồi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dào</a:t>
            </a:r>
            <a:r>
              <a:rPr lang="en-US" sz="2400" dirty="0" smtClean="0">
                <a:latin typeface="Times New Roman" pitchFamily="18" charset="0"/>
                <a:cs typeface="Times New Roman" pitchFamily="18" charset="0"/>
              </a:rPr>
              <a:t>.</a:t>
            </a:r>
          </a:p>
          <a:p>
            <a:pPr marL="342900" indent="-342900">
              <a:buFontTx/>
              <a:buChar char="-"/>
            </a:pPr>
            <a:r>
              <a:rPr lang="en-US" sz="2400" dirty="0" err="1" smtClean="0">
                <a:latin typeface="Times New Roman" pitchFamily="18" charset="0"/>
                <a:cs typeface="Times New Roman" pitchFamily="18" charset="0"/>
              </a:rPr>
              <a:t>Sông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nguồn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kênh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chịt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ngọt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lợ</a:t>
            </a:r>
            <a:r>
              <a:rPr lang="en-US" sz="2400" dirty="0" smtClean="0">
                <a:latin typeface="Times New Roman" pitchFamily="18" charset="0"/>
                <a:cs typeface="Times New Roman" pitchFamily="18" charset="0"/>
              </a:rPr>
              <a:t>.</a:t>
            </a:r>
          </a:p>
          <a:p>
            <a:pPr marL="342900" indent="-342900">
              <a:buFontTx/>
              <a:buChar char="-"/>
            </a:pPr>
            <a:r>
              <a:rPr lang="en-US" sz="2400" dirty="0" err="1" smtClean="0">
                <a:latin typeface="Times New Roman" pitchFamily="18" charset="0"/>
                <a:cs typeface="Times New Roman" pitchFamily="18" charset="0"/>
              </a:rPr>
              <a:t>Nguồn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phú</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đảo</a:t>
            </a:r>
            <a:r>
              <a:rPr lang="en-US" sz="2400" dirty="0" smtClean="0">
                <a:latin typeface="Times New Roman" pitchFamily="18" charset="0"/>
                <a:cs typeface="Times New Roman" pitchFamily="18" charset="0"/>
              </a:rPr>
              <a:t> -&gt; </a:t>
            </a:r>
            <a:r>
              <a:rPr lang="en-US" sz="2400" dirty="0" err="1" smtClean="0">
                <a:latin typeface="Times New Roman" pitchFamily="18" charset="0"/>
                <a:cs typeface="Times New Roman" pitchFamily="18" charset="0"/>
              </a:rPr>
              <a:t>khai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6344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5960" y="0"/>
            <a:ext cx="3525324" cy="923330"/>
          </a:xfrm>
          <a:prstGeom prst="rect">
            <a:avLst/>
          </a:prstGeom>
          <a:noFill/>
        </p:spPr>
        <p:txBody>
          <a:bodyPr wrap="none" lIns="91440" tIns="45720" rIns="91440" bIns="45720">
            <a:spAutoFit/>
          </a:bodyPr>
          <a:lstStyle/>
          <a:p>
            <a:pPr algn="ctr"/>
            <a:r>
              <a:rPr lang="en-U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CỦNG CỐ</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endParaRPr>
          </a:p>
        </p:txBody>
      </p:sp>
      <p:sp>
        <p:nvSpPr>
          <p:cNvPr id="3" name="TextBox 2"/>
          <p:cNvSpPr txBox="1"/>
          <p:nvPr/>
        </p:nvSpPr>
        <p:spPr>
          <a:xfrm>
            <a:off x="0" y="845403"/>
            <a:ext cx="9144000" cy="1200329"/>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2</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Nêu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những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đặc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điểm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chủ</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yếu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về</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dân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cư</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xã</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hội</a:t>
            </a:r>
            <a:r>
              <a:rPr lang="en-US" sz="2400" dirty="0" smtClean="0">
                <a:solidFill>
                  <a:srgbClr val="FF0000"/>
                </a:solidFill>
                <a:latin typeface="Times New Roman" pitchFamily="18" charset="0"/>
                <a:cs typeface="Times New Roman" pitchFamily="18" charset="0"/>
              </a:rPr>
              <a:t> ở </a:t>
            </a:r>
            <a:r>
              <a:rPr lang="en-US" sz="2400" dirty="0" err="1" smtClean="0">
                <a:solidFill>
                  <a:srgbClr val="FF0000"/>
                </a:solidFill>
                <a:latin typeface="Times New Roman" pitchFamily="18" charset="0"/>
                <a:cs typeface="Times New Roman" pitchFamily="18" charset="0"/>
              </a:rPr>
              <a:t>Đồng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bằng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sông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Cửu</a:t>
            </a:r>
            <a:r>
              <a:rPr lang="en-US" sz="2400" dirty="0" smtClean="0">
                <a:solidFill>
                  <a:srgbClr val="FF0000"/>
                </a:solidFill>
                <a:latin typeface="Times New Roman" pitchFamily="18" charset="0"/>
                <a:cs typeface="Times New Roman" pitchFamily="18" charset="0"/>
              </a:rPr>
              <a:t> Long. </a:t>
            </a:r>
            <a:r>
              <a:rPr lang="en-US" sz="2400" dirty="0" err="1" smtClean="0">
                <a:solidFill>
                  <a:srgbClr val="FF0000"/>
                </a:solidFill>
                <a:latin typeface="Times New Roman" pitchFamily="18" charset="0"/>
                <a:cs typeface="Times New Roman" pitchFamily="18" charset="0"/>
              </a:rPr>
              <a:t>Tại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sao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phải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đặt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vấn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đề</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phát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triển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kinh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tế</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đôi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với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nâng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cao</a:t>
            </a:r>
            <a:r>
              <a:rPr lang="en-US" sz="2400" smtClean="0">
                <a:solidFill>
                  <a:srgbClr val="FF0000"/>
                </a:solidFill>
                <a:latin typeface="Times New Roman" pitchFamily="18" charset="0"/>
                <a:cs typeface="Times New Roman" pitchFamily="18" charset="0"/>
              </a:rPr>
              <a:t> mặt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bằng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dân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trí</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phát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triển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đô</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thị</a:t>
            </a:r>
            <a:r>
              <a:rPr lang="en-US" sz="2400" dirty="0" smtClean="0">
                <a:solidFill>
                  <a:srgbClr val="FF0000"/>
                </a:solidFill>
                <a:latin typeface="Times New Roman" pitchFamily="18" charset="0"/>
                <a:cs typeface="Times New Roman" pitchFamily="18" charset="0"/>
              </a:rPr>
              <a:t> ở </a:t>
            </a:r>
            <a:r>
              <a:rPr lang="en-US" sz="2400" dirty="0" err="1" smtClean="0">
                <a:solidFill>
                  <a:srgbClr val="FF0000"/>
                </a:solidFill>
                <a:latin typeface="Times New Roman" pitchFamily="18" charset="0"/>
                <a:cs typeface="Times New Roman" pitchFamily="18" charset="0"/>
              </a:rPr>
              <a:t>vùng</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4" name="Rectangle 3"/>
          <p:cNvSpPr/>
          <p:nvPr/>
        </p:nvSpPr>
        <p:spPr>
          <a:xfrm>
            <a:off x="0" y="2209800"/>
            <a:ext cx="9144000" cy="251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vùng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a:t>
            </a:r>
          </a:p>
          <a:p>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người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Khơ</a:t>
            </a:r>
            <a:r>
              <a:rPr lang="en-US" sz="2400" dirty="0" smtClean="0">
                <a:solidFill>
                  <a:schemeClr val="tx1"/>
                </a:solidFill>
                <a:latin typeface="Times New Roman" pitchFamily="18" charset="0"/>
                <a:cs typeface="Times New Roman" pitchFamily="18" charset="0"/>
              </a:rPr>
              <a:t>-me, </a:t>
            </a:r>
            <a:r>
              <a:rPr lang="en-US" sz="2400" dirty="0" err="1" smtClean="0">
                <a:solidFill>
                  <a:schemeClr val="tx1"/>
                </a:solidFill>
                <a:latin typeface="Times New Roman" pitchFamily="18" charset="0"/>
                <a:cs typeface="Times New Roman" pitchFamily="18" charset="0"/>
              </a:rPr>
              <a:t>Chăm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Hoa</a:t>
            </a:r>
            <a:r>
              <a:rPr lang="en-US" sz="2400" dirty="0" smtClean="0">
                <a:solidFill>
                  <a:schemeClr val="tx1"/>
                </a:solidFill>
                <a:latin typeface="Times New Roman" pitchFamily="18" charset="0"/>
                <a:cs typeface="Times New Roman" pitchFamily="18" charset="0"/>
              </a:rPr>
              <a:t>.</a:t>
            </a:r>
          </a:p>
          <a:p>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Tỉ</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lệ</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nhiên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bằng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nước</a:t>
            </a:r>
            <a:r>
              <a:rPr lang="en-US" sz="2400" dirty="0" smtClean="0">
                <a:solidFill>
                  <a:schemeClr val="tx1"/>
                </a:solidFill>
                <a:latin typeface="Times New Roman" pitchFamily="18" charset="0"/>
                <a:cs typeface="Times New Roman" pitchFamily="18" charset="0"/>
              </a:rPr>
              <a:t>.</a:t>
            </a:r>
          </a:p>
          <a:p>
            <a:r>
              <a:rPr lang="en-US" sz="2400" dirty="0" smtClean="0">
                <a:solidFill>
                  <a:schemeClr val="tx1"/>
                </a:solidFill>
                <a:latin typeface="Times New Roman" pitchFamily="18" charset="0"/>
                <a:cs typeface="Times New Roman" pitchFamily="18" charset="0"/>
              </a:rPr>
              <a:t>- GDP/</a:t>
            </a:r>
            <a:r>
              <a:rPr lang="en-US" sz="2400" dirty="0" err="1" smtClean="0">
                <a:solidFill>
                  <a:schemeClr val="tx1"/>
                </a:solidFill>
                <a:latin typeface="Times New Roman" pitchFamily="18" charset="0"/>
                <a:cs typeface="Times New Roman" pitchFamily="18" charset="0"/>
              </a:rPr>
              <a:t>người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tỉ</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lệ</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người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lớn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biết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chữ</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tỉ</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lệ</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số</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thị</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thấp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nước</a:t>
            </a:r>
            <a:r>
              <a:rPr lang="en-US" sz="2400" dirty="0" smtClean="0">
                <a:solidFill>
                  <a:schemeClr val="tx1"/>
                </a:solidFill>
                <a:latin typeface="Times New Roman" pitchFamily="18" charset="0"/>
                <a:cs typeface="Times New Roman" pitchFamily="18" charset="0"/>
              </a:rPr>
              <a:t>.</a:t>
            </a:r>
          </a:p>
          <a:p>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Tỉ</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lệ</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nghèo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thấp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tuổi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thọ</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trung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cao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hơn</a:t>
            </a:r>
            <a:r>
              <a:rPr lang="en-US" sz="2400" dirty="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nước</a:t>
            </a:r>
            <a:r>
              <a:rPr lang="en-US" sz="2400" dirty="0" smtClean="0">
                <a:solidFill>
                  <a:schemeClr val="tx1"/>
                </a:solidFill>
                <a:latin typeface="Times New Roman" pitchFamily="18" charset="0"/>
                <a:cs typeface="Times New Roman" pitchFamily="18" charset="0"/>
              </a:rPr>
              <a:t>.</a:t>
            </a:r>
          </a:p>
        </p:txBody>
      </p:sp>
      <p:sp>
        <p:nvSpPr>
          <p:cNvPr id="5" name="Rectangle 4"/>
          <p:cNvSpPr/>
          <p:nvPr/>
        </p:nvSpPr>
        <p:spPr>
          <a:xfrm>
            <a:off x="0" y="5105400"/>
            <a:ext cx="9144000" cy="17803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Tỉ</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lệ</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người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lớn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chữ</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tỉ</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lệ</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số</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thành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thấp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hơn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nước</a:t>
            </a:r>
            <a:r>
              <a:rPr lang="en-US" sz="2400" dirty="0" smtClean="0">
                <a:solidFill>
                  <a:schemeClr val="tx1"/>
                </a:solidFill>
                <a:latin typeface="Times New Roman" pitchFamily="18" charset="0"/>
                <a:cs typeface="Times New Roman" pitchFamily="18" charset="0"/>
              </a:rPr>
              <a:t>.</a:t>
            </a:r>
          </a:p>
          <a:p>
            <a:r>
              <a:rPr lang="en-US" sz="2400" dirty="0" smtClean="0">
                <a:solidFill>
                  <a:schemeClr val="tx1"/>
                </a:solidFill>
                <a:latin typeface="Times New Roman" pitchFamily="18" charset="0"/>
                <a:cs typeface="Times New Roman" pitchFamily="18" charset="0"/>
              </a:rPr>
              <a:t>=&gt;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yếu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tố</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cư</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thị</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tầm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trọng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đặc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biệt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cuộc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đổi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nhất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cuộc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xây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dựng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miền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Tây</a:t>
            </a:r>
            <a:r>
              <a:rPr lang="en-US" sz="2400" dirty="0" smtClean="0">
                <a:solidFill>
                  <a:schemeClr val="tx1"/>
                </a:solidFill>
                <a:latin typeface="Times New Roman" pitchFamily="18" charset="0"/>
                <a:cs typeface="Times New Roman" pitchFamily="18" charset="0"/>
              </a:rPr>
              <a:t> Nam </a:t>
            </a:r>
            <a:r>
              <a:rPr lang="en-US" sz="2400" dirty="0" err="1" smtClean="0">
                <a:solidFill>
                  <a:schemeClr val="tx1"/>
                </a:solidFill>
                <a:latin typeface="Times New Roman" pitchFamily="18" charset="0"/>
                <a:cs typeface="Times New Roman" pitchFamily="18" charset="0"/>
              </a:rPr>
              <a:t>Bộ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trở</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vùng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tế</a:t>
            </a:r>
            <a:r>
              <a:rPr lang="en-US" sz="2400" dirty="0" smtClean="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150486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 y="-21771"/>
            <a:ext cx="9173028" cy="687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59282" y="579521"/>
            <a:ext cx="3006436" cy="400110"/>
          </a:xfrm>
          <a:prstGeom prst="rect">
            <a:avLst/>
          </a:prstGeom>
          <a:noFill/>
        </p:spPr>
        <p:txBody>
          <a:bodyPr wrap="square" rtlCol="0">
            <a:spAutoFit/>
          </a:bodyPr>
          <a:lstStyle/>
          <a:p>
            <a:r>
              <a:rPr lang="en-US" sz="2000" b="1" dirty="0" err="1" smtClean="0">
                <a:latin typeface="Times New Roman" pitchFamily="18" charset="0"/>
                <a:cs typeface="Times New Roman" pitchFamily="18" charset="0"/>
              </a:rPr>
              <a:t>Tiết</a:t>
            </a:r>
            <a:r>
              <a:rPr lang="en-US" sz="2000" b="1" dirty="0" smtClean="0">
                <a:latin typeface="Times New Roman" pitchFamily="18" charset="0"/>
                <a:cs typeface="Times New Roman" pitchFamily="18" charset="0"/>
              </a:rPr>
              <a:t> 40, 41: CHỦ ĐỀ:</a:t>
            </a:r>
          </a:p>
        </p:txBody>
      </p:sp>
      <p:sp>
        <p:nvSpPr>
          <p:cNvPr id="5" name="Rectangle 4"/>
          <p:cNvSpPr/>
          <p:nvPr/>
        </p:nvSpPr>
        <p:spPr>
          <a:xfrm>
            <a:off x="1130903" y="1295400"/>
            <a:ext cx="7491794" cy="1754326"/>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VÙNG ĐỒNG BẰNG</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SÔNG CỬU LONG (2 TIẾT)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TextBox 5"/>
          <p:cNvSpPr txBox="1"/>
          <p:nvPr/>
        </p:nvSpPr>
        <p:spPr>
          <a:xfrm>
            <a:off x="1219200" y="-52864"/>
            <a:ext cx="7086600" cy="738664"/>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Thứ</a:t>
            </a:r>
            <a:r>
              <a:rPr lang="en-US" sz="2400" b="1" dirty="0" smtClean="0">
                <a:latin typeface="Times New Roman" pitchFamily="18" charset="0"/>
                <a:cs typeface="Times New Roman" pitchFamily="18" charset="0"/>
              </a:rPr>
              <a:t> 2 </a:t>
            </a:r>
            <a:r>
              <a:rPr lang="en-US" sz="2400" b="1" dirty="0" err="1" smtClean="0">
                <a:latin typeface="Times New Roman" pitchFamily="18" charset="0"/>
                <a:cs typeface="Times New Roman" pitchFamily="18" charset="0"/>
              </a:rPr>
              <a:t>ngày</a:t>
            </a:r>
            <a:r>
              <a:rPr lang="en-US" sz="2400" b="1" dirty="0" smtClean="0">
                <a:latin typeface="Times New Roman" pitchFamily="18" charset="0"/>
                <a:cs typeface="Times New Roman" pitchFamily="18" charset="0"/>
              </a:rPr>
              <a:t> 6 </a:t>
            </a:r>
            <a:r>
              <a:rPr lang="en-US" sz="2400" b="1" dirty="0" err="1" smtClean="0">
                <a:latin typeface="Times New Roman" pitchFamily="18" charset="0"/>
                <a:cs typeface="Times New Roman" pitchFamily="18" charset="0"/>
              </a:rPr>
              <a:t>tháng</a:t>
            </a:r>
            <a:r>
              <a:rPr lang="en-US" sz="2400" b="1" dirty="0" smtClean="0">
                <a:latin typeface="Times New Roman" pitchFamily="18" charset="0"/>
                <a:cs typeface="Times New Roman" pitchFamily="18" charset="0"/>
              </a:rPr>
              <a:t> 4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2020</a:t>
            </a:r>
          </a:p>
          <a:p>
            <a:endParaRPr lang="en-US" b="1" dirty="0" smtClean="0">
              <a:latin typeface="Times New Roman" pitchFamily="18" charset="0"/>
              <a:cs typeface="Times New Roman" pitchFamily="18" charset="0"/>
            </a:endParaRPr>
          </a:p>
        </p:txBody>
      </p:sp>
      <p:sp>
        <p:nvSpPr>
          <p:cNvPr id="7" name="TextBox 6"/>
          <p:cNvSpPr txBox="1"/>
          <p:nvPr/>
        </p:nvSpPr>
        <p:spPr>
          <a:xfrm>
            <a:off x="1" y="3429000"/>
            <a:ext cx="8991599" cy="1938992"/>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 VỊ TRÍ ĐỊA LÝ VÀ GIỚI HẠN LÃNH THỔ</a:t>
            </a:r>
            <a:endParaRPr lang="en-US" sz="2400" b="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II/ ĐIỀU KIỆN TỰ NHIÊN VÀ TÀI NGUYÊN THIÊN NHIÊN</a:t>
            </a:r>
          </a:p>
          <a:p>
            <a:r>
              <a:rPr lang="en-US" sz="2400" b="1" dirty="0" smtClean="0">
                <a:latin typeface="Times New Roman" pitchFamily="18" charset="0"/>
                <a:cs typeface="Times New Roman" pitchFamily="18" charset="0"/>
              </a:rPr>
              <a:t>III/ ĐẶC ĐIỂM DÂN CƯ, XÃ HỘI</a:t>
            </a:r>
          </a:p>
          <a:p>
            <a:r>
              <a:rPr lang="en-US" sz="2400" b="1" dirty="0" smtClean="0">
                <a:latin typeface="Times New Roman" pitchFamily="18" charset="0"/>
                <a:cs typeface="Times New Roman" pitchFamily="18" charset="0"/>
              </a:rPr>
              <a:t>IV/ TÌNH HÌNH PHÁT TRIỂN KINH TẾ</a:t>
            </a:r>
          </a:p>
          <a:p>
            <a:r>
              <a:rPr lang="en-US" sz="2400" b="1" dirty="0" smtClean="0">
                <a:latin typeface="Times New Roman" pitchFamily="18" charset="0"/>
                <a:cs typeface="Times New Roman" pitchFamily="18" charset="0"/>
              </a:rPr>
              <a:t>V/ CÁC TRUNG TÂM KINH TẾ</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344259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0" y="3376559"/>
            <a:ext cx="3325090" cy="3505200"/>
          </a:xfrm>
          <a:prstGeom prst="cloudCallout">
            <a:avLst>
              <a:gd name="adj1" fmla="val 50336"/>
              <a:gd name="adj2" fmla="val 461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itchFamily="18" charset="0"/>
                <a:cs typeface="Times New Roman" pitchFamily="18" charset="0"/>
              </a:rPr>
              <a:t>Xác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định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vị</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trí</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giới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hạn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kể</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các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tỉnh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thành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phố</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của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vùng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đồng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bằng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sông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Cửu</a:t>
            </a:r>
            <a:r>
              <a:rPr lang="en-US" sz="2400" dirty="0" smtClean="0">
                <a:solidFill>
                  <a:srgbClr val="FF0000"/>
                </a:solidFill>
                <a:latin typeface="Times New Roman" pitchFamily="18" charset="0"/>
                <a:cs typeface="Times New Roman" pitchFamily="18" charset="0"/>
              </a:rPr>
              <a:t> Long?</a:t>
            </a:r>
          </a:p>
        </p:txBody>
      </p:sp>
      <p:grpSp>
        <p:nvGrpSpPr>
          <p:cNvPr id="7" name="Group 6"/>
          <p:cNvGrpSpPr/>
          <p:nvPr/>
        </p:nvGrpSpPr>
        <p:grpSpPr>
          <a:xfrm>
            <a:off x="3282577" y="762000"/>
            <a:ext cx="5889131" cy="6098977"/>
            <a:chOff x="3282577" y="762000"/>
            <a:chExt cx="5889131" cy="6098977"/>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77" y="762000"/>
              <a:ext cx="5889131"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05200" y="6553200"/>
              <a:ext cx="5334000" cy="307777"/>
            </a:xfrm>
            <a:prstGeom prst="rect">
              <a:avLst/>
            </a:prstGeom>
            <a:noFill/>
          </p:spPr>
          <p:txBody>
            <a:bodyPr wrap="square" rtlCol="0">
              <a:spAutoFit/>
            </a:bodyPr>
            <a:lstStyle/>
            <a:p>
              <a:r>
                <a:rPr lang="en-US" sz="1400" b="1" dirty="0" err="1" smtClean="0">
                  <a:latin typeface="Times New Roman" pitchFamily="18" charset="0"/>
                  <a:cs typeface="Times New Roman" pitchFamily="18" charset="0"/>
                </a:rPr>
                <a:t>Hình</a:t>
              </a:r>
              <a:r>
                <a:rPr lang="en-US" sz="1400" b="1" dirty="0" smtClean="0">
                  <a:latin typeface="Times New Roman" pitchFamily="18" charset="0"/>
                  <a:cs typeface="Times New Roman" pitchFamily="18" charset="0"/>
                </a:rPr>
                <a:t> 35.1 </a:t>
              </a:r>
              <a:r>
                <a:rPr lang="en-US" sz="1400" b="1" dirty="0" err="1" smtClean="0">
                  <a:latin typeface="Times New Roman" pitchFamily="18" charset="0"/>
                  <a:cs typeface="Times New Roman" pitchFamily="18" charset="0"/>
                </a:rPr>
                <a:t>Lược</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đồ</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tự</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nhiên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vùng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Đồng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bằng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sông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Cửu</a:t>
              </a:r>
              <a:r>
                <a:rPr lang="en-US" sz="1400" b="1" dirty="0" smtClean="0">
                  <a:latin typeface="Times New Roman" pitchFamily="18" charset="0"/>
                  <a:cs typeface="Times New Roman" pitchFamily="18" charset="0"/>
                </a:rPr>
                <a:t> Long</a:t>
              </a:r>
              <a:endParaRPr lang="en-US" sz="1400" b="1" dirty="0">
                <a:latin typeface="Times New Roman" pitchFamily="18" charset="0"/>
                <a:cs typeface="Times New Roman" pitchFamily="18" charset="0"/>
              </a:endParaRPr>
            </a:p>
          </p:txBody>
        </p:sp>
      </p:grpSp>
      <p:sp>
        <p:nvSpPr>
          <p:cNvPr id="8" name="TextBox 7"/>
          <p:cNvSpPr txBox="1"/>
          <p:nvPr/>
        </p:nvSpPr>
        <p:spPr>
          <a:xfrm>
            <a:off x="-6927" y="1067812"/>
            <a:ext cx="3289504" cy="3046988"/>
          </a:xfrm>
          <a:prstGeom prst="rect">
            <a:avLst/>
          </a:prstGeom>
          <a:noFill/>
        </p:spPr>
        <p:txBody>
          <a:bodyPr wrap="square" rtlCol="0">
            <a:spAutoFit/>
          </a:bodyPr>
          <a:lstStyle/>
          <a:p>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Bắc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Campuchia</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Đông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Đông</a:t>
            </a:r>
            <a:r>
              <a:rPr lang="en-US" sz="2400" dirty="0" smtClean="0">
                <a:latin typeface="Times New Roman" pitchFamily="18" charset="0"/>
                <a:cs typeface="Times New Roman" pitchFamily="18" charset="0"/>
              </a:rPr>
              <a:t> Nam </a:t>
            </a:r>
            <a:r>
              <a:rPr lang="en-US" sz="2400" dirty="0" err="1" smtClean="0">
                <a:latin typeface="Times New Roman" pitchFamily="18" charset="0"/>
                <a:cs typeface="Times New Roman" pitchFamily="18" charset="0"/>
              </a:rPr>
              <a:t>Bộ</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Lan</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Đông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Đông</a:t>
            </a:r>
            <a:endParaRPr lang="en-US" sz="2400" dirty="0">
              <a:latin typeface="Times New Roman" pitchFamily="18" charset="0"/>
              <a:cs typeface="Times New Roman" pitchFamily="18" charset="0"/>
            </a:endParaRPr>
          </a:p>
        </p:txBody>
      </p:sp>
      <p:sp>
        <p:nvSpPr>
          <p:cNvPr id="12" name="TextBox 11"/>
          <p:cNvSpPr txBox="1"/>
          <p:nvPr/>
        </p:nvSpPr>
        <p:spPr>
          <a:xfrm>
            <a:off x="609600" y="0"/>
            <a:ext cx="8001000" cy="523220"/>
          </a:xfrm>
          <a:prstGeom prst="rect">
            <a:avLst/>
          </a:prstGeom>
          <a:noFill/>
        </p:spPr>
        <p:txBody>
          <a:bodyPr wrap="square" rtlCol="0">
            <a:spAutoFit/>
          </a:bodyPr>
          <a:lstStyle/>
          <a:p>
            <a:r>
              <a:rPr lang="en-US" sz="2400" b="1" u="sng" dirty="0" smtClean="0">
                <a:solidFill>
                  <a:schemeClr val="tx2">
                    <a:lumMod val="60000"/>
                    <a:lumOff val="40000"/>
                  </a:schemeClr>
                </a:solidFill>
                <a:latin typeface="Times New Roman" pitchFamily="18" charset="0"/>
                <a:cs typeface="Times New Roman" pitchFamily="18" charset="0"/>
              </a:rPr>
              <a:t>CHỦ ĐỀ</a:t>
            </a:r>
            <a:r>
              <a:rPr lang="en-US" sz="2400" b="1" dirty="0" smtClean="0">
                <a:solidFill>
                  <a:schemeClr val="tx2">
                    <a:lumMod val="60000"/>
                    <a:lumOff val="40000"/>
                  </a:schemeClr>
                </a:solidFill>
                <a:latin typeface="Times New Roman" pitchFamily="18" charset="0"/>
                <a:cs typeface="Times New Roman" pitchFamily="18" charset="0"/>
              </a:rPr>
              <a:t>: </a:t>
            </a:r>
            <a:r>
              <a:rPr lang="en-US" sz="2800" b="1" dirty="0" smtClean="0">
                <a:solidFill>
                  <a:schemeClr val="tx2">
                    <a:lumMod val="60000"/>
                    <a:lumOff val="40000"/>
                  </a:schemeClr>
                </a:solidFill>
                <a:latin typeface="Times New Roman" pitchFamily="18" charset="0"/>
                <a:cs typeface="Times New Roman" pitchFamily="18" charset="0"/>
              </a:rPr>
              <a:t>VÙNG ĐỒNG BẰNG SÔNG CỬU LONG</a:t>
            </a:r>
          </a:p>
        </p:txBody>
      </p:sp>
      <p:sp>
        <p:nvSpPr>
          <p:cNvPr id="13" name="Rectangle 12"/>
          <p:cNvSpPr/>
          <p:nvPr/>
        </p:nvSpPr>
        <p:spPr>
          <a:xfrm>
            <a:off x="-6927" y="511782"/>
            <a:ext cx="4197928" cy="646331"/>
          </a:xfrm>
          <a:prstGeom prst="rect">
            <a:avLst/>
          </a:prstGeom>
        </p:spPr>
        <p:txBody>
          <a:bodyPr wrap="square">
            <a:spAutoFit/>
          </a:bodyPr>
          <a:lstStyle/>
          <a:p>
            <a:r>
              <a:rPr lang="en-US" b="1" dirty="0" smtClean="0">
                <a:solidFill>
                  <a:srgbClr val="FF0000"/>
                </a:solidFill>
                <a:latin typeface="Times New Roman" pitchFamily="18" charset="0"/>
                <a:cs typeface="Times New Roman" pitchFamily="18" charset="0"/>
              </a:rPr>
              <a:t>I/ VỊ TRÍ ĐỊA LÝ VÀ GIỚI HẠN LÃNH THỔ</a:t>
            </a:r>
            <a:endParaRPr lang="en-US" b="1" dirty="0">
              <a:solidFill>
                <a:srgbClr val="FF0000"/>
              </a:solidFill>
              <a:latin typeface="Times New Roman" pitchFamily="18" charset="0"/>
              <a:cs typeface="Times New Roman" pitchFamily="18" charset="0"/>
            </a:endParaRPr>
          </a:p>
        </p:txBody>
      </p:sp>
      <p:sp>
        <p:nvSpPr>
          <p:cNvPr id="2" name="Freeform 1"/>
          <p:cNvSpPr/>
          <p:nvPr/>
        </p:nvSpPr>
        <p:spPr>
          <a:xfrm>
            <a:off x="4653228" y="900546"/>
            <a:ext cx="3618150" cy="4022190"/>
          </a:xfrm>
          <a:custGeom>
            <a:avLst/>
            <a:gdLst>
              <a:gd name="connsiteX0" fmla="*/ 2675827 w 3617936"/>
              <a:gd name="connsiteY0" fmla="*/ 62043 h 4024443"/>
              <a:gd name="connsiteX1" fmla="*/ 2745099 w 3617936"/>
              <a:gd name="connsiteY1" fmla="*/ 34334 h 4024443"/>
              <a:gd name="connsiteX2" fmla="*/ 2911354 w 3617936"/>
              <a:gd name="connsiteY2" fmla="*/ 6624 h 4024443"/>
              <a:gd name="connsiteX3" fmla="*/ 3063754 w 3617936"/>
              <a:gd name="connsiteY3" fmla="*/ 48188 h 4024443"/>
              <a:gd name="connsiteX4" fmla="*/ 3119172 w 3617936"/>
              <a:gd name="connsiteY4" fmla="*/ 131315 h 4024443"/>
              <a:gd name="connsiteX5" fmla="*/ 3202299 w 3617936"/>
              <a:gd name="connsiteY5" fmla="*/ 214443 h 4024443"/>
              <a:gd name="connsiteX6" fmla="*/ 3230008 w 3617936"/>
              <a:gd name="connsiteY6" fmla="*/ 297570 h 4024443"/>
              <a:gd name="connsiteX7" fmla="*/ 3271572 w 3617936"/>
              <a:gd name="connsiteY7" fmla="*/ 505388 h 4024443"/>
              <a:gd name="connsiteX8" fmla="*/ 3285427 w 3617936"/>
              <a:gd name="connsiteY8" fmla="*/ 560806 h 4024443"/>
              <a:gd name="connsiteX9" fmla="*/ 3562517 w 3617936"/>
              <a:gd name="connsiteY9" fmla="*/ 588515 h 4024443"/>
              <a:gd name="connsiteX10" fmla="*/ 3576372 w 3617936"/>
              <a:gd name="connsiteY10" fmla="*/ 643934 h 4024443"/>
              <a:gd name="connsiteX11" fmla="*/ 3604081 w 3617936"/>
              <a:gd name="connsiteY11" fmla="*/ 727061 h 4024443"/>
              <a:gd name="connsiteX12" fmla="*/ 3617936 w 3617936"/>
              <a:gd name="connsiteY12" fmla="*/ 1419788 h 4024443"/>
              <a:gd name="connsiteX13" fmla="*/ 3548663 w 3617936"/>
              <a:gd name="connsiteY13" fmla="*/ 1599897 h 4024443"/>
              <a:gd name="connsiteX14" fmla="*/ 3465536 w 3617936"/>
              <a:gd name="connsiteY14" fmla="*/ 1627606 h 4024443"/>
              <a:gd name="connsiteX15" fmla="*/ 3437827 w 3617936"/>
              <a:gd name="connsiteY15" fmla="*/ 1669170 h 4024443"/>
              <a:gd name="connsiteX16" fmla="*/ 3451681 w 3617936"/>
              <a:gd name="connsiteY16" fmla="*/ 1849279 h 4024443"/>
              <a:gd name="connsiteX17" fmla="*/ 3437827 w 3617936"/>
              <a:gd name="connsiteY17" fmla="*/ 1918552 h 4024443"/>
              <a:gd name="connsiteX18" fmla="*/ 3396263 w 3617936"/>
              <a:gd name="connsiteY18" fmla="*/ 1932406 h 4024443"/>
              <a:gd name="connsiteX19" fmla="*/ 3326990 w 3617936"/>
              <a:gd name="connsiteY19" fmla="*/ 1946261 h 4024443"/>
              <a:gd name="connsiteX20" fmla="*/ 3257717 w 3617936"/>
              <a:gd name="connsiteY20" fmla="*/ 2001679 h 4024443"/>
              <a:gd name="connsiteX21" fmla="*/ 3243863 w 3617936"/>
              <a:gd name="connsiteY21" fmla="*/ 2043243 h 4024443"/>
              <a:gd name="connsiteX22" fmla="*/ 3230008 w 3617936"/>
              <a:gd name="connsiteY22" fmla="*/ 2361897 h 4024443"/>
              <a:gd name="connsiteX23" fmla="*/ 3146881 w 3617936"/>
              <a:gd name="connsiteY23" fmla="*/ 2417315 h 4024443"/>
              <a:gd name="connsiteX24" fmla="*/ 2828227 w 3617936"/>
              <a:gd name="connsiteY24" fmla="*/ 2431170 h 4024443"/>
              <a:gd name="connsiteX25" fmla="*/ 2786663 w 3617936"/>
              <a:gd name="connsiteY25" fmla="*/ 2445024 h 4024443"/>
              <a:gd name="connsiteX26" fmla="*/ 2772808 w 3617936"/>
              <a:gd name="connsiteY26" fmla="*/ 2486588 h 4024443"/>
              <a:gd name="connsiteX27" fmla="*/ 2758954 w 3617936"/>
              <a:gd name="connsiteY27" fmla="*/ 2583570 h 4024443"/>
              <a:gd name="connsiteX28" fmla="*/ 2717390 w 3617936"/>
              <a:gd name="connsiteY28" fmla="*/ 2625134 h 4024443"/>
              <a:gd name="connsiteX29" fmla="*/ 2675827 w 3617936"/>
              <a:gd name="connsiteY29" fmla="*/ 2708261 h 4024443"/>
              <a:gd name="connsiteX30" fmla="*/ 2648117 w 3617936"/>
              <a:gd name="connsiteY30" fmla="*/ 2735970 h 4024443"/>
              <a:gd name="connsiteX31" fmla="*/ 2606554 w 3617936"/>
              <a:gd name="connsiteY31" fmla="*/ 2749824 h 4024443"/>
              <a:gd name="connsiteX32" fmla="*/ 2578845 w 3617936"/>
              <a:gd name="connsiteY32" fmla="*/ 2777534 h 4024443"/>
              <a:gd name="connsiteX33" fmla="*/ 2481863 w 3617936"/>
              <a:gd name="connsiteY33" fmla="*/ 2819097 h 4024443"/>
              <a:gd name="connsiteX34" fmla="*/ 2412590 w 3617936"/>
              <a:gd name="connsiteY34" fmla="*/ 2832952 h 4024443"/>
              <a:gd name="connsiteX35" fmla="*/ 2329463 w 3617936"/>
              <a:gd name="connsiteY35" fmla="*/ 2846806 h 4024443"/>
              <a:gd name="connsiteX36" fmla="*/ 2246336 w 3617936"/>
              <a:gd name="connsiteY36" fmla="*/ 2874515 h 4024443"/>
              <a:gd name="connsiteX37" fmla="*/ 2204772 w 3617936"/>
              <a:gd name="connsiteY37" fmla="*/ 2902224 h 4024443"/>
              <a:gd name="connsiteX38" fmla="*/ 2080081 w 3617936"/>
              <a:gd name="connsiteY38" fmla="*/ 2943788 h 4024443"/>
              <a:gd name="connsiteX39" fmla="*/ 2038517 w 3617936"/>
              <a:gd name="connsiteY39" fmla="*/ 2957643 h 4024443"/>
              <a:gd name="connsiteX40" fmla="*/ 1955390 w 3617936"/>
              <a:gd name="connsiteY40" fmla="*/ 2999206 h 4024443"/>
              <a:gd name="connsiteX41" fmla="*/ 1913827 w 3617936"/>
              <a:gd name="connsiteY41" fmla="*/ 3026915 h 4024443"/>
              <a:gd name="connsiteX42" fmla="*/ 1886117 w 3617936"/>
              <a:gd name="connsiteY42" fmla="*/ 3054624 h 4024443"/>
              <a:gd name="connsiteX43" fmla="*/ 1775281 w 3617936"/>
              <a:gd name="connsiteY43" fmla="*/ 3082334 h 4024443"/>
              <a:gd name="connsiteX44" fmla="*/ 1622881 w 3617936"/>
              <a:gd name="connsiteY44" fmla="*/ 3123897 h 4024443"/>
              <a:gd name="connsiteX45" fmla="*/ 1539754 w 3617936"/>
              <a:gd name="connsiteY45" fmla="*/ 3193170 h 4024443"/>
              <a:gd name="connsiteX46" fmla="*/ 1401208 w 3617936"/>
              <a:gd name="connsiteY46" fmla="*/ 3276297 h 4024443"/>
              <a:gd name="connsiteX47" fmla="*/ 1373499 w 3617936"/>
              <a:gd name="connsiteY47" fmla="*/ 3317861 h 4024443"/>
              <a:gd name="connsiteX48" fmla="*/ 1345790 w 3617936"/>
              <a:gd name="connsiteY48" fmla="*/ 3594952 h 4024443"/>
              <a:gd name="connsiteX49" fmla="*/ 1304227 w 3617936"/>
              <a:gd name="connsiteY49" fmla="*/ 3622661 h 4024443"/>
              <a:gd name="connsiteX50" fmla="*/ 1248808 w 3617936"/>
              <a:gd name="connsiteY50" fmla="*/ 3636515 h 4024443"/>
              <a:gd name="connsiteX51" fmla="*/ 1207245 w 3617936"/>
              <a:gd name="connsiteY51" fmla="*/ 3650370 h 4024443"/>
              <a:gd name="connsiteX52" fmla="*/ 1124117 w 3617936"/>
              <a:gd name="connsiteY52" fmla="*/ 3733497 h 4024443"/>
              <a:gd name="connsiteX53" fmla="*/ 985572 w 3617936"/>
              <a:gd name="connsiteY53" fmla="*/ 3816624 h 4024443"/>
              <a:gd name="connsiteX54" fmla="*/ 916299 w 3617936"/>
              <a:gd name="connsiteY54" fmla="*/ 3872043 h 4024443"/>
              <a:gd name="connsiteX55" fmla="*/ 847027 w 3617936"/>
              <a:gd name="connsiteY55" fmla="*/ 3955170 h 4024443"/>
              <a:gd name="connsiteX56" fmla="*/ 763899 w 3617936"/>
              <a:gd name="connsiteY56" fmla="*/ 3982879 h 4024443"/>
              <a:gd name="connsiteX57" fmla="*/ 722336 w 3617936"/>
              <a:gd name="connsiteY57" fmla="*/ 3996734 h 4024443"/>
              <a:gd name="connsiteX58" fmla="*/ 680772 w 3617936"/>
              <a:gd name="connsiteY58" fmla="*/ 4010588 h 4024443"/>
              <a:gd name="connsiteX59" fmla="*/ 639208 w 3617936"/>
              <a:gd name="connsiteY59" fmla="*/ 4024443 h 4024443"/>
              <a:gd name="connsiteX60" fmla="*/ 320554 w 3617936"/>
              <a:gd name="connsiteY60" fmla="*/ 3996734 h 4024443"/>
              <a:gd name="connsiteX61" fmla="*/ 334408 w 3617936"/>
              <a:gd name="connsiteY61" fmla="*/ 3872043 h 4024443"/>
              <a:gd name="connsiteX62" fmla="*/ 375972 w 3617936"/>
              <a:gd name="connsiteY62" fmla="*/ 3844334 h 4024443"/>
              <a:gd name="connsiteX63" fmla="*/ 500663 w 3617936"/>
              <a:gd name="connsiteY63" fmla="*/ 3830479 h 4024443"/>
              <a:gd name="connsiteX64" fmla="*/ 486808 w 3617936"/>
              <a:gd name="connsiteY64" fmla="*/ 3678079 h 4024443"/>
              <a:gd name="connsiteX65" fmla="*/ 459099 w 3617936"/>
              <a:gd name="connsiteY65" fmla="*/ 3594952 h 4024443"/>
              <a:gd name="connsiteX66" fmla="*/ 445245 w 3617936"/>
              <a:gd name="connsiteY66" fmla="*/ 3553388 h 4024443"/>
              <a:gd name="connsiteX67" fmla="*/ 459099 w 3617936"/>
              <a:gd name="connsiteY67" fmla="*/ 2431170 h 4024443"/>
              <a:gd name="connsiteX68" fmla="*/ 514517 w 3617936"/>
              <a:gd name="connsiteY68" fmla="*/ 2348043 h 4024443"/>
              <a:gd name="connsiteX69" fmla="*/ 542227 w 3617936"/>
              <a:gd name="connsiteY69" fmla="*/ 2264915 h 4024443"/>
              <a:gd name="connsiteX70" fmla="*/ 556081 w 3617936"/>
              <a:gd name="connsiteY70" fmla="*/ 2223352 h 4024443"/>
              <a:gd name="connsiteX71" fmla="*/ 583790 w 3617936"/>
              <a:gd name="connsiteY71" fmla="*/ 2126370 h 4024443"/>
              <a:gd name="connsiteX72" fmla="*/ 625354 w 3617936"/>
              <a:gd name="connsiteY72" fmla="*/ 1946261 h 4024443"/>
              <a:gd name="connsiteX73" fmla="*/ 666917 w 3617936"/>
              <a:gd name="connsiteY73" fmla="*/ 1918552 h 4024443"/>
              <a:gd name="connsiteX74" fmla="*/ 736190 w 3617936"/>
              <a:gd name="connsiteY74" fmla="*/ 1863134 h 4024443"/>
              <a:gd name="connsiteX75" fmla="*/ 777754 w 3617936"/>
              <a:gd name="connsiteY75" fmla="*/ 1849279 h 4024443"/>
              <a:gd name="connsiteX76" fmla="*/ 860881 w 3617936"/>
              <a:gd name="connsiteY76" fmla="*/ 1793861 h 4024443"/>
              <a:gd name="connsiteX77" fmla="*/ 902445 w 3617936"/>
              <a:gd name="connsiteY77" fmla="*/ 1766152 h 4024443"/>
              <a:gd name="connsiteX78" fmla="*/ 916299 w 3617936"/>
              <a:gd name="connsiteY78" fmla="*/ 1724588 h 4024443"/>
              <a:gd name="connsiteX79" fmla="*/ 722336 w 3617936"/>
              <a:gd name="connsiteY79" fmla="*/ 1558334 h 4024443"/>
              <a:gd name="connsiteX80" fmla="*/ 639208 w 3617936"/>
              <a:gd name="connsiteY80" fmla="*/ 1489061 h 4024443"/>
              <a:gd name="connsiteX81" fmla="*/ 556081 w 3617936"/>
              <a:gd name="connsiteY81" fmla="*/ 1433643 h 4024443"/>
              <a:gd name="connsiteX82" fmla="*/ 431390 w 3617936"/>
              <a:gd name="connsiteY82" fmla="*/ 1336661 h 4024443"/>
              <a:gd name="connsiteX83" fmla="*/ 320554 w 3617936"/>
              <a:gd name="connsiteY83" fmla="*/ 1350515 h 4024443"/>
              <a:gd name="connsiteX84" fmla="*/ 278990 w 3617936"/>
              <a:gd name="connsiteY84" fmla="*/ 1405934 h 4024443"/>
              <a:gd name="connsiteX85" fmla="*/ 237427 w 3617936"/>
              <a:gd name="connsiteY85" fmla="*/ 1419788 h 4024443"/>
              <a:gd name="connsiteX86" fmla="*/ 195863 w 3617936"/>
              <a:gd name="connsiteY86" fmla="*/ 1405934 h 4024443"/>
              <a:gd name="connsiteX87" fmla="*/ 112736 w 3617936"/>
              <a:gd name="connsiteY87" fmla="*/ 1239679 h 4024443"/>
              <a:gd name="connsiteX88" fmla="*/ 98881 w 3617936"/>
              <a:gd name="connsiteY88" fmla="*/ 1198115 h 4024443"/>
              <a:gd name="connsiteX89" fmla="*/ 85027 w 3617936"/>
              <a:gd name="connsiteY89" fmla="*/ 1156552 h 4024443"/>
              <a:gd name="connsiteX90" fmla="*/ 71172 w 3617936"/>
              <a:gd name="connsiteY90" fmla="*/ 1101134 h 4024443"/>
              <a:gd name="connsiteX91" fmla="*/ 43463 w 3617936"/>
              <a:gd name="connsiteY91" fmla="*/ 1073424 h 4024443"/>
              <a:gd name="connsiteX92" fmla="*/ 29608 w 3617936"/>
              <a:gd name="connsiteY92" fmla="*/ 1031861 h 4024443"/>
              <a:gd name="connsiteX93" fmla="*/ 15754 w 3617936"/>
              <a:gd name="connsiteY93" fmla="*/ 948734 h 4024443"/>
              <a:gd name="connsiteX94" fmla="*/ 57317 w 3617936"/>
              <a:gd name="connsiteY94" fmla="*/ 921024 h 4024443"/>
              <a:gd name="connsiteX95" fmla="*/ 168154 w 3617936"/>
              <a:gd name="connsiteY95" fmla="*/ 865606 h 4024443"/>
              <a:gd name="connsiteX96" fmla="*/ 209717 w 3617936"/>
              <a:gd name="connsiteY96" fmla="*/ 851752 h 4024443"/>
              <a:gd name="connsiteX97" fmla="*/ 417536 w 3617936"/>
              <a:gd name="connsiteY97" fmla="*/ 782479 h 4024443"/>
              <a:gd name="connsiteX98" fmla="*/ 514517 w 3617936"/>
              <a:gd name="connsiteY98" fmla="*/ 740915 h 4024443"/>
              <a:gd name="connsiteX99" fmla="*/ 597645 w 3617936"/>
              <a:gd name="connsiteY99" fmla="*/ 713206 h 4024443"/>
              <a:gd name="connsiteX100" fmla="*/ 639208 w 3617936"/>
              <a:gd name="connsiteY100" fmla="*/ 699352 h 4024443"/>
              <a:gd name="connsiteX101" fmla="*/ 680772 w 3617936"/>
              <a:gd name="connsiteY101" fmla="*/ 671643 h 4024443"/>
              <a:gd name="connsiteX102" fmla="*/ 722336 w 3617936"/>
              <a:gd name="connsiteY102" fmla="*/ 657788 h 4024443"/>
              <a:gd name="connsiteX103" fmla="*/ 763899 w 3617936"/>
              <a:gd name="connsiteY103" fmla="*/ 616224 h 4024443"/>
              <a:gd name="connsiteX104" fmla="*/ 805463 w 3617936"/>
              <a:gd name="connsiteY104" fmla="*/ 588515 h 4024443"/>
              <a:gd name="connsiteX105" fmla="*/ 860881 w 3617936"/>
              <a:gd name="connsiteY105" fmla="*/ 546952 h 4024443"/>
              <a:gd name="connsiteX106" fmla="*/ 944008 w 3617936"/>
              <a:gd name="connsiteY106" fmla="*/ 477679 h 4024443"/>
              <a:gd name="connsiteX107" fmla="*/ 971717 w 3617936"/>
              <a:gd name="connsiteY107" fmla="*/ 380697 h 4024443"/>
              <a:gd name="connsiteX108" fmla="*/ 957863 w 3617936"/>
              <a:gd name="connsiteY108" fmla="*/ 311424 h 4024443"/>
              <a:gd name="connsiteX109" fmla="*/ 916299 w 3617936"/>
              <a:gd name="connsiteY109" fmla="*/ 269861 h 4024443"/>
              <a:gd name="connsiteX110" fmla="*/ 916299 w 3617936"/>
              <a:gd name="connsiteY110" fmla="*/ 159024 h 4024443"/>
              <a:gd name="connsiteX111" fmla="*/ 957863 w 3617936"/>
              <a:gd name="connsiteY111" fmla="*/ 145170 h 4024443"/>
              <a:gd name="connsiteX112" fmla="*/ 1137972 w 3617936"/>
              <a:gd name="connsiteY112" fmla="*/ 159024 h 4024443"/>
              <a:gd name="connsiteX113" fmla="*/ 1290372 w 3617936"/>
              <a:gd name="connsiteY113" fmla="*/ 214443 h 4024443"/>
              <a:gd name="connsiteX114" fmla="*/ 1387354 w 3617936"/>
              <a:gd name="connsiteY114" fmla="*/ 228297 h 4024443"/>
              <a:gd name="connsiteX115" fmla="*/ 1470481 w 3617936"/>
              <a:gd name="connsiteY115" fmla="*/ 256006 h 4024443"/>
              <a:gd name="connsiteX116" fmla="*/ 1553608 w 3617936"/>
              <a:gd name="connsiteY116" fmla="*/ 242152 h 4024443"/>
              <a:gd name="connsiteX117" fmla="*/ 1622881 w 3617936"/>
              <a:gd name="connsiteY117" fmla="*/ 159024 h 4024443"/>
              <a:gd name="connsiteX118" fmla="*/ 1664445 w 3617936"/>
              <a:gd name="connsiteY118" fmla="*/ 131315 h 4024443"/>
              <a:gd name="connsiteX119" fmla="*/ 1775281 w 3617936"/>
              <a:gd name="connsiteY119" fmla="*/ 103606 h 4024443"/>
              <a:gd name="connsiteX120" fmla="*/ 1858408 w 3617936"/>
              <a:gd name="connsiteY120" fmla="*/ 75897 h 4024443"/>
              <a:gd name="connsiteX121" fmla="*/ 1899972 w 3617936"/>
              <a:gd name="connsiteY121" fmla="*/ 62043 h 4024443"/>
              <a:gd name="connsiteX122" fmla="*/ 2010808 w 3617936"/>
              <a:gd name="connsiteY122" fmla="*/ 75897 h 4024443"/>
              <a:gd name="connsiteX123" fmla="*/ 2052372 w 3617936"/>
              <a:gd name="connsiteY123" fmla="*/ 89752 h 4024443"/>
              <a:gd name="connsiteX124" fmla="*/ 2080081 w 3617936"/>
              <a:gd name="connsiteY124" fmla="*/ 131315 h 4024443"/>
              <a:gd name="connsiteX125" fmla="*/ 2121645 w 3617936"/>
              <a:gd name="connsiteY125" fmla="*/ 159024 h 4024443"/>
              <a:gd name="connsiteX126" fmla="*/ 2190917 w 3617936"/>
              <a:gd name="connsiteY126" fmla="*/ 228297 h 4024443"/>
              <a:gd name="connsiteX127" fmla="*/ 2357172 w 3617936"/>
              <a:gd name="connsiteY127" fmla="*/ 256006 h 4024443"/>
              <a:gd name="connsiteX128" fmla="*/ 2398736 w 3617936"/>
              <a:gd name="connsiteY128" fmla="*/ 269861 h 4024443"/>
              <a:gd name="connsiteX129" fmla="*/ 2426445 w 3617936"/>
              <a:gd name="connsiteY129" fmla="*/ 311424 h 4024443"/>
              <a:gd name="connsiteX130" fmla="*/ 2606554 w 3617936"/>
              <a:gd name="connsiteY130" fmla="*/ 297570 h 4024443"/>
              <a:gd name="connsiteX131" fmla="*/ 2592699 w 3617936"/>
              <a:gd name="connsiteY131" fmla="*/ 200588 h 4024443"/>
              <a:gd name="connsiteX132" fmla="*/ 2592699 w 3617936"/>
              <a:gd name="connsiteY132" fmla="*/ 103606 h 4024443"/>
              <a:gd name="connsiteX133" fmla="*/ 2634263 w 3617936"/>
              <a:gd name="connsiteY133" fmla="*/ 75897 h 4024443"/>
              <a:gd name="connsiteX134" fmla="*/ 2661972 w 3617936"/>
              <a:gd name="connsiteY134" fmla="*/ 34334 h 4024443"/>
              <a:gd name="connsiteX135" fmla="*/ 2883645 w 3617936"/>
              <a:gd name="connsiteY135" fmla="*/ 20479 h 4024443"/>
              <a:gd name="connsiteX136" fmla="*/ 2925208 w 3617936"/>
              <a:gd name="connsiteY136" fmla="*/ 48188 h 4024443"/>
              <a:gd name="connsiteX0" fmla="*/ 2675827 w 3617936"/>
              <a:gd name="connsiteY0" fmla="*/ 62043 h 4024443"/>
              <a:gd name="connsiteX1" fmla="*/ 2745099 w 3617936"/>
              <a:gd name="connsiteY1" fmla="*/ 34334 h 4024443"/>
              <a:gd name="connsiteX2" fmla="*/ 2911354 w 3617936"/>
              <a:gd name="connsiteY2" fmla="*/ 6624 h 4024443"/>
              <a:gd name="connsiteX3" fmla="*/ 3063754 w 3617936"/>
              <a:gd name="connsiteY3" fmla="*/ 48188 h 4024443"/>
              <a:gd name="connsiteX4" fmla="*/ 3119172 w 3617936"/>
              <a:gd name="connsiteY4" fmla="*/ 131315 h 4024443"/>
              <a:gd name="connsiteX5" fmla="*/ 3202299 w 3617936"/>
              <a:gd name="connsiteY5" fmla="*/ 214443 h 4024443"/>
              <a:gd name="connsiteX6" fmla="*/ 3230008 w 3617936"/>
              <a:gd name="connsiteY6" fmla="*/ 297570 h 4024443"/>
              <a:gd name="connsiteX7" fmla="*/ 3271572 w 3617936"/>
              <a:gd name="connsiteY7" fmla="*/ 505388 h 4024443"/>
              <a:gd name="connsiteX8" fmla="*/ 3285427 w 3617936"/>
              <a:gd name="connsiteY8" fmla="*/ 560806 h 4024443"/>
              <a:gd name="connsiteX9" fmla="*/ 3562517 w 3617936"/>
              <a:gd name="connsiteY9" fmla="*/ 588515 h 4024443"/>
              <a:gd name="connsiteX10" fmla="*/ 3576372 w 3617936"/>
              <a:gd name="connsiteY10" fmla="*/ 643934 h 4024443"/>
              <a:gd name="connsiteX11" fmla="*/ 3604081 w 3617936"/>
              <a:gd name="connsiteY11" fmla="*/ 727061 h 4024443"/>
              <a:gd name="connsiteX12" fmla="*/ 3617936 w 3617936"/>
              <a:gd name="connsiteY12" fmla="*/ 1419788 h 4024443"/>
              <a:gd name="connsiteX13" fmla="*/ 3548663 w 3617936"/>
              <a:gd name="connsiteY13" fmla="*/ 1599897 h 4024443"/>
              <a:gd name="connsiteX14" fmla="*/ 3465536 w 3617936"/>
              <a:gd name="connsiteY14" fmla="*/ 1627606 h 4024443"/>
              <a:gd name="connsiteX15" fmla="*/ 3437827 w 3617936"/>
              <a:gd name="connsiteY15" fmla="*/ 1669170 h 4024443"/>
              <a:gd name="connsiteX16" fmla="*/ 3451681 w 3617936"/>
              <a:gd name="connsiteY16" fmla="*/ 1849279 h 4024443"/>
              <a:gd name="connsiteX17" fmla="*/ 3437827 w 3617936"/>
              <a:gd name="connsiteY17" fmla="*/ 1918552 h 4024443"/>
              <a:gd name="connsiteX18" fmla="*/ 3396263 w 3617936"/>
              <a:gd name="connsiteY18" fmla="*/ 1932406 h 4024443"/>
              <a:gd name="connsiteX19" fmla="*/ 3326990 w 3617936"/>
              <a:gd name="connsiteY19" fmla="*/ 1946261 h 4024443"/>
              <a:gd name="connsiteX20" fmla="*/ 3257717 w 3617936"/>
              <a:gd name="connsiteY20" fmla="*/ 2001679 h 4024443"/>
              <a:gd name="connsiteX21" fmla="*/ 3243863 w 3617936"/>
              <a:gd name="connsiteY21" fmla="*/ 2043243 h 4024443"/>
              <a:gd name="connsiteX22" fmla="*/ 3230008 w 3617936"/>
              <a:gd name="connsiteY22" fmla="*/ 2361897 h 4024443"/>
              <a:gd name="connsiteX23" fmla="*/ 3146881 w 3617936"/>
              <a:gd name="connsiteY23" fmla="*/ 2417315 h 4024443"/>
              <a:gd name="connsiteX24" fmla="*/ 2828227 w 3617936"/>
              <a:gd name="connsiteY24" fmla="*/ 2431170 h 4024443"/>
              <a:gd name="connsiteX25" fmla="*/ 2786663 w 3617936"/>
              <a:gd name="connsiteY25" fmla="*/ 2445024 h 4024443"/>
              <a:gd name="connsiteX26" fmla="*/ 2772808 w 3617936"/>
              <a:gd name="connsiteY26" fmla="*/ 2486588 h 4024443"/>
              <a:gd name="connsiteX27" fmla="*/ 2758954 w 3617936"/>
              <a:gd name="connsiteY27" fmla="*/ 2583570 h 4024443"/>
              <a:gd name="connsiteX28" fmla="*/ 2717390 w 3617936"/>
              <a:gd name="connsiteY28" fmla="*/ 2625134 h 4024443"/>
              <a:gd name="connsiteX29" fmla="*/ 2675827 w 3617936"/>
              <a:gd name="connsiteY29" fmla="*/ 2708261 h 4024443"/>
              <a:gd name="connsiteX30" fmla="*/ 2648117 w 3617936"/>
              <a:gd name="connsiteY30" fmla="*/ 2735970 h 4024443"/>
              <a:gd name="connsiteX31" fmla="*/ 2606554 w 3617936"/>
              <a:gd name="connsiteY31" fmla="*/ 2749824 h 4024443"/>
              <a:gd name="connsiteX32" fmla="*/ 2578845 w 3617936"/>
              <a:gd name="connsiteY32" fmla="*/ 2777534 h 4024443"/>
              <a:gd name="connsiteX33" fmla="*/ 2481863 w 3617936"/>
              <a:gd name="connsiteY33" fmla="*/ 2819097 h 4024443"/>
              <a:gd name="connsiteX34" fmla="*/ 2412590 w 3617936"/>
              <a:gd name="connsiteY34" fmla="*/ 2832952 h 4024443"/>
              <a:gd name="connsiteX35" fmla="*/ 2329463 w 3617936"/>
              <a:gd name="connsiteY35" fmla="*/ 2846806 h 4024443"/>
              <a:gd name="connsiteX36" fmla="*/ 2246336 w 3617936"/>
              <a:gd name="connsiteY36" fmla="*/ 2874515 h 4024443"/>
              <a:gd name="connsiteX37" fmla="*/ 2204772 w 3617936"/>
              <a:gd name="connsiteY37" fmla="*/ 2902224 h 4024443"/>
              <a:gd name="connsiteX38" fmla="*/ 2080081 w 3617936"/>
              <a:gd name="connsiteY38" fmla="*/ 2943788 h 4024443"/>
              <a:gd name="connsiteX39" fmla="*/ 2038517 w 3617936"/>
              <a:gd name="connsiteY39" fmla="*/ 2957643 h 4024443"/>
              <a:gd name="connsiteX40" fmla="*/ 1955390 w 3617936"/>
              <a:gd name="connsiteY40" fmla="*/ 2999206 h 4024443"/>
              <a:gd name="connsiteX41" fmla="*/ 1913827 w 3617936"/>
              <a:gd name="connsiteY41" fmla="*/ 3026915 h 4024443"/>
              <a:gd name="connsiteX42" fmla="*/ 1886117 w 3617936"/>
              <a:gd name="connsiteY42" fmla="*/ 3054624 h 4024443"/>
              <a:gd name="connsiteX43" fmla="*/ 1775281 w 3617936"/>
              <a:gd name="connsiteY43" fmla="*/ 3082334 h 4024443"/>
              <a:gd name="connsiteX44" fmla="*/ 1622881 w 3617936"/>
              <a:gd name="connsiteY44" fmla="*/ 3123897 h 4024443"/>
              <a:gd name="connsiteX45" fmla="*/ 1539754 w 3617936"/>
              <a:gd name="connsiteY45" fmla="*/ 3193170 h 4024443"/>
              <a:gd name="connsiteX46" fmla="*/ 1401208 w 3617936"/>
              <a:gd name="connsiteY46" fmla="*/ 3276297 h 4024443"/>
              <a:gd name="connsiteX47" fmla="*/ 1373499 w 3617936"/>
              <a:gd name="connsiteY47" fmla="*/ 3317861 h 4024443"/>
              <a:gd name="connsiteX48" fmla="*/ 1345790 w 3617936"/>
              <a:gd name="connsiteY48" fmla="*/ 3594952 h 4024443"/>
              <a:gd name="connsiteX49" fmla="*/ 1304227 w 3617936"/>
              <a:gd name="connsiteY49" fmla="*/ 3622661 h 4024443"/>
              <a:gd name="connsiteX50" fmla="*/ 1248808 w 3617936"/>
              <a:gd name="connsiteY50" fmla="*/ 3636515 h 4024443"/>
              <a:gd name="connsiteX51" fmla="*/ 1207245 w 3617936"/>
              <a:gd name="connsiteY51" fmla="*/ 3650370 h 4024443"/>
              <a:gd name="connsiteX52" fmla="*/ 1124117 w 3617936"/>
              <a:gd name="connsiteY52" fmla="*/ 3733497 h 4024443"/>
              <a:gd name="connsiteX53" fmla="*/ 985572 w 3617936"/>
              <a:gd name="connsiteY53" fmla="*/ 3816624 h 4024443"/>
              <a:gd name="connsiteX54" fmla="*/ 916299 w 3617936"/>
              <a:gd name="connsiteY54" fmla="*/ 3872043 h 4024443"/>
              <a:gd name="connsiteX55" fmla="*/ 847027 w 3617936"/>
              <a:gd name="connsiteY55" fmla="*/ 3955170 h 4024443"/>
              <a:gd name="connsiteX56" fmla="*/ 763899 w 3617936"/>
              <a:gd name="connsiteY56" fmla="*/ 3982879 h 4024443"/>
              <a:gd name="connsiteX57" fmla="*/ 722336 w 3617936"/>
              <a:gd name="connsiteY57" fmla="*/ 3996734 h 4024443"/>
              <a:gd name="connsiteX58" fmla="*/ 680772 w 3617936"/>
              <a:gd name="connsiteY58" fmla="*/ 4010588 h 4024443"/>
              <a:gd name="connsiteX59" fmla="*/ 639208 w 3617936"/>
              <a:gd name="connsiteY59" fmla="*/ 4024443 h 4024443"/>
              <a:gd name="connsiteX60" fmla="*/ 320554 w 3617936"/>
              <a:gd name="connsiteY60" fmla="*/ 3996734 h 4024443"/>
              <a:gd name="connsiteX61" fmla="*/ 334408 w 3617936"/>
              <a:gd name="connsiteY61" fmla="*/ 3872043 h 4024443"/>
              <a:gd name="connsiteX62" fmla="*/ 375972 w 3617936"/>
              <a:gd name="connsiteY62" fmla="*/ 3844334 h 4024443"/>
              <a:gd name="connsiteX63" fmla="*/ 500663 w 3617936"/>
              <a:gd name="connsiteY63" fmla="*/ 3830479 h 4024443"/>
              <a:gd name="connsiteX64" fmla="*/ 486808 w 3617936"/>
              <a:gd name="connsiteY64" fmla="*/ 3678079 h 4024443"/>
              <a:gd name="connsiteX65" fmla="*/ 459099 w 3617936"/>
              <a:gd name="connsiteY65" fmla="*/ 3594952 h 4024443"/>
              <a:gd name="connsiteX66" fmla="*/ 445245 w 3617936"/>
              <a:gd name="connsiteY66" fmla="*/ 3553388 h 4024443"/>
              <a:gd name="connsiteX67" fmla="*/ 569936 w 3617936"/>
              <a:gd name="connsiteY67" fmla="*/ 2403461 h 4024443"/>
              <a:gd name="connsiteX68" fmla="*/ 514517 w 3617936"/>
              <a:gd name="connsiteY68" fmla="*/ 2348043 h 4024443"/>
              <a:gd name="connsiteX69" fmla="*/ 542227 w 3617936"/>
              <a:gd name="connsiteY69" fmla="*/ 2264915 h 4024443"/>
              <a:gd name="connsiteX70" fmla="*/ 556081 w 3617936"/>
              <a:gd name="connsiteY70" fmla="*/ 2223352 h 4024443"/>
              <a:gd name="connsiteX71" fmla="*/ 583790 w 3617936"/>
              <a:gd name="connsiteY71" fmla="*/ 2126370 h 4024443"/>
              <a:gd name="connsiteX72" fmla="*/ 625354 w 3617936"/>
              <a:gd name="connsiteY72" fmla="*/ 1946261 h 4024443"/>
              <a:gd name="connsiteX73" fmla="*/ 666917 w 3617936"/>
              <a:gd name="connsiteY73" fmla="*/ 1918552 h 4024443"/>
              <a:gd name="connsiteX74" fmla="*/ 736190 w 3617936"/>
              <a:gd name="connsiteY74" fmla="*/ 1863134 h 4024443"/>
              <a:gd name="connsiteX75" fmla="*/ 777754 w 3617936"/>
              <a:gd name="connsiteY75" fmla="*/ 1849279 h 4024443"/>
              <a:gd name="connsiteX76" fmla="*/ 860881 w 3617936"/>
              <a:gd name="connsiteY76" fmla="*/ 1793861 h 4024443"/>
              <a:gd name="connsiteX77" fmla="*/ 902445 w 3617936"/>
              <a:gd name="connsiteY77" fmla="*/ 1766152 h 4024443"/>
              <a:gd name="connsiteX78" fmla="*/ 916299 w 3617936"/>
              <a:gd name="connsiteY78" fmla="*/ 1724588 h 4024443"/>
              <a:gd name="connsiteX79" fmla="*/ 722336 w 3617936"/>
              <a:gd name="connsiteY79" fmla="*/ 1558334 h 4024443"/>
              <a:gd name="connsiteX80" fmla="*/ 639208 w 3617936"/>
              <a:gd name="connsiteY80" fmla="*/ 1489061 h 4024443"/>
              <a:gd name="connsiteX81" fmla="*/ 556081 w 3617936"/>
              <a:gd name="connsiteY81" fmla="*/ 1433643 h 4024443"/>
              <a:gd name="connsiteX82" fmla="*/ 431390 w 3617936"/>
              <a:gd name="connsiteY82" fmla="*/ 1336661 h 4024443"/>
              <a:gd name="connsiteX83" fmla="*/ 320554 w 3617936"/>
              <a:gd name="connsiteY83" fmla="*/ 1350515 h 4024443"/>
              <a:gd name="connsiteX84" fmla="*/ 278990 w 3617936"/>
              <a:gd name="connsiteY84" fmla="*/ 1405934 h 4024443"/>
              <a:gd name="connsiteX85" fmla="*/ 237427 w 3617936"/>
              <a:gd name="connsiteY85" fmla="*/ 1419788 h 4024443"/>
              <a:gd name="connsiteX86" fmla="*/ 195863 w 3617936"/>
              <a:gd name="connsiteY86" fmla="*/ 1405934 h 4024443"/>
              <a:gd name="connsiteX87" fmla="*/ 112736 w 3617936"/>
              <a:gd name="connsiteY87" fmla="*/ 1239679 h 4024443"/>
              <a:gd name="connsiteX88" fmla="*/ 98881 w 3617936"/>
              <a:gd name="connsiteY88" fmla="*/ 1198115 h 4024443"/>
              <a:gd name="connsiteX89" fmla="*/ 85027 w 3617936"/>
              <a:gd name="connsiteY89" fmla="*/ 1156552 h 4024443"/>
              <a:gd name="connsiteX90" fmla="*/ 71172 w 3617936"/>
              <a:gd name="connsiteY90" fmla="*/ 1101134 h 4024443"/>
              <a:gd name="connsiteX91" fmla="*/ 43463 w 3617936"/>
              <a:gd name="connsiteY91" fmla="*/ 1073424 h 4024443"/>
              <a:gd name="connsiteX92" fmla="*/ 29608 w 3617936"/>
              <a:gd name="connsiteY92" fmla="*/ 1031861 h 4024443"/>
              <a:gd name="connsiteX93" fmla="*/ 15754 w 3617936"/>
              <a:gd name="connsiteY93" fmla="*/ 948734 h 4024443"/>
              <a:gd name="connsiteX94" fmla="*/ 57317 w 3617936"/>
              <a:gd name="connsiteY94" fmla="*/ 921024 h 4024443"/>
              <a:gd name="connsiteX95" fmla="*/ 168154 w 3617936"/>
              <a:gd name="connsiteY95" fmla="*/ 865606 h 4024443"/>
              <a:gd name="connsiteX96" fmla="*/ 209717 w 3617936"/>
              <a:gd name="connsiteY96" fmla="*/ 851752 h 4024443"/>
              <a:gd name="connsiteX97" fmla="*/ 417536 w 3617936"/>
              <a:gd name="connsiteY97" fmla="*/ 782479 h 4024443"/>
              <a:gd name="connsiteX98" fmla="*/ 514517 w 3617936"/>
              <a:gd name="connsiteY98" fmla="*/ 740915 h 4024443"/>
              <a:gd name="connsiteX99" fmla="*/ 597645 w 3617936"/>
              <a:gd name="connsiteY99" fmla="*/ 713206 h 4024443"/>
              <a:gd name="connsiteX100" fmla="*/ 639208 w 3617936"/>
              <a:gd name="connsiteY100" fmla="*/ 699352 h 4024443"/>
              <a:gd name="connsiteX101" fmla="*/ 680772 w 3617936"/>
              <a:gd name="connsiteY101" fmla="*/ 671643 h 4024443"/>
              <a:gd name="connsiteX102" fmla="*/ 722336 w 3617936"/>
              <a:gd name="connsiteY102" fmla="*/ 657788 h 4024443"/>
              <a:gd name="connsiteX103" fmla="*/ 763899 w 3617936"/>
              <a:gd name="connsiteY103" fmla="*/ 616224 h 4024443"/>
              <a:gd name="connsiteX104" fmla="*/ 805463 w 3617936"/>
              <a:gd name="connsiteY104" fmla="*/ 588515 h 4024443"/>
              <a:gd name="connsiteX105" fmla="*/ 860881 w 3617936"/>
              <a:gd name="connsiteY105" fmla="*/ 546952 h 4024443"/>
              <a:gd name="connsiteX106" fmla="*/ 944008 w 3617936"/>
              <a:gd name="connsiteY106" fmla="*/ 477679 h 4024443"/>
              <a:gd name="connsiteX107" fmla="*/ 971717 w 3617936"/>
              <a:gd name="connsiteY107" fmla="*/ 380697 h 4024443"/>
              <a:gd name="connsiteX108" fmla="*/ 957863 w 3617936"/>
              <a:gd name="connsiteY108" fmla="*/ 311424 h 4024443"/>
              <a:gd name="connsiteX109" fmla="*/ 916299 w 3617936"/>
              <a:gd name="connsiteY109" fmla="*/ 269861 h 4024443"/>
              <a:gd name="connsiteX110" fmla="*/ 916299 w 3617936"/>
              <a:gd name="connsiteY110" fmla="*/ 159024 h 4024443"/>
              <a:gd name="connsiteX111" fmla="*/ 957863 w 3617936"/>
              <a:gd name="connsiteY111" fmla="*/ 145170 h 4024443"/>
              <a:gd name="connsiteX112" fmla="*/ 1137972 w 3617936"/>
              <a:gd name="connsiteY112" fmla="*/ 159024 h 4024443"/>
              <a:gd name="connsiteX113" fmla="*/ 1290372 w 3617936"/>
              <a:gd name="connsiteY113" fmla="*/ 214443 h 4024443"/>
              <a:gd name="connsiteX114" fmla="*/ 1387354 w 3617936"/>
              <a:gd name="connsiteY114" fmla="*/ 228297 h 4024443"/>
              <a:gd name="connsiteX115" fmla="*/ 1470481 w 3617936"/>
              <a:gd name="connsiteY115" fmla="*/ 256006 h 4024443"/>
              <a:gd name="connsiteX116" fmla="*/ 1553608 w 3617936"/>
              <a:gd name="connsiteY116" fmla="*/ 242152 h 4024443"/>
              <a:gd name="connsiteX117" fmla="*/ 1622881 w 3617936"/>
              <a:gd name="connsiteY117" fmla="*/ 159024 h 4024443"/>
              <a:gd name="connsiteX118" fmla="*/ 1664445 w 3617936"/>
              <a:gd name="connsiteY118" fmla="*/ 131315 h 4024443"/>
              <a:gd name="connsiteX119" fmla="*/ 1775281 w 3617936"/>
              <a:gd name="connsiteY119" fmla="*/ 103606 h 4024443"/>
              <a:gd name="connsiteX120" fmla="*/ 1858408 w 3617936"/>
              <a:gd name="connsiteY120" fmla="*/ 75897 h 4024443"/>
              <a:gd name="connsiteX121" fmla="*/ 1899972 w 3617936"/>
              <a:gd name="connsiteY121" fmla="*/ 62043 h 4024443"/>
              <a:gd name="connsiteX122" fmla="*/ 2010808 w 3617936"/>
              <a:gd name="connsiteY122" fmla="*/ 75897 h 4024443"/>
              <a:gd name="connsiteX123" fmla="*/ 2052372 w 3617936"/>
              <a:gd name="connsiteY123" fmla="*/ 89752 h 4024443"/>
              <a:gd name="connsiteX124" fmla="*/ 2080081 w 3617936"/>
              <a:gd name="connsiteY124" fmla="*/ 131315 h 4024443"/>
              <a:gd name="connsiteX125" fmla="*/ 2121645 w 3617936"/>
              <a:gd name="connsiteY125" fmla="*/ 159024 h 4024443"/>
              <a:gd name="connsiteX126" fmla="*/ 2190917 w 3617936"/>
              <a:gd name="connsiteY126" fmla="*/ 228297 h 4024443"/>
              <a:gd name="connsiteX127" fmla="*/ 2357172 w 3617936"/>
              <a:gd name="connsiteY127" fmla="*/ 256006 h 4024443"/>
              <a:gd name="connsiteX128" fmla="*/ 2398736 w 3617936"/>
              <a:gd name="connsiteY128" fmla="*/ 269861 h 4024443"/>
              <a:gd name="connsiteX129" fmla="*/ 2426445 w 3617936"/>
              <a:gd name="connsiteY129" fmla="*/ 311424 h 4024443"/>
              <a:gd name="connsiteX130" fmla="*/ 2606554 w 3617936"/>
              <a:gd name="connsiteY130" fmla="*/ 297570 h 4024443"/>
              <a:gd name="connsiteX131" fmla="*/ 2592699 w 3617936"/>
              <a:gd name="connsiteY131" fmla="*/ 200588 h 4024443"/>
              <a:gd name="connsiteX132" fmla="*/ 2592699 w 3617936"/>
              <a:gd name="connsiteY132" fmla="*/ 103606 h 4024443"/>
              <a:gd name="connsiteX133" fmla="*/ 2634263 w 3617936"/>
              <a:gd name="connsiteY133" fmla="*/ 75897 h 4024443"/>
              <a:gd name="connsiteX134" fmla="*/ 2661972 w 3617936"/>
              <a:gd name="connsiteY134" fmla="*/ 34334 h 4024443"/>
              <a:gd name="connsiteX135" fmla="*/ 2883645 w 3617936"/>
              <a:gd name="connsiteY135" fmla="*/ 20479 h 4024443"/>
              <a:gd name="connsiteX136" fmla="*/ 2925208 w 3617936"/>
              <a:gd name="connsiteY136" fmla="*/ 48188 h 4024443"/>
              <a:gd name="connsiteX0" fmla="*/ 2675827 w 3617936"/>
              <a:gd name="connsiteY0" fmla="*/ 62043 h 4024443"/>
              <a:gd name="connsiteX1" fmla="*/ 2745099 w 3617936"/>
              <a:gd name="connsiteY1" fmla="*/ 34334 h 4024443"/>
              <a:gd name="connsiteX2" fmla="*/ 2911354 w 3617936"/>
              <a:gd name="connsiteY2" fmla="*/ 6624 h 4024443"/>
              <a:gd name="connsiteX3" fmla="*/ 3063754 w 3617936"/>
              <a:gd name="connsiteY3" fmla="*/ 48188 h 4024443"/>
              <a:gd name="connsiteX4" fmla="*/ 3119172 w 3617936"/>
              <a:gd name="connsiteY4" fmla="*/ 131315 h 4024443"/>
              <a:gd name="connsiteX5" fmla="*/ 3202299 w 3617936"/>
              <a:gd name="connsiteY5" fmla="*/ 214443 h 4024443"/>
              <a:gd name="connsiteX6" fmla="*/ 3230008 w 3617936"/>
              <a:gd name="connsiteY6" fmla="*/ 297570 h 4024443"/>
              <a:gd name="connsiteX7" fmla="*/ 3160736 w 3617936"/>
              <a:gd name="connsiteY7" fmla="*/ 449970 h 4024443"/>
              <a:gd name="connsiteX8" fmla="*/ 3271572 w 3617936"/>
              <a:gd name="connsiteY8" fmla="*/ 505388 h 4024443"/>
              <a:gd name="connsiteX9" fmla="*/ 3285427 w 3617936"/>
              <a:gd name="connsiteY9" fmla="*/ 560806 h 4024443"/>
              <a:gd name="connsiteX10" fmla="*/ 3562517 w 3617936"/>
              <a:gd name="connsiteY10" fmla="*/ 588515 h 4024443"/>
              <a:gd name="connsiteX11" fmla="*/ 3576372 w 3617936"/>
              <a:gd name="connsiteY11" fmla="*/ 643934 h 4024443"/>
              <a:gd name="connsiteX12" fmla="*/ 3604081 w 3617936"/>
              <a:gd name="connsiteY12" fmla="*/ 727061 h 4024443"/>
              <a:gd name="connsiteX13" fmla="*/ 3617936 w 3617936"/>
              <a:gd name="connsiteY13" fmla="*/ 1419788 h 4024443"/>
              <a:gd name="connsiteX14" fmla="*/ 3548663 w 3617936"/>
              <a:gd name="connsiteY14" fmla="*/ 1599897 h 4024443"/>
              <a:gd name="connsiteX15" fmla="*/ 3465536 w 3617936"/>
              <a:gd name="connsiteY15" fmla="*/ 1627606 h 4024443"/>
              <a:gd name="connsiteX16" fmla="*/ 3437827 w 3617936"/>
              <a:gd name="connsiteY16" fmla="*/ 1669170 h 4024443"/>
              <a:gd name="connsiteX17" fmla="*/ 3451681 w 3617936"/>
              <a:gd name="connsiteY17" fmla="*/ 1849279 h 4024443"/>
              <a:gd name="connsiteX18" fmla="*/ 3437827 w 3617936"/>
              <a:gd name="connsiteY18" fmla="*/ 1918552 h 4024443"/>
              <a:gd name="connsiteX19" fmla="*/ 3396263 w 3617936"/>
              <a:gd name="connsiteY19" fmla="*/ 1932406 h 4024443"/>
              <a:gd name="connsiteX20" fmla="*/ 3326990 w 3617936"/>
              <a:gd name="connsiteY20" fmla="*/ 1946261 h 4024443"/>
              <a:gd name="connsiteX21" fmla="*/ 3257717 w 3617936"/>
              <a:gd name="connsiteY21" fmla="*/ 2001679 h 4024443"/>
              <a:gd name="connsiteX22" fmla="*/ 3243863 w 3617936"/>
              <a:gd name="connsiteY22" fmla="*/ 2043243 h 4024443"/>
              <a:gd name="connsiteX23" fmla="*/ 3230008 w 3617936"/>
              <a:gd name="connsiteY23" fmla="*/ 2361897 h 4024443"/>
              <a:gd name="connsiteX24" fmla="*/ 3146881 w 3617936"/>
              <a:gd name="connsiteY24" fmla="*/ 2417315 h 4024443"/>
              <a:gd name="connsiteX25" fmla="*/ 2828227 w 3617936"/>
              <a:gd name="connsiteY25" fmla="*/ 2431170 h 4024443"/>
              <a:gd name="connsiteX26" fmla="*/ 2786663 w 3617936"/>
              <a:gd name="connsiteY26" fmla="*/ 2445024 h 4024443"/>
              <a:gd name="connsiteX27" fmla="*/ 2772808 w 3617936"/>
              <a:gd name="connsiteY27" fmla="*/ 2486588 h 4024443"/>
              <a:gd name="connsiteX28" fmla="*/ 2758954 w 3617936"/>
              <a:gd name="connsiteY28" fmla="*/ 2583570 h 4024443"/>
              <a:gd name="connsiteX29" fmla="*/ 2717390 w 3617936"/>
              <a:gd name="connsiteY29" fmla="*/ 2625134 h 4024443"/>
              <a:gd name="connsiteX30" fmla="*/ 2675827 w 3617936"/>
              <a:gd name="connsiteY30" fmla="*/ 2708261 h 4024443"/>
              <a:gd name="connsiteX31" fmla="*/ 2648117 w 3617936"/>
              <a:gd name="connsiteY31" fmla="*/ 2735970 h 4024443"/>
              <a:gd name="connsiteX32" fmla="*/ 2606554 w 3617936"/>
              <a:gd name="connsiteY32" fmla="*/ 2749824 h 4024443"/>
              <a:gd name="connsiteX33" fmla="*/ 2578845 w 3617936"/>
              <a:gd name="connsiteY33" fmla="*/ 2777534 h 4024443"/>
              <a:gd name="connsiteX34" fmla="*/ 2481863 w 3617936"/>
              <a:gd name="connsiteY34" fmla="*/ 2819097 h 4024443"/>
              <a:gd name="connsiteX35" fmla="*/ 2412590 w 3617936"/>
              <a:gd name="connsiteY35" fmla="*/ 2832952 h 4024443"/>
              <a:gd name="connsiteX36" fmla="*/ 2329463 w 3617936"/>
              <a:gd name="connsiteY36" fmla="*/ 2846806 h 4024443"/>
              <a:gd name="connsiteX37" fmla="*/ 2246336 w 3617936"/>
              <a:gd name="connsiteY37" fmla="*/ 2874515 h 4024443"/>
              <a:gd name="connsiteX38" fmla="*/ 2204772 w 3617936"/>
              <a:gd name="connsiteY38" fmla="*/ 2902224 h 4024443"/>
              <a:gd name="connsiteX39" fmla="*/ 2080081 w 3617936"/>
              <a:gd name="connsiteY39" fmla="*/ 2943788 h 4024443"/>
              <a:gd name="connsiteX40" fmla="*/ 2038517 w 3617936"/>
              <a:gd name="connsiteY40" fmla="*/ 2957643 h 4024443"/>
              <a:gd name="connsiteX41" fmla="*/ 1955390 w 3617936"/>
              <a:gd name="connsiteY41" fmla="*/ 2999206 h 4024443"/>
              <a:gd name="connsiteX42" fmla="*/ 1913827 w 3617936"/>
              <a:gd name="connsiteY42" fmla="*/ 3026915 h 4024443"/>
              <a:gd name="connsiteX43" fmla="*/ 1886117 w 3617936"/>
              <a:gd name="connsiteY43" fmla="*/ 3054624 h 4024443"/>
              <a:gd name="connsiteX44" fmla="*/ 1775281 w 3617936"/>
              <a:gd name="connsiteY44" fmla="*/ 3082334 h 4024443"/>
              <a:gd name="connsiteX45" fmla="*/ 1622881 w 3617936"/>
              <a:gd name="connsiteY45" fmla="*/ 3123897 h 4024443"/>
              <a:gd name="connsiteX46" fmla="*/ 1539754 w 3617936"/>
              <a:gd name="connsiteY46" fmla="*/ 3193170 h 4024443"/>
              <a:gd name="connsiteX47" fmla="*/ 1401208 w 3617936"/>
              <a:gd name="connsiteY47" fmla="*/ 3276297 h 4024443"/>
              <a:gd name="connsiteX48" fmla="*/ 1373499 w 3617936"/>
              <a:gd name="connsiteY48" fmla="*/ 3317861 h 4024443"/>
              <a:gd name="connsiteX49" fmla="*/ 1345790 w 3617936"/>
              <a:gd name="connsiteY49" fmla="*/ 3594952 h 4024443"/>
              <a:gd name="connsiteX50" fmla="*/ 1304227 w 3617936"/>
              <a:gd name="connsiteY50" fmla="*/ 3622661 h 4024443"/>
              <a:gd name="connsiteX51" fmla="*/ 1248808 w 3617936"/>
              <a:gd name="connsiteY51" fmla="*/ 3636515 h 4024443"/>
              <a:gd name="connsiteX52" fmla="*/ 1207245 w 3617936"/>
              <a:gd name="connsiteY52" fmla="*/ 3650370 h 4024443"/>
              <a:gd name="connsiteX53" fmla="*/ 1124117 w 3617936"/>
              <a:gd name="connsiteY53" fmla="*/ 3733497 h 4024443"/>
              <a:gd name="connsiteX54" fmla="*/ 985572 w 3617936"/>
              <a:gd name="connsiteY54" fmla="*/ 3816624 h 4024443"/>
              <a:gd name="connsiteX55" fmla="*/ 916299 w 3617936"/>
              <a:gd name="connsiteY55" fmla="*/ 3872043 h 4024443"/>
              <a:gd name="connsiteX56" fmla="*/ 847027 w 3617936"/>
              <a:gd name="connsiteY56" fmla="*/ 3955170 h 4024443"/>
              <a:gd name="connsiteX57" fmla="*/ 763899 w 3617936"/>
              <a:gd name="connsiteY57" fmla="*/ 3982879 h 4024443"/>
              <a:gd name="connsiteX58" fmla="*/ 722336 w 3617936"/>
              <a:gd name="connsiteY58" fmla="*/ 3996734 h 4024443"/>
              <a:gd name="connsiteX59" fmla="*/ 680772 w 3617936"/>
              <a:gd name="connsiteY59" fmla="*/ 4010588 h 4024443"/>
              <a:gd name="connsiteX60" fmla="*/ 639208 w 3617936"/>
              <a:gd name="connsiteY60" fmla="*/ 4024443 h 4024443"/>
              <a:gd name="connsiteX61" fmla="*/ 320554 w 3617936"/>
              <a:gd name="connsiteY61" fmla="*/ 3996734 h 4024443"/>
              <a:gd name="connsiteX62" fmla="*/ 334408 w 3617936"/>
              <a:gd name="connsiteY62" fmla="*/ 3872043 h 4024443"/>
              <a:gd name="connsiteX63" fmla="*/ 375972 w 3617936"/>
              <a:gd name="connsiteY63" fmla="*/ 3844334 h 4024443"/>
              <a:gd name="connsiteX64" fmla="*/ 500663 w 3617936"/>
              <a:gd name="connsiteY64" fmla="*/ 3830479 h 4024443"/>
              <a:gd name="connsiteX65" fmla="*/ 486808 w 3617936"/>
              <a:gd name="connsiteY65" fmla="*/ 3678079 h 4024443"/>
              <a:gd name="connsiteX66" fmla="*/ 459099 w 3617936"/>
              <a:gd name="connsiteY66" fmla="*/ 3594952 h 4024443"/>
              <a:gd name="connsiteX67" fmla="*/ 445245 w 3617936"/>
              <a:gd name="connsiteY67" fmla="*/ 3553388 h 4024443"/>
              <a:gd name="connsiteX68" fmla="*/ 569936 w 3617936"/>
              <a:gd name="connsiteY68" fmla="*/ 2403461 h 4024443"/>
              <a:gd name="connsiteX69" fmla="*/ 514517 w 3617936"/>
              <a:gd name="connsiteY69" fmla="*/ 2348043 h 4024443"/>
              <a:gd name="connsiteX70" fmla="*/ 542227 w 3617936"/>
              <a:gd name="connsiteY70" fmla="*/ 2264915 h 4024443"/>
              <a:gd name="connsiteX71" fmla="*/ 556081 w 3617936"/>
              <a:gd name="connsiteY71" fmla="*/ 2223352 h 4024443"/>
              <a:gd name="connsiteX72" fmla="*/ 583790 w 3617936"/>
              <a:gd name="connsiteY72" fmla="*/ 2126370 h 4024443"/>
              <a:gd name="connsiteX73" fmla="*/ 625354 w 3617936"/>
              <a:gd name="connsiteY73" fmla="*/ 1946261 h 4024443"/>
              <a:gd name="connsiteX74" fmla="*/ 666917 w 3617936"/>
              <a:gd name="connsiteY74" fmla="*/ 1918552 h 4024443"/>
              <a:gd name="connsiteX75" fmla="*/ 736190 w 3617936"/>
              <a:gd name="connsiteY75" fmla="*/ 1863134 h 4024443"/>
              <a:gd name="connsiteX76" fmla="*/ 777754 w 3617936"/>
              <a:gd name="connsiteY76" fmla="*/ 1849279 h 4024443"/>
              <a:gd name="connsiteX77" fmla="*/ 860881 w 3617936"/>
              <a:gd name="connsiteY77" fmla="*/ 1793861 h 4024443"/>
              <a:gd name="connsiteX78" fmla="*/ 902445 w 3617936"/>
              <a:gd name="connsiteY78" fmla="*/ 1766152 h 4024443"/>
              <a:gd name="connsiteX79" fmla="*/ 916299 w 3617936"/>
              <a:gd name="connsiteY79" fmla="*/ 1724588 h 4024443"/>
              <a:gd name="connsiteX80" fmla="*/ 722336 w 3617936"/>
              <a:gd name="connsiteY80" fmla="*/ 1558334 h 4024443"/>
              <a:gd name="connsiteX81" fmla="*/ 639208 w 3617936"/>
              <a:gd name="connsiteY81" fmla="*/ 1489061 h 4024443"/>
              <a:gd name="connsiteX82" fmla="*/ 556081 w 3617936"/>
              <a:gd name="connsiteY82" fmla="*/ 1433643 h 4024443"/>
              <a:gd name="connsiteX83" fmla="*/ 431390 w 3617936"/>
              <a:gd name="connsiteY83" fmla="*/ 1336661 h 4024443"/>
              <a:gd name="connsiteX84" fmla="*/ 320554 w 3617936"/>
              <a:gd name="connsiteY84" fmla="*/ 1350515 h 4024443"/>
              <a:gd name="connsiteX85" fmla="*/ 278990 w 3617936"/>
              <a:gd name="connsiteY85" fmla="*/ 1405934 h 4024443"/>
              <a:gd name="connsiteX86" fmla="*/ 237427 w 3617936"/>
              <a:gd name="connsiteY86" fmla="*/ 1419788 h 4024443"/>
              <a:gd name="connsiteX87" fmla="*/ 195863 w 3617936"/>
              <a:gd name="connsiteY87" fmla="*/ 1405934 h 4024443"/>
              <a:gd name="connsiteX88" fmla="*/ 112736 w 3617936"/>
              <a:gd name="connsiteY88" fmla="*/ 1239679 h 4024443"/>
              <a:gd name="connsiteX89" fmla="*/ 98881 w 3617936"/>
              <a:gd name="connsiteY89" fmla="*/ 1198115 h 4024443"/>
              <a:gd name="connsiteX90" fmla="*/ 85027 w 3617936"/>
              <a:gd name="connsiteY90" fmla="*/ 1156552 h 4024443"/>
              <a:gd name="connsiteX91" fmla="*/ 71172 w 3617936"/>
              <a:gd name="connsiteY91" fmla="*/ 1101134 h 4024443"/>
              <a:gd name="connsiteX92" fmla="*/ 43463 w 3617936"/>
              <a:gd name="connsiteY92" fmla="*/ 1073424 h 4024443"/>
              <a:gd name="connsiteX93" fmla="*/ 29608 w 3617936"/>
              <a:gd name="connsiteY93" fmla="*/ 1031861 h 4024443"/>
              <a:gd name="connsiteX94" fmla="*/ 15754 w 3617936"/>
              <a:gd name="connsiteY94" fmla="*/ 948734 h 4024443"/>
              <a:gd name="connsiteX95" fmla="*/ 57317 w 3617936"/>
              <a:gd name="connsiteY95" fmla="*/ 921024 h 4024443"/>
              <a:gd name="connsiteX96" fmla="*/ 168154 w 3617936"/>
              <a:gd name="connsiteY96" fmla="*/ 865606 h 4024443"/>
              <a:gd name="connsiteX97" fmla="*/ 209717 w 3617936"/>
              <a:gd name="connsiteY97" fmla="*/ 851752 h 4024443"/>
              <a:gd name="connsiteX98" fmla="*/ 417536 w 3617936"/>
              <a:gd name="connsiteY98" fmla="*/ 782479 h 4024443"/>
              <a:gd name="connsiteX99" fmla="*/ 514517 w 3617936"/>
              <a:gd name="connsiteY99" fmla="*/ 740915 h 4024443"/>
              <a:gd name="connsiteX100" fmla="*/ 597645 w 3617936"/>
              <a:gd name="connsiteY100" fmla="*/ 713206 h 4024443"/>
              <a:gd name="connsiteX101" fmla="*/ 639208 w 3617936"/>
              <a:gd name="connsiteY101" fmla="*/ 699352 h 4024443"/>
              <a:gd name="connsiteX102" fmla="*/ 680772 w 3617936"/>
              <a:gd name="connsiteY102" fmla="*/ 671643 h 4024443"/>
              <a:gd name="connsiteX103" fmla="*/ 722336 w 3617936"/>
              <a:gd name="connsiteY103" fmla="*/ 657788 h 4024443"/>
              <a:gd name="connsiteX104" fmla="*/ 763899 w 3617936"/>
              <a:gd name="connsiteY104" fmla="*/ 616224 h 4024443"/>
              <a:gd name="connsiteX105" fmla="*/ 805463 w 3617936"/>
              <a:gd name="connsiteY105" fmla="*/ 588515 h 4024443"/>
              <a:gd name="connsiteX106" fmla="*/ 860881 w 3617936"/>
              <a:gd name="connsiteY106" fmla="*/ 546952 h 4024443"/>
              <a:gd name="connsiteX107" fmla="*/ 944008 w 3617936"/>
              <a:gd name="connsiteY107" fmla="*/ 477679 h 4024443"/>
              <a:gd name="connsiteX108" fmla="*/ 971717 w 3617936"/>
              <a:gd name="connsiteY108" fmla="*/ 380697 h 4024443"/>
              <a:gd name="connsiteX109" fmla="*/ 957863 w 3617936"/>
              <a:gd name="connsiteY109" fmla="*/ 311424 h 4024443"/>
              <a:gd name="connsiteX110" fmla="*/ 916299 w 3617936"/>
              <a:gd name="connsiteY110" fmla="*/ 269861 h 4024443"/>
              <a:gd name="connsiteX111" fmla="*/ 916299 w 3617936"/>
              <a:gd name="connsiteY111" fmla="*/ 159024 h 4024443"/>
              <a:gd name="connsiteX112" fmla="*/ 957863 w 3617936"/>
              <a:gd name="connsiteY112" fmla="*/ 145170 h 4024443"/>
              <a:gd name="connsiteX113" fmla="*/ 1137972 w 3617936"/>
              <a:gd name="connsiteY113" fmla="*/ 159024 h 4024443"/>
              <a:gd name="connsiteX114" fmla="*/ 1290372 w 3617936"/>
              <a:gd name="connsiteY114" fmla="*/ 214443 h 4024443"/>
              <a:gd name="connsiteX115" fmla="*/ 1387354 w 3617936"/>
              <a:gd name="connsiteY115" fmla="*/ 228297 h 4024443"/>
              <a:gd name="connsiteX116" fmla="*/ 1470481 w 3617936"/>
              <a:gd name="connsiteY116" fmla="*/ 256006 h 4024443"/>
              <a:gd name="connsiteX117" fmla="*/ 1553608 w 3617936"/>
              <a:gd name="connsiteY117" fmla="*/ 242152 h 4024443"/>
              <a:gd name="connsiteX118" fmla="*/ 1622881 w 3617936"/>
              <a:gd name="connsiteY118" fmla="*/ 159024 h 4024443"/>
              <a:gd name="connsiteX119" fmla="*/ 1664445 w 3617936"/>
              <a:gd name="connsiteY119" fmla="*/ 131315 h 4024443"/>
              <a:gd name="connsiteX120" fmla="*/ 1775281 w 3617936"/>
              <a:gd name="connsiteY120" fmla="*/ 103606 h 4024443"/>
              <a:gd name="connsiteX121" fmla="*/ 1858408 w 3617936"/>
              <a:gd name="connsiteY121" fmla="*/ 75897 h 4024443"/>
              <a:gd name="connsiteX122" fmla="*/ 1899972 w 3617936"/>
              <a:gd name="connsiteY122" fmla="*/ 62043 h 4024443"/>
              <a:gd name="connsiteX123" fmla="*/ 2010808 w 3617936"/>
              <a:gd name="connsiteY123" fmla="*/ 75897 h 4024443"/>
              <a:gd name="connsiteX124" fmla="*/ 2052372 w 3617936"/>
              <a:gd name="connsiteY124" fmla="*/ 89752 h 4024443"/>
              <a:gd name="connsiteX125" fmla="*/ 2080081 w 3617936"/>
              <a:gd name="connsiteY125" fmla="*/ 131315 h 4024443"/>
              <a:gd name="connsiteX126" fmla="*/ 2121645 w 3617936"/>
              <a:gd name="connsiteY126" fmla="*/ 159024 h 4024443"/>
              <a:gd name="connsiteX127" fmla="*/ 2190917 w 3617936"/>
              <a:gd name="connsiteY127" fmla="*/ 228297 h 4024443"/>
              <a:gd name="connsiteX128" fmla="*/ 2357172 w 3617936"/>
              <a:gd name="connsiteY128" fmla="*/ 256006 h 4024443"/>
              <a:gd name="connsiteX129" fmla="*/ 2398736 w 3617936"/>
              <a:gd name="connsiteY129" fmla="*/ 269861 h 4024443"/>
              <a:gd name="connsiteX130" fmla="*/ 2426445 w 3617936"/>
              <a:gd name="connsiteY130" fmla="*/ 311424 h 4024443"/>
              <a:gd name="connsiteX131" fmla="*/ 2606554 w 3617936"/>
              <a:gd name="connsiteY131" fmla="*/ 297570 h 4024443"/>
              <a:gd name="connsiteX132" fmla="*/ 2592699 w 3617936"/>
              <a:gd name="connsiteY132" fmla="*/ 200588 h 4024443"/>
              <a:gd name="connsiteX133" fmla="*/ 2592699 w 3617936"/>
              <a:gd name="connsiteY133" fmla="*/ 103606 h 4024443"/>
              <a:gd name="connsiteX134" fmla="*/ 2634263 w 3617936"/>
              <a:gd name="connsiteY134" fmla="*/ 75897 h 4024443"/>
              <a:gd name="connsiteX135" fmla="*/ 2661972 w 3617936"/>
              <a:gd name="connsiteY135" fmla="*/ 34334 h 4024443"/>
              <a:gd name="connsiteX136" fmla="*/ 2883645 w 3617936"/>
              <a:gd name="connsiteY136" fmla="*/ 20479 h 4024443"/>
              <a:gd name="connsiteX137" fmla="*/ 2925208 w 3617936"/>
              <a:gd name="connsiteY137" fmla="*/ 48188 h 4024443"/>
              <a:gd name="connsiteX0" fmla="*/ 2675827 w 3622307"/>
              <a:gd name="connsiteY0" fmla="*/ 62043 h 4024443"/>
              <a:gd name="connsiteX1" fmla="*/ 2745099 w 3622307"/>
              <a:gd name="connsiteY1" fmla="*/ 34334 h 4024443"/>
              <a:gd name="connsiteX2" fmla="*/ 2911354 w 3622307"/>
              <a:gd name="connsiteY2" fmla="*/ 6624 h 4024443"/>
              <a:gd name="connsiteX3" fmla="*/ 3063754 w 3622307"/>
              <a:gd name="connsiteY3" fmla="*/ 48188 h 4024443"/>
              <a:gd name="connsiteX4" fmla="*/ 3119172 w 3622307"/>
              <a:gd name="connsiteY4" fmla="*/ 131315 h 4024443"/>
              <a:gd name="connsiteX5" fmla="*/ 3202299 w 3622307"/>
              <a:gd name="connsiteY5" fmla="*/ 214443 h 4024443"/>
              <a:gd name="connsiteX6" fmla="*/ 3230008 w 3622307"/>
              <a:gd name="connsiteY6" fmla="*/ 297570 h 4024443"/>
              <a:gd name="connsiteX7" fmla="*/ 3160736 w 3622307"/>
              <a:gd name="connsiteY7" fmla="*/ 449970 h 4024443"/>
              <a:gd name="connsiteX8" fmla="*/ 3271572 w 3622307"/>
              <a:gd name="connsiteY8" fmla="*/ 505388 h 4024443"/>
              <a:gd name="connsiteX9" fmla="*/ 3285427 w 3622307"/>
              <a:gd name="connsiteY9" fmla="*/ 560806 h 4024443"/>
              <a:gd name="connsiteX10" fmla="*/ 3562517 w 3622307"/>
              <a:gd name="connsiteY10" fmla="*/ 588515 h 4024443"/>
              <a:gd name="connsiteX11" fmla="*/ 3576372 w 3622307"/>
              <a:gd name="connsiteY11" fmla="*/ 643934 h 4024443"/>
              <a:gd name="connsiteX12" fmla="*/ 3604081 w 3622307"/>
              <a:gd name="connsiteY12" fmla="*/ 727061 h 4024443"/>
              <a:gd name="connsiteX13" fmla="*/ 3617936 w 3622307"/>
              <a:gd name="connsiteY13" fmla="*/ 1419788 h 4024443"/>
              <a:gd name="connsiteX14" fmla="*/ 3520954 w 3622307"/>
              <a:gd name="connsiteY14" fmla="*/ 1558333 h 4024443"/>
              <a:gd name="connsiteX15" fmla="*/ 3465536 w 3622307"/>
              <a:gd name="connsiteY15" fmla="*/ 1627606 h 4024443"/>
              <a:gd name="connsiteX16" fmla="*/ 3437827 w 3622307"/>
              <a:gd name="connsiteY16" fmla="*/ 1669170 h 4024443"/>
              <a:gd name="connsiteX17" fmla="*/ 3451681 w 3622307"/>
              <a:gd name="connsiteY17" fmla="*/ 1849279 h 4024443"/>
              <a:gd name="connsiteX18" fmla="*/ 3437827 w 3622307"/>
              <a:gd name="connsiteY18" fmla="*/ 1918552 h 4024443"/>
              <a:gd name="connsiteX19" fmla="*/ 3396263 w 3622307"/>
              <a:gd name="connsiteY19" fmla="*/ 1932406 h 4024443"/>
              <a:gd name="connsiteX20" fmla="*/ 3326990 w 3622307"/>
              <a:gd name="connsiteY20" fmla="*/ 1946261 h 4024443"/>
              <a:gd name="connsiteX21" fmla="*/ 3257717 w 3622307"/>
              <a:gd name="connsiteY21" fmla="*/ 2001679 h 4024443"/>
              <a:gd name="connsiteX22" fmla="*/ 3243863 w 3622307"/>
              <a:gd name="connsiteY22" fmla="*/ 2043243 h 4024443"/>
              <a:gd name="connsiteX23" fmla="*/ 3230008 w 3622307"/>
              <a:gd name="connsiteY23" fmla="*/ 2361897 h 4024443"/>
              <a:gd name="connsiteX24" fmla="*/ 3146881 w 3622307"/>
              <a:gd name="connsiteY24" fmla="*/ 2417315 h 4024443"/>
              <a:gd name="connsiteX25" fmla="*/ 2828227 w 3622307"/>
              <a:gd name="connsiteY25" fmla="*/ 2431170 h 4024443"/>
              <a:gd name="connsiteX26" fmla="*/ 2786663 w 3622307"/>
              <a:gd name="connsiteY26" fmla="*/ 2445024 h 4024443"/>
              <a:gd name="connsiteX27" fmla="*/ 2772808 w 3622307"/>
              <a:gd name="connsiteY27" fmla="*/ 2486588 h 4024443"/>
              <a:gd name="connsiteX28" fmla="*/ 2758954 w 3622307"/>
              <a:gd name="connsiteY28" fmla="*/ 2583570 h 4024443"/>
              <a:gd name="connsiteX29" fmla="*/ 2717390 w 3622307"/>
              <a:gd name="connsiteY29" fmla="*/ 2625134 h 4024443"/>
              <a:gd name="connsiteX30" fmla="*/ 2675827 w 3622307"/>
              <a:gd name="connsiteY30" fmla="*/ 2708261 h 4024443"/>
              <a:gd name="connsiteX31" fmla="*/ 2648117 w 3622307"/>
              <a:gd name="connsiteY31" fmla="*/ 2735970 h 4024443"/>
              <a:gd name="connsiteX32" fmla="*/ 2606554 w 3622307"/>
              <a:gd name="connsiteY32" fmla="*/ 2749824 h 4024443"/>
              <a:gd name="connsiteX33" fmla="*/ 2578845 w 3622307"/>
              <a:gd name="connsiteY33" fmla="*/ 2777534 h 4024443"/>
              <a:gd name="connsiteX34" fmla="*/ 2481863 w 3622307"/>
              <a:gd name="connsiteY34" fmla="*/ 2819097 h 4024443"/>
              <a:gd name="connsiteX35" fmla="*/ 2412590 w 3622307"/>
              <a:gd name="connsiteY35" fmla="*/ 2832952 h 4024443"/>
              <a:gd name="connsiteX36" fmla="*/ 2329463 w 3622307"/>
              <a:gd name="connsiteY36" fmla="*/ 2846806 h 4024443"/>
              <a:gd name="connsiteX37" fmla="*/ 2246336 w 3622307"/>
              <a:gd name="connsiteY37" fmla="*/ 2874515 h 4024443"/>
              <a:gd name="connsiteX38" fmla="*/ 2204772 w 3622307"/>
              <a:gd name="connsiteY38" fmla="*/ 2902224 h 4024443"/>
              <a:gd name="connsiteX39" fmla="*/ 2080081 w 3622307"/>
              <a:gd name="connsiteY39" fmla="*/ 2943788 h 4024443"/>
              <a:gd name="connsiteX40" fmla="*/ 2038517 w 3622307"/>
              <a:gd name="connsiteY40" fmla="*/ 2957643 h 4024443"/>
              <a:gd name="connsiteX41" fmla="*/ 1955390 w 3622307"/>
              <a:gd name="connsiteY41" fmla="*/ 2999206 h 4024443"/>
              <a:gd name="connsiteX42" fmla="*/ 1913827 w 3622307"/>
              <a:gd name="connsiteY42" fmla="*/ 3026915 h 4024443"/>
              <a:gd name="connsiteX43" fmla="*/ 1886117 w 3622307"/>
              <a:gd name="connsiteY43" fmla="*/ 3054624 h 4024443"/>
              <a:gd name="connsiteX44" fmla="*/ 1775281 w 3622307"/>
              <a:gd name="connsiteY44" fmla="*/ 3082334 h 4024443"/>
              <a:gd name="connsiteX45" fmla="*/ 1622881 w 3622307"/>
              <a:gd name="connsiteY45" fmla="*/ 3123897 h 4024443"/>
              <a:gd name="connsiteX46" fmla="*/ 1539754 w 3622307"/>
              <a:gd name="connsiteY46" fmla="*/ 3193170 h 4024443"/>
              <a:gd name="connsiteX47" fmla="*/ 1401208 w 3622307"/>
              <a:gd name="connsiteY47" fmla="*/ 3276297 h 4024443"/>
              <a:gd name="connsiteX48" fmla="*/ 1373499 w 3622307"/>
              <a:gd name="connsiteY48" fmla="*/ 3317861 h 4024443"/>
              <a:gd name="connsiteX49" fmla="*/ 1345790 w 3622307"/>
              <a:gd name="connsiteY49" fmla="*/ 3594952 h 4024443"/>
              <a:gd name="connsiteX50" fmla="*/ 1304227 w 3622307"/>
              <a:gd name="connsiteY50" fmla="*/ 3622661 h 4024443"/>
              <a:gd name="connsiteX51" fmla="*/ 1248808 w 3622307"/>
              <a:gd name="connsiteY51" fmla="*/ 3636515 h 4024443"/>
              <a:gd name="connsiteX52" fmla="*/ 1207245 w 3622307"/>
              <a:gd name="connsiteY52" fmla="*/ 3650370 h 4024443"/>
              <a:gd name="connsiteX53" fmla="*/ 1124117 w 3622307"/>
              <a:gd name="connsiteY53" fmla="*/ 3733497 h 4024443"/>
              <a:gd name="connsiteX54" fmla="*/ 985572 w 3622307"/>
              <a:gd name="connsiteY54" fmla="*/ 3816624 h 4024443"/>
              <a:gd name="connsiteX55" fmla="*/ 916299 w 3622307"/>
              <a:gd name="connsiteY55" fmla="*/ 3872043 h 4024443"/>
              <a:gd name="connsiteX56" fmla="*/ 847027 w 3622307"/>
              <a:gd name="connsiteY56" fmla="*/ 3955170 h 4024443"/>
              <a:gd name="connsiteX57" fmla="*/ 763899 w 3622307"/>
              <a:gd name="connsiteY57" fmla="*/ 3982879 h 4024443"/>
              <a:gd name="connsiteX58" fmla="*/ 722336 w 3622307"/>
              <a:gd name="connsiteY58" fmla="*/ 3996734 h 4024443"/>
              <a:gd name="connsiteX59" fmla="*/ 680772 w 3622307"/>
              <a:gd name="connsiteY59" fmla="*/ 4010588 h 4024443"/>
              <a:gd name="connsiteX60" fmla="*/ 639208 w 3622307"/>
              <a:gd name="connsiteY60" fmla="*/ 4024443 h 4024443"/>
              <a:gd name="connsiteX61" fmla="*/ 320554 w 3622307"/>
              <a:gd name="connsiteY61" fmla="*/ 3996734 h 4024443"/>
              <a:gd name="connsiteX62" fmla="*/ 334408 w 3622307"/>
              <a:gd name="connsiteY62" fmla="*/ 3872043 h 4024443"/>
              <a:gd name="connsiteX63" fmla="*/ 375972 w 3622307"/>
              <a:gd name="connsiteY63" fmla="*/ 3844334 h 4024443"/>
              <a:gd name="connsiteX64" fmla="*/ 500663 w 3622307"/>
              <a:gd name="connsiteY64" fmla="*/ 3830479 h 4024443"/>
              <a:gd name="connsiteX65" fmla="*/ 486808 w 3622307"/>
              <a:gd name="connsiteY65" fmla="*/ 3678079 h 4024443"/>
              <a:gd name="connsiteX66" fmla="*/ 459099 w 3622307"/>
              <a:gd name="connsiteY66" fmla="*/ 3594952 h 4024443"/>
              <a:gd name="connsiteX67" fmla="*/ 445245 w 3622307"/>
              <a:gd name="connsiteY67" fmla="*/ 3553388 h 4024443"/>
              <a:gd name="connsiteX68" fmla="*/ 569936 w 3622307"/>
              <a:gd name="connsiteY68" fmla="*/ 2403461 h 4024443"/>
              <a:gd name="connsiteX69" fmla="*/ 514517 w 3622307"/>
              <a:gd name="connsiteY69" fmla="*/ 2348043 h 4024443"/>
              <a:gd name="connsiteX70" fmla="*/ 542227 w 3622307"/>
              <a:gd name="connsiteY70" fmla="*/ 2264915 h 4024443"/>
              <a:gd name="connsiteX71" fmla="*/ 556081 w 3622307"/>
              <a:gd name="connsiteY71" fmla="*/ 2223352 h 4024443"/>
              <a:gd name="connsiteX72" fmla="*/ 583790 w 3622307"/>
              <a:gd name="connsiteY72" fmla="*/ 2126370 h 4024443"/>
              <a:gd name="connsiteX73" fmla="*/ 625354 w 3622307"/>
              <a:gd name="connsiteY73" fmla="*/ 1946261 h 4024443"/>
              <a:gd name="connsiteX74" fmla="*/ 666917 w 3622307"/>
              <a:gd name="connsiteY74" fmla="*/ 1918552 h 4024443"/>
              <a:gd name="connsiteX75" fmla="*/ 736190 w 3622307"/>
              <a:gd name="connsiteY75" fmla="*/ 1863134 h 4024443"/>
              <a:gd name="connsiteX76" fmla="*/ 777754 w 3622307"/>
              <a:gd name="connsiteY76" fmla="*/ 1849279 h 4024443"/>
              <a:gd name="connsiteX77" fmla="*/ 860881 w 3622307"/>
              <a:gd name="connsiteY77" fmla="*/ 1793861 h 4024443"/>
              <a:gd name="connsiteX78" fmla="*/ 902445 w 3622307"/>
              <a:gd name="connsiteY78" fmla="*/ 1766152 h 4024443"/>
              <a:gd name="connsiteX79" fmla="*/ 916299 w 3622307"/>
              <a:gd name="connsiteY79" fmla="*/ 1724588 h 4024443"/>
              <a:gd name="connsiteX80" fmla="*/ 722336 w 3622307"/>
              <a:gd name="connsiteY80" fmla="*/ 1558334 h 4024443"/>
              <a:gd name="connsiteX81" fmla="*/ 639208 w 3622307"/>
              <a:gd name="connsiteY81" fmla="*/ 1489061 h 4024443"/>
              <a:gd name="connsiteX82" fmla="*/ 556081 w 3622307"/>
              <a:gd name="connsiteY82" fmla="*/ 1433643 h 4024443"/>
              <a:gd name="connsiteX83" fmla="*/ 431390 w 3622307"/>
              <a:gd name="connsiteY83" fmla="*/ 1336661 h 4024443"/>
              <a:gd name="connsiteX84" fmla="*/ 320554 w 3622307"/>
              <a:gd name="connsiteY84" fmla="*/ 1350515 h 4024443"/>
              <a:gd name="connsiteX85" fmla="*/ 278990 w 3622307"/>
              <a:gd name="connsiteY85" fmla="*/ 1405934 h 4024443"/>
              <a:gd name="connsiteX86" fmla="*/ 237427 w 3622307"/>
              <a:gd name="connsiteY86" fmla="*/ 1419788 h 4024443"/>
              <a:gd name="connsiteX87" fmla="*/ 195863 w 3622307"/>
              <a:gd name="connsiteY87" fmla="*/ 1405934 h 4024443"/>
              <a:gd name="connsiteX88" fmla="*/ 112736 w 3622307"/>
              <a:gd name="connsiteY88" fmla="*/ 1239679 h 4024443"/>
              <a:gd name="connsiteX89" fmla="*/ 98881 w 3622307"/>
              <a:gd name="connsiteY89" fmla="*/ 1198115 h 4024443"/>
              <a:gd name="connsiteX90" fmla="*/ 85027 w 3622307"/>
              <a:gd name="connsiteY90" fmla="*/ 1156552 h 4024443"/>
              <a:gd name="connsiteX91" fmla="*/ 71172 w 3622307"/>
              <a:gd name="connsiteY91" fmla="*/ 1101134 h 4024443"/>
              <a:gd name="connsiteX92" fmla="*/ 43463 w 3622307"/>
              <a:gd name="connsiteY92" fmla="*/ 1073424 h 4024443"/>
              <a:gd name="connsiteX93" fmla="*/ 29608 w 3622307"/>
              <a:gd name="connsiteY93" fmla="*/ 1031861 h 4024443"/>
              <a:gd name="connsiteX94" fmla="*/ 15754 w 3622307"/>
              <a:gd name="connsiteY94" fmla="*/ 948734 h 4024443"/>
              <a:gd name="connsiteX95" fmla="*/ 57317 w 3622307"/>
              <a:gd name="connsiteY95" fmla="*/ 921024 h 4024443"/>
              <a:gd name="connsiteX96" fmla="*/ 168154 w 3622307"/>
              <a:gd name="connsiteY96" fmla="*/ 865606 h 4024443"/>
              <a:gd name="connsiteX97" fmla="*/ 209717 w 3622307"/>
              <a:gd name="connsiteY97" fmla="*/ 851752 h 4024443"/>
              <a:gd name="connsiteX98" fmla="*/ 417536 w 3622307"/>
              <a:gd name="connsiteY98" fmla="*/ 782479 h 4024443"/>
              <a:gd name="connsiteX99" fmla="*/ 514517 w 3622307"/>
              <a:gd name="connsiteY99" fmla="*/ 740915 h 4024443"/>
              <a:gd name="connsiteX100" fmla="*/ 597645 w 3622307"/>
              <a:gd name="connsiteY100" fmla="*/ 713206 h 4024443"/>
              <a:gd name="connsiteX101" fmla="*/ 639208 w 3622307"/>
              <a:gd name="connsiteY101" fmla="*/ 699352 h 4024443"/>
              <a:gd name="connsiteX102" fmla="*/ 680772 w 3622307"/>
              <a:gd name="connsiteY102" fmla="*/ 671643 h 4024443"/>
              <a:gd name="connsiteX103" fmla="*/ 722336 w 3622307"/>
              <a:gd name="connsiteY103" fmla="*/ 657788 h 4024443"/>
              <a:gd name="connsiteX104" fmla="*/ 763899 w 3622307"/>
              <a:gd name="connsiteY104" fmla="*/ 616224 h 4024443"/>
              <a:gd name="connsiteX105" fmla="*/ 805463 w 3622307"/>
              <a:gd name="connsiteY105" fmla="*/ 588515 h 4024443"/>
              <a:gd name="connsiteX106" fmla="*/ 860881 w 3622307"/>
              <a:gd name="connsiteY106" fmla="*/ 546952 h 4024443"/>
              <a:gd name="connsiteX107" fmla="*/ 944008 w 3622307"/>
              <a:gd name="connsiteY107" fmla="*/ 477679 h 4024443"/>
              <a:gd name="connsiteX108" fmla="*/ 971717 w 3622307"/>
              <a:gd name="connsiteY108" fmla="*/ 380697 h 4024443"/>
              <a:gd name="connsiteX109" fmla="*/ 957863 w 3622307"/>
              <a:gd name="connsiteY109" fmla="*/ 311424 h 4024443"/>
              <a:gd name="connsiteX110" fmla="*/ 916299 w 3622307"/>
              <a:gd name="connsiteY110" fmla="*/ 269861 h 4024443"/>
              <a:gd name="connsiteX111" fmla="*/ 916299 w 3622307"/>
              <a:gd name="connsiteY111" fmla="*/ 159024 h 4024443"/>
              <a:gd name="connsiteX112" fmla="*/ 957863 w 3622307"/>
              <a:gd name="connsiteY112" fmla="*/ 145170 h 4024443"/>
              <a:gd name="connsiteX113" fmla="*/ 1137972 w 3622307"/>
              <a:gd name="connsiteY113" fmla="*/ 159024 h 4024443"/>
              <a:gd name="connsiteX114" fmla="*/ 1290372 w 3622307"/>
              <a:gd name="connsiteY114" fmla="*/ 214443 h 4024443"/>
              <a:gd name="connsiteX115" fmla="*/ 1387354 w 3622307"/>
              <a:gd name="connsiteY115" fmla="*/ 228297 h 4024443"/>
              <a:gd name="connsiteX116" fmla="*/ 1470481 w 3622307"/>
              <a:gd name="connsiteY116" fmla="*/ 256006 h 4024443"/>
              <a:gd name="connsiteX117" fmla="*/ 1553608 w 3622307"/>
              <a:gd name="connsiteY117" fmla="*/ 242152 h 4024443"/>
              <a:gd name="connsiteX118" fmla="*/ 1622881 w 3622307"/>
              <a:gd name="connsiteY118" fmla="*/ 159024 h 4024443"/>
              <a:gd name="connsiteX119" fmla="*/ 1664445 w 3622307"/>
              <a:gd name="connsiteY119" fmla="*/ 131315 h 4024443"/>
              <a:gd name="connsiteX120" fmla="*/ 1775281 w 3622307"/>
              <a:gd name="connsiteY120" fmla="*/ 103606 h 4024443"/>
              <a:gd name="connsiteX121" fmla="*/ 1858408 w 3622307"/>
              <a:gd name="connsiteY121" fmla="*/ 75897 h 4024443"/>
              <a:gd name="connsiteX122" fmla="*/ 1899972 w 3622307"/>
              <a:gd name="connsiteY122" fmla="*/ 62043 h 4024443"/>
              <a:gd name="connsiteX123" fmla="*/ 2010808 w 3622307"/>
              <a:gd name="connsiteY123" fmla="*/ 75897 h 4024443"/>
              <a:gd name="connsiteX124" fmla="*/ 2052372 w 3622307"/>
              <a:gd name="connsiteY124" fmla="*/ 89752 h 4024443"/>
              <a:gd name="connsiteX125" fmla="*/ 2080081 w 3622307"/>
              <a:gd name="connsiteY125" fmla="*/ 131315 h 4024443"/>
              <a:gd name="connsiteX126" fmla="*/ 2121645 w 3622307"/>
              <a:gd name="connsiteY126" fmla="*/ 159024 h 4024443"/>
              <a:gd name="connsiteX127" fmla="*/ 2190917 w 3622307"/>
              <a:gd name="connsiteY127" fmla="*/ 228297 h 4024443"/>
              <a:gd name="connsiteX128" fmla="*/ 2357172 w 3622307"/>
              <a:gd name="connsiteY128" fmla="*/ 256006 h 4024443"/>
              <a:gd name="connsiteX129" fmla="*/ 2398736 w 3622307"/>
              <a:gd name="connsiteY129" fmla="*/ 269861 h 4024443"/>
              <a:gd name="connsiteX130" fmla="*/ 2426445 w 3622307"/>
              <a:gd name="connsiteY130" fmla="*/ 311424 h 4024443"/>
              <a:gd name="connsiteX131" fmla="*/ 2606554 w 3622307"/>
              <a:gd name="connsiteY131" fmla="*/ 297570 h 4024443"/>
              <a:gd name="connsiteX132" fmla="*/ 2592699 w 3622307"/>
              <a:gd name="connsiteY132" fmla="*/ 200588 h 4024443"/>
              <a:gd name="connsiteX133" fmla="*/ 2592699 w 3622307"/>
              <a:gd name="connsiteY133" fmla="*/ 103606 h 4024443"/>
              <a:gd name="connsiteX134" fmla="*/ 2634263 w 3622307"/>
              <a:gd name="connsiteY134" fmla="*/ 75897 h 4024443"/>
              <a:gd name="connsiteX135" fmla="*/ 2661972 w 3622307"/>
              <a:gd name="connsiteY135" fmla="*/ 34334 h 4024443"/>
              <a:gd name="connsiteX136" fmla="*/ 2883645 w 3622307"/>
              <a:gd name="connsiteY136" fmla="*/ 20479 h 4024443"/>
              <a:gd name="connsiteX137" fmla="*/ 2925208 w 3622307"/>
              <a:gd name="connsiteY137" fmla="*/ 48188 h 4024443"/>
              <a:gd name="connsiteX0" fmla="*/ 2675827 w 3618150"/>
              <a:gd name="connsiteY0" fmla="*/ 62043 h 4024443"/>
              <a:gd name="connsiteX1" fmla="*/ 2745099 w 3618150"/>
              <a:gd name="connsiteY1" fmla="*/ 34334 h 4024443"/>
              <a:gd name="connsiteX2" fmla="*/ 2911354 w 3618150"/>
              <a:gd name="connsiteY2" fmla="*/ 6624 h 4024443"/>
              <a:gd name="connsiteX3" fmla="*/ 3063754 w 3618150"/>
              <a:gd name="connsiteY3" fmla="*/ 48188 h 4024443"/>
              <a:gd name="connsiteX4" fmla="*/ 3119172 w 3618150"/>
              <a:gd name="connsiteY4" fmla="*/ 131315 h 4024443"/>
              <a:gd name="connsiteX5" fmla="*/ 3202299 w 3618150"/>
              <a:gd name="connsiteY5" fmla="*/ 214443 h 4024443"/>
              <a:gd name="connsiteX6" fmla="*/ 3230008 w 3618150"/>
              <a:gd name="connsiteY6" fmla="*/ 297570 h 4024443"/>
              <a:gd name="connsiteX7" fmla="*/ 3160736 w 3618150"/>
              <a:gd name="connsiteY7" fmla="*/ 449970 h 4024443"/>
              <a:gd name="connsiteX8" fmla="*/ 3271572 w 3618150"/>
              <a:gd name="connsiteY8" fmla="*/ 505388 h 4024443"/>
              <a:gd name="connsiteX9" fmla="*/ 3285427 w 3618150"/>
              <a:gd name="connsiteY9" fmla="*/ 560806 h 4024443"/>
              <a:gd name="connsiteX10" fmla="*/ 3562517 w 3618150"/>
              <a:gd name="connsiteY10" fmla="*/ 588515 h 4024443"/>
              <a:gd name="connsiteX11" fmla="*/ 3576372 w 3618150"/>
              <a:gd name="connsiteY11" fmla="*/ 643934 h 4024443"/>
              <a:gd name="connsiteX12" fmla="*/ 3604081 w 3618150"/>
              <a:gd name="connsiteY12" fmla="*/ 727061 h 4024443"/>
              <a:gd name="connsiteX13" fmla="*/ 3548663 w 3618150"/>
              <a:gd name="connsiteY13" fmla="*/ 1295097 h 4024443"/>
              <a:gd name="connsiteX14" fmla="*/ 3617936 w 3618150"/>
              <a:gd name="connsiteY14" fmla="*/ 1419788 h 4024443"/>
              <a:gd name="connsiteX15" fmla="*/ 3520954 w 3618150"/>
              <a:gd name="connsiteY15" fmla="*/ 1558333 h 4024443"/>
              <a:gd name="connsiteX16" fmla="*/ 3465536 w 3618150"/>
              <a:gd name="connsiteY16" fmla="*/ 1627606 h 4024443"/>
              <a:gd name="connsiteX17" fmla="*/ 3437827 w 3618150"/>
              <a:gd name="connsiteY17" fmla="*/ 1669170 h 4024443"/>
              <a:gd name="connsiteX18" fmla="*/ 3451681 w 3618150"/>
              <a:gd name="connsiteY18" fmla="*/ 1849279 h 4024443"/>
              <a:gd name="connsiteX19" fmla="*/ 3437827 w 3618150"/>
              <a:gd name="connsiteY19" fmla="*/ 1918552 h 4024443"/>
              <a:gd name="connsiteX20" fmla="*/ 3396263 w 3618150"/>
              <a:gd name="connsiteY20" fmla="*/ 1932406 h 4024443"/>
              <a:gd name="connsiteX21" fmla="*/ 3326990 w 3618150"/>
              <a:gd name="connsiteY21" fmla="*/ 1946261 h 4024443"/>
              <a:gd name="connsiteX22" fmla="*/ 3257717 w 3618150"/>
              <a:gd name="connsiteY22" fmla="*/ 2001679 h 4024443"/>
              <a:gd name="connsiteX23" fmla="*/ 3243863 w 3618150"/>
              <a:gd name="connsiteY23" fmla="*/ 2043243 h 4024443"/>
              <a:gd name="connsiteX24" fmla="*/ 3230008 w 3618150"/>
              <a:gd name="connsiteY24" fmla="*/ 2361897 h 4024443"/>
              <a:gd name="connsiteX25" fmla="*/ 3146881 w 3618150"/>
              <a:gd name="connsiteY25" fmla="*/ 2417315 h 4024443"/>
              <a:gd name="connsiteX26" fmla="*/ 2828227 w 3618150"/>
              <a:gd name="connsiteY26" fmla="*/ 2431170 h 4024443"/>
              <a:gd name="connsiteX27" fmla="*/ 2786663 w 3618150"/>
              <a:gd name="connsiteY27" fmla="*/ 2445024 h 4024443"/>
              <a:gd name="connsiteX28" fmla="*/ 2772808 w 3618150"/>
              <a:gd name="connsiteY28" fmla="*/ 2486588 h 4024443"/>
              <a:gd name="connsiteX29" fmla="*/ 2758954 w 3618150"/>
              <a:gd name="connsiteY29" fmla="*/ 2583570 h 4024443"/>
              <a:gd name="connsiteX30" fmla="*/ 2717390 w 3618150"/>
              <a:gd name="connsiteY30" fmla="*/ 2625134 h 4024443"/>
              <a:gd name="connsiteX31" fmla="*/ 2675827 w 3618150"/>
              <a:gd name="connsiteY31" fmla="*/ 2708261 h 4024443"/>
              <a:gd name="connsiteX32" fmla="*/ 2648117 w 3618150"/>
              <a:gd name="connsiteY32" fmla="*/ 2735970 h 4024443"/>
              <a:gd name="connsiteX33" fmla="*/ 2606554 w 3618150"/>
              <a:gd name="connsiteY33" fmla="*/ 2749824 h 4024443"/>
              <a:gd name="connsiteX34" fmla="*/ 2578845 w 3618150"/>
              <a:gd name="connsiteY34" fmla="*/ 2777534 h 4024443"/>
              <a:gd name="connsiteX35" fmla="*/ 2481863 w 3618150"/>
              <a:gd name="connsiteY35" fmla="*/ 2819097 h 4024443"/>
              <a:gd name="connsiteX36" fmla="*/ 2412590 w 3618150"/>
              <a:gd name="connsiteY36" fmla="*/ 2832952 h 4024443"/>
              <a:gd name="connsiteX37" fmla="*/ 2329463 w 3618150"/>
              <a:gd name="connsiteY37" fmla="*/ 2846806 h 4024443"/>
              <a:gd name="connsiteX38" fmla="*/ 2246336 w 3618150"/>
              <a:gd name="connsiteY38" fmla="*/ 2874515 h 4024443"/>
              <a:gd name="connsiteX39" fmla="*/ 2204772 w 3618150"/>
              <a:gd name="connsiteY39" fmla="*/ 2902224 h 4024443"/>
              <a:gd name="connsiteX40" fmla="*/ 2080081 w 3618150"/>
              <a:gd name="connsiteY40" fmla="*/ 2943788 h 4024443"/>
              <a:gd name="connsiteX41" fmla="*/ 2038517 w 3618150"/>
              <a:gd name="connsiteY41" fmla="*/ 2957643 h 4024443"/>
              <a:gd name="connsiteX42" fmla="*/ 1955390 w 3618150"/>
              <a:gd name="connsiteY42" fmla="*/ 2999206 h 4024443"/>
              <a:gd name="connsiteX43" fmla="*/ 1913827 w 3618150"/>
              <a:gd name="connsiteY43" fmla="*/ 3026915 h 4024443"/>
              <a:gd name="connsiteX44" fmla="*/ 1886117 w 3618150"/>
              <a:gd name="connsiteY44" fmla="*/ 3054624 h 4024443"/>
              <a:gd name="connsiteX45" fmla="*/ 1775281 w 3618150"/>
              <a:gd name="connsiteY45" fmla="*/ 3082334 h 4024443"/>
              <a:gd name="connsiteX46" fmla="*/ 1622881 w 3618150"/>
              <a:gd name="connsiteY46" fmla="*/ 3123897 h 4024443"/>
              <a:gd name="connsiteX47" fmla="*/ 1539754 w 3618150"/>
              <a:gd name="connsiteY47" fmla="*/ 3193170 h 4024443"/>
              <a:gd name="connsiteX48" fmla="*/ 1401208 w 3618150"/>
              <a:gd name="connsiteY48" fmla="*/ 3276297 h 4024443"/>
              <a:gd name="connsiteX49" fmla="*/ 1373499 w 3618150"/>
              <a:gd name="connsiteY49" fmla="*/ 3317861 h 4024443"/>
              <a:gd name="connsiteX50" fmla="*/ 1345790 w 3618150"/>
              <a:gd name="connsiteY50" fmla="*/ 3594952 h 4024443"/>
              <a:gd name="connsiteX51" fmla="*/ 1304227 w 3618150"/>
              <a:gd name="connsiteY51" fmla="*/ 3622661 h 4024443"/>
              <a:gd name="connsiteX52" fmla="*/ 1248808 w 3618150"/>
              <a:gd name="connsiteY52" fmla="*/ 3636515 h 4024443"/>
              <a:gd name="connsiteX53" fmla="*/ 1207245 w 3618150"/>
              <a:gd name="connsiteY53" fmla="*/ 3650370 h 4024443"/>
              <a:gd name="connsiteX54" fmla="*/ 1124117 w 3618150"/>
              <a:gd name="connsiteY54" fmla="*/ 3733497 h 4024443"/>
              <a:gd name="connsiteX55" fmla="*/ 985572 w 3618150"/>
              <a:gd name="connsiteY55" fmla="*/ 3816624 h 4024443"/>
              <a:gd name="connsiteX56" fmla="*/ 916299 w 3618150"/>
              <a:gd name="connsiteY56" fmla="*/ 3872043 h 4024443"/>
              <a:gd name="connsiteX57" fmla="*/ 847027 w 3618150"/>
              <a:gd name="connsiteY57" fmla="*/ 3955170 h 4024443"/>
              <a:gd name="connsiteX58" fmla="*/ 763899 w 3618150"/>
              <a:gd name="connsiteY58" fmla="*/ 3982879 h 4024443"/>
              <a:gd name="connsiteX59" fmla="*/ 722336 w 3618150"/>
              <a:gd name="connsiteY59" fmla="*/ 3996734 h 4024443"/>
              <a:gd name="connsiteX60" fmla="*/ 680772 w 3618150"/>
              <a:gd name="connsiteY60" fmla="*/ 4010588 h 4024443"/>
              <a:gd name="connsiteX61" fmla="*/ 639208 w 3618150"/>
              <a:gd name="connsiteY61" fmla="*/ 4024443 h 4024443"/>
              <a:gd name="connsiteX62" fmla="*/ 320554 w 3618150"/>
              <a:gd name="connsiteY62" fmla="*/ 3996734 h 4024443"/>
              <a:gd name="connsiteX63" fmla="*/ 334408 w 3618150"/>
              <a:gd name="connsiteY63" fmla="*/ 3872043 h 4024443"/>
              <a:gd name="connsiteX64" fmla="*/ 375972 w 3618150"/>
              <a:gd name="connsiteY64" fmla="*/ 3844334 h 4024443"/>
              <a:gd name="connsiteX65" fmla="*/ 500663 w 3618150"/>
              <a:gd name="connsiteY65" fmla="*/ 3830479 h 4024443"/>
              <a:gd name="connsiteX66" fmla="*/ 486808 w 3618150"/>
              <a:gd name="connsiteY66" fmla="*/ 3678079 h 4024443"/>
              <a:gd name="connsiteX67" fmla="*/ 459099 w 3618150"/>
              <a:gd name="connsiteY67" fmla="*/ 3594952 h 4024443"/>
              <a:gd name="connsiteX68" fmla="*/ 445245 w 3618150"/>
              <a:gd name="connsiteY68" fmla="*/ 3553388 h 4024443"/>
              <a:gd name="connsiteX69" fmla="*/ 569936 w 3618150"/>
              <a:gd name="connsiteY69" fmla="*/ 2403461 h 4024443"/>
              <a:gd name="connsiteX70" fmla="*/ 514517 w 3618150"/>
              <a:gd name="connsiteY70" fmla="*/ 2348043 h 4024443"/>
              <a:gd name="connsiteX71" fmla="*/ 542227 w 3618150"/>
              <a:gd name="connsiteY71" fmla="*/ 2264915 h 4024443"/>
              <a:gd name="connsiteX72" fmla="*/ 556081 w 3618150"/>
              <a:gd name="connsiteY72" fmla="*/ 2223352 h 4024443"/>
              <a:gd name="connsiteX73" fmla="*/ 583790 w 3618150"/>
              <a:gd name="connsiteY73" fmla="*/ 2126370 h 4024443"/>
              <a:gd name="connsiteX74" fmla="*/ 625354 w 3618150"/>
              <a:gd name="connsiteY74" fmla="*/ 1946261 h 4024443"/>
              <a:gd name="connsiteX75" fmla="*/ 666917 w 3618150"/>
              <a:gd name="connsiteY75" fmla="*/ 1918552 h 4024443"/>
              <a:gd name="connsiteX76" fmla="*/ 736190 w 3618150"/>
              <a:gd name="connsiteY76" fmla="*/ 1863134 h 4024443"/>
              <a:gd name="connsiteX77" fmla="*/ 777754 w 3618150"/>
              <a:gd name="connsiteY77" fmla="*/ 1849279 h 4024443"/>
              <a:gd name="connsiteX78" fmla="*/ 860881 w 3618150"/>
              <a:gd name="connsiteY78" fmla="*/ 1793861 h 4024443"/>
              <a:gd name="connsiteX79" fmla="*/ 902445 w 3618150"/>
              <a:gd name="connsiteY79" fmla="*/ 1766152 h 4024443"/>
              <a:gd name="connsiteX80" fmla="*/ 916299 w 3618150"/>
              <a:gd name="connsiteY80" fmla="*/ 1724588 h 4024443"/>
              <a:gd name="connsiteX81" fmla="*/ 722336 w 3618150"/>
              <a:gd name="connsiteY81" fmla="*/ 1558334 h 4024443"/>
              <a:gd name="connsiteX82" fmla="*/ 639208 w 3618150"/>
              <a:gd name="connsiteY82" fmla="*/ 1489061 h 4024443"/>
              <a:gd name="connsiteX83" fmla="*/ 556081 w 3618150"/>
              <a:gd name="connsiteY83" fmla="*/ 1433643 h 4024443"/>
              <a:gd name="connsiteX84" fmla="*/ 431390 w 3618150"/>
              <a:gd name="connsiteY84" fmla="*/ 1336661 h 4024443"/>
              <a:gd name="connsiteX85" fmla="*/ 320554 w 3618150"/>
              <a:gd name="connsiteY85" fmla="*/ 1350515 h 4024443"/>
              <a:gd name="connsiteX86" fmla="*/ 278990 w 3618150"/>
              <a:gd name="connsiteY86" fmla="*/ 1405934 h 4024443"/>
              <a:gd name="connsiteX87" fmla="*/ 237427 w 3618150"/>
              <a:gd name="connsiteY87" fmla="*/ 1419788 h 4024443"/>
              <a:gd name="connsiteX88" fmla="*/ 195863 w 3618150"/>
              <a:gd name="connsiteY88" fmla="*/ 1405934 h 4024443"/>
              <a:gd name="connsiteX89" fmla="*/ 112736 w 3618150"/>
              <a:gd name="connsiteY89" fmla="*/ 1239679 h 4024443"/>
              <a:gd name="connsiteX90" fmla="*/ 98881 w 3618150"/>
              <a:gd name="connsiteY90" fmla="*/ 1198115 h 4024443"/>
              <a:gd name="connsiteX91" fmla="*/ 85027 w 3618150"/>
              <a:gd name="connsiteY91" fmla="*/ 1156552 h 4024443"/>
              <a:gd name="connsiteX92" fmla="*/ 71172 w 3618150"/>
              <a:gd name="connsiteY92" fmla="*/ 1101134 h 4024443"/>
              <a:gd name="connsiteX93" fmla="*/ 43463 w 3618150"/>
              <a:gd name="connsiteY93" fmla="*/ 1073424 h 4024443"/>
              <a:gd name="connsiteX94" fmla="*/ 29608 w 3618150"/>
              <a:gd name="connsiteY94" fmla="*/ 1031861 h 4024443"/>
              <a:gd name="connsiteX95" fmla="*/ 15754 w 3618150"/>
              <a:gd name="connsiteY95" fmla="*/ 948734 h 4024443"/>
              <a:gd name="connsiteX96" fmla="*/ 57317 w 3618150"/>
              <a:gd name="connsiteY96" fmla="*/ 921024 h 4024443"/>
              <a:gd name="connsiteX97" fmla="*/ 168154 w 3618150"/>
              <a:gd name="connsiteY97" fmla="*/ 865606 h 4024443"/>
              <a:gd name="connsiteX98" fmla="*/ 209717 w 3618150"/>
              <a:gd name="connsiteY98" fmla="*/ 851752 h 4024443"/>
              <a:gd name="connsiteX99" fmla="*/ 417536 w 3618150"/>
              <a:gd name="connsiteY99" fmla="*/ 782479 h 4024443"/>
              <a:gd name="connsiteX100" fmla="*/ 514517 w 3618150"/>
              <a:gd name="connsiteY100" fmla="*/ 740915 h 4024443"/>
              <a:gd name="connsiteX101" fmla="*/ 597645 w 3618150"/>
              <a:gd name="connsiteY101" fmla="*/ 713206 h 4024443"/>
              <a:gd name="connsiteX102" fmla="*/ 639208 w 3618150"/>
              <a:gd name="connsiteY102" fmla="*/ 699352 h 4024443"/>
              <a:gd name="connsiteX103" fmla="*/ 680772 w 3618150"/>
              <a:gd name="connsiteY103" fmla="*/ 671643 h 4024443"/>
              <a:gd name="connsiteX104" fmla="*/ 722336 w 3618150"/>
              <a:gd name="connsiteY104" fmla="*/ 657788 h 4024443"/>
              <a:gd name="connsiteX105" fmla="*/ 763899 w 3618150"/>
              <a:gd name="connsiteY105" fmla="*/ 616224 h 4024443"/>
              <a:gd name="connsiteX106" fmla="*/ 805463 w 3618150"/>
              <a:gd name="connsiteY106" fmla="*/ 588515 h 4024443"/>
              <a:gd name="connsiteX107" fmla="*/ 860881 w 3618150"/>
              <a:gd name="connsiteY107" fmla="*/ 546952 h 4024443"/>
              <a:gd name="connsiteX108" fmla="*/ 944008 w 3618150"/>
              <a:gd name="connsiteY108" fmla="*/ 477679 h 4024443"/>
              <a:gd name="connsiteX109" fmla="*/ 971717 w 3618150"/>
              <a:gd name="connsiteY109" fmla="*/ 380697 h 4024443"/>
              <a:gd name="connsiteX110" fmla="*/ 957863 w 3618150"/>
              <a:gd name="connsiteY110" fmla="*/ 311424 h 4024443"/>
              <a:gd name="connsiteX111" fmla="*/ 916299 w 3618150"/>
              <a:gd name="connsiteY111" fmla="*/ 269861 h 4024443"/>
              <a:gd name="connsiteX112" fmla="*/ 916299 w 3618150"/>
              <a:gd name="connsiteY112" fmla="*/ 159024 h 4024443"/>
              <a:gd name="connsiteX113" fmla="*/ 957863 w 3618150"/>
              <a:gd name="connsiteY113" fmla="*/ 145170 h 4024443"/>
              <a:gd name="connsiteX114" fmla="*/ 1137972 w 3618150"/>
              <a:gd name="connsiteY114" fmla="*/ 159024 h 4024443"/>
              <a:gd name="connsiteX115" fmla="*/ 1290372 w 3618150"/>
              <a:gd name="connsiteY115" fmla="*/ 214443 h 4024443"/>
              <a:gd name="connsiteX116" fmla="*/ 1387354 w 3618150"/>
              <a:gd name="connsiteY116" fmla="*/ 228297 h 4024443"/>
              <a:gd name="connsiteX117" fmla="*/ 1470481 w 3618150"/>
              <a:gd name="connsiteY117" fmla="*/ 256006 h 4024443"/>
              <a:gd name="connsiteX118" fmla="*/ 1553608 w 3618150"/>
              <a:gd name="connsiteY118" fmla="*/ 242152 h 4024443"/>
              <a:gd name="connsiteX119" fmla="*/ 1622881 w 3618150"/>
              <a:gd name="connsiteY119" fmla="*/ 159024 h 4024443"/>
              <a:gd name="connsiteX120" fmla="*/ 1664445 w 3618150"/>
              <a:gd name="connsiteY120" fmla="*/ 131315 h 4024443"/>
              <a:gd name="connsiteX121" fmla="*/ 1775281 w 3618150"/>
              <a:gd name="connsiteY121" fmla="*/ 103606 h 4024443"/>
              <a:gd name="connsiteX122" fmla="*/ 1858408 w 3618150"/>
              <a:gd name="connsiteY122" fmla="*/ 75897 h 4024443"/>
              <a:gd name="connsiteX123" fmla="*/ 1899972 w 3618150"/>
              <a:gd name="connsiteY123" fmla="*/ 62043 h 4024443"/>
              <a:gd name="connsiteX124" fmla="*/ 2010808 w 3618150"/>
              <a:gd name="connsiteY124" fmla="*/ 75897 h 4024443"/>
              <a:gd name="connsiteX125" fmla="*/ 2052372 w 3618150"/>
              <a:gd name="connsiteY125" fmla="*/ 89752 h 4024443"/>
              <a:gd name="connsiteX126" fmla="*/ 2080081 w 3618150"/>
              <a:gd name="connsiteY126" fmla="*/ 131315 h 4024443"/>
              <a:gd name="connsiteX127" fmla="*/ 2121645 w 3618150"/>
              <a:gd name="connsiteY127" fmla="*/ 159024 h 4024443"/>
              <a:gd name="connsiteX128" fmla="*/ 2190917 w 3618150"/>
              <a:gd name="connsiteY128" fmla="*/ 228297 h 4024443"/>
              <a:gd name="connsiteX129" fmla="*/ 2357172 w 3618150"/>
              <a:gd name="connsiteY129" fmla="*/ 256006 h 4024443"/>
              <a:gd name="connsiteX130" fmla="*/ 2398736 w 3618150"/>
              <a:gd name="connsiteY130" fmla="*/ 269861 h 4024443"/>
              <a:gd name="connsiteX131" fmla="*/ 2426445 w 3618150"/>
              <a:gd name="connsiteY131" fmla="*/ 311424 h 4024443"/>
              <a:gd name="connsiteX132" fmla="*/ 2606554 w 3618150"/>
              <a:gd name="connsiteY132" fmla="*/ 297570 h 4024443"/>
              <a:gd name="connsiteX133" fmla="*/ 2592699 w 3618150"/>
              <a:gd name="connsiteY133" fmla="*/ 200588 h 4024443"/>
              <a:gd name="connsiteX134" fmla="*/ 2592699 w 3618150"/>
              <a:gd name="connsiteY134" fmla="*/ 103606 h 4024443"/>
              <a:gd name="connsiteX135" fmla="*/ 2634263 w 3618150"/>
              <a:gd name="connsiteY135" fmla="*/ 75897 h 4024443"/>
              <a:gd name="connsiteX136" fmla="*/ 2661972 w 3618150"/>
              <a:gd name="connsiteY136" fmla="*/ 34334 h 4024443"/>
              <a:gd name="connsiteX137" fmla="*/ 2883645 w 3618150"/>
              <a:gd name="connsiteY137" fmla="*/ 20479 h 4024443"/>
              <a:gd name="connsiteX138" fmla="*/ 2925208 w 3618150"/>
              <a:gd name="connsiteY138" fmla="*/ 48188 h 4024443"/>
              <a:gd name="connsiteX0" fmla="*/ 2675827 w 3618150"/>
              <a:gd name="connsiteY0" fmla="*/ 62043 h 4024443"/>
              <a:gd name="connsiteX1" fmla="*/ 2745099 w 3618150"/>
              <a:gd name="connsiteY1" fmla="*/ 34334 h 4024443"/>
              <a:gd name="connsiteX2" fmla="*/ 2911354 w 3618150"/>
              <a:gd name="connsiteY2" fmla="*/ 6624 h 4024443"/>
              <a:gd name="connsiteX3" fmla="*/ 3063754 w 3618150"/>
              <a:gd name="connsiteY3" fmla="*/ 48188 h 4024443"/>
              <a:gd name="connsiteX4" fmla="*/ 3119172 w 3618150"/>
              <a:gd name="connsiteY4" fmla="*/ 131315 h 4024443"/>
              <a:gd name="connsiteX5" fmla="*/ 3202299 w 3618150"/>
              <a:gd name="connsiteY5" fmla="*/ 214443 h 4024443"/>
              <a:gd name="connsiteX6" fmla="*/ 3230008 w 3618150"/>
              <a:gd name="connsiteY6" fmla="*/ 297570 h 4024443"/>
              <a:gd name="connsiteX7" fmla="*/ 3160736 w 3618150"/>
              <a:gd name="connsiteY7" fmla="*/ 449970 h 4024443"/>
              <a:gd name="connsiteX8" fmla="*/ 3271572 w 3618150"/>
              <a:gd name="connsiteY8" fmla="*/ 505388 h 4024443"/>
              <a:gd name="connsiteX9" fmla="*/ 3285427 w 3618150"/>
              <a:gd name="connsiteY9" fmla="*/ 560806 h 4024443"/>
              <a:gd name="connsiteX10" fmla="*/ 3562517 w 3618150"/>
              <a:gd name="connsiteY10" fmla="*/ 588515 h 4024443"/>
              <a:gd name="connsiteX11" fmla="*/ 3576372 w 3618150"/>
              <a:gd name="connsiteY11" fmla="*/ 643934 h 4024443"/>
              <a:gd name="connsiteX12" fmla="*/ 3604081 w 3618150"/>
              <a:gd name="connsiteY12" fmla="*/ 727061 h 4024443"/>
              <a:gd name="connsiteX13" fmla="*/ 3548663 w 3618150"/>
              <a:gd name="connsiteY13" fmla="*/ 1295097 h 4024443"/>
              <a:gd name="connsiteX14" fmla="*/ 3617936 w 3618150"/>
              <a:gd name="connsiteY14" fmla="*/ 1419788 h 4024443"/>
              <a:gd name="connsiteX15" fmla="*/ 3520954 w 3618150"/>
              <a:gd name="connsiteY15" fmla="*/ 1558333 h 4024443"/>
              <a:gd name="connsiteX16" fmla="*/ 3465536 w 3618150"/>
              <a:gd name="connsiteY16" fmla="*/ 1627606 h 4024443"/>
              <a:gd name="connsiteX17" fmla="*/ 3437827 w 3618150"/>
              <a:gd name="connsiteY17" fmla="*/ 1669170 h 4024443"/>
              <a:gd name="connsiteX18" fmla="*/ 3451681 w 3618150"/>
              <a:gd name="connsiteY18" fmla="*/ 1849279 h 4024443"/>
              <a:gd name="connsiteX19" fmla="*/ 3437827 w 3618150"/>
              <a:gd name="connsiteY19" fmla="*/ 1918552 h 4024443"/>
              <a:gd name="connsiteX20" fmla="*/ 3396263 w 3618150"/>
              <a:gd name="connsiteY20" fmla="*/ 1932406 h 4024443"/>
              <a:gd name="connsiteX21" fmla="*/ 3326990 w 3618150"/>
              <a:gd name="connsiteY21" fmla="*/ 1946261 h 4024443"/>
              <a:gd name="connsiteX22" fmla="*/ 3257717 w 3618150"/>
              <a:gd name="connsiteY22" fmla="*/ 2001679 h 4024443"/>
              <a:gd name="connsiteX23" fmla="*/ 3243863 w 3618150"/>
              <a:gd name="connsiteY23" fmla="*/ 2043243 h 4024443"/>
              <a:gd name="connsiteX24" fmla="*/ 3230008 w 3618150"/>
              <a:gd name="connsiteY24" fmla="*/ 2361897 h 4024443"/>
              <a:gd name="connsiteX25" fmla="*/ 3146881 w 3618150"/>
              <a:gd name="connsiteY25" fmla="*/ 2417315 h 4024443"/>
              <a:gd name="connsiteX26" fmla="*/ 2828227 w 3618150"/>
              <a:gd name="connsiteY26" fmla="*/ 2431170 h 4024443"/>
              <a:gd name="connsiteX27" fmla="*/ 2786663 w 3618150"/>
              <a:gd name="connsiteY27" fmla="*/ 2445024 h 4024443"/>
              <a:gd name="connsiteX28" fmla="*/ 2772808 w 3618150"/>
              <a:gd name="connsiteY28" fmla="*/ 2486588 h 4024443"/>
              <a:gd name="connsiteX29" fmla="*/ 2758954 w 3618150"/>
              <a:gd name="connsiteY29" fmla="*/ 2583570 h 4024443"/>
              <a:gd name="connsiteX30" fmla="*/ 2717390 w 3618150"/>
              <a:gd name="connsiteY30" fmla="*/ 2625134 h 4024443"/>
              <a:gd name="connsiteX31" fmla="*/ 2675827 w 3618150"/>
              <a:gd name="connsiteY31" fmla="*/ 2708261 h 4024443"/>
              <a:gd name="connsiteX32" fmla="*/ 2648117 w 3618150"/>
              <a:gd name="connsiteY32" fmla="*/ 2735970 h 4024443"/>
              <a:gd name="connsiteX33" fmla="*/ 2606554 w 3618150"/>
              <a:gd name="connsiteY33" fmla="*/ 2749824 h 4024443"/>
              <a:gd name="connsiteX34" fmla="*/ 2578845 w 3618150"/>
              <a:gd name="connsiteY34" fmla="*/ 2777534 h 4024443"/>
              <a:gd name="connsiteX35" fmla="*/ 2481863 w 3618150"/>
              <a:gd name="connsiteY35" fmla="*/ 2819097 h 4024443"/>
              <a:gd name="connsiteX36" fmla="*/ 2412590 w 3618150"/>
              <a:gd name="connsiteY36" fmla="*/ 2832952 h 4024443"/>
              <a:gd name="connsiteX37" fmla="*/ 2329463 w 3618150"/>
              <a:gd name="connsiteY37" fmla="*/ 2846806 h 4024443"/>
              <a:gd name="connsiteX38" fmla="*/ 2246336 w 3618150"/>
              <a:gd name="connsiteY38" fmla="*/ 2874515 h 4024443"/>
              <a:gd name="connsiteX39" fmla="*/ 2204772 w 3618150"/>
              <a:gd name="connsiteY39" fmla="*/ 2902224 h 4024443"/>
              <a:gd name="connsiteX40" fmla="*/ 2080081 w 3618150"/>
              <a:gd name="connsiteY40" fmla="*/ 2943788 h 4024443"/>
              <a:gd name="connsiteX41" fmla="*/ 2038517 w 3618150"/>
              <a:gd name="connsiteY41" fmla="*/ 2957643 h 4024443"/>
              <a:gd name="connsiteX42" fmla="*/ 1955390 w 3618150"/>
              <a:gd name="connsiteY42" fmla="*/ 2999206 h 4024443"/>
              <a:gd name="connsiteX43" fmla="*/ 1913827 w 3618150"/>
              <a:gd name="connsiteY43" fmla="*/ 3026915 h 4024443"/>
              <a:gd name="connsiteX44" fmla="*/ 1886117 w 3618150"/>
              <a:gd name="connsiteY44" fmla="*/ 3054624 h 4024443"/>
              <a:gd name="connsiteX45" fmla="*/ 1775281 w 3618150"/>
              <a:gd name="connsiteY45" fmla="*/ 3082334 h 4024443"/>
              <a:gd name="connsiteX46" fmla="*/ 1622881 w 3618150"/>
              <a:gd name="connsiteY46" fmla="*/ 3123897 h 4024443"/>
              <a:gd name="connsiteX47" fmla="*/ 1539754 w 3618150"/>
              <a:gd name="connsiteY47" fmla="*/ 3193170 h 4024443"/>
              <a:gd name="connsiteX48" fmla="*/ 1401208 w 3618150"/>
              <a:gd name="connsiteY48" fmla="*/ 3276297 h 4024443"/>
              <a:gd name="connsiteX49" fmla="*/ 1373499 w 3618150"/>
              <a:gd name="connsiteY49" fmla="*/ 3317861 h 4024443"/>
              <a:gd name="connsiteX50" fmla="*/ 1345790 w 3618150"/>
              <a:gd name="connsiteY50" fmla="*/ 3594952 h 4024443"/>
              <a:gd name="connsiteX51" fmla="*/ 1304227 w 3618150"/>
              <a:gd name="connsiteY51" fmla="*/ 3622661 h 4024443"/>
              <a:gd name="connsiteX52" fmla="*/ 1248808 w 3618150"/>
              <a:gd name="connsiteY52" fmla="*/ 3636515 h 4024443"/>
              <a:gd name="connsiteX53" fmla="*/ 1207245 w 3618150"/>
              <a:gd name="connsiteY53" fmla="*/ 3650370 h 4024443"/>
              <a:gd name="connsiteX54" fmla="*/ 1124117 w 3618150"/>
              <a:gd name="connsiteY54" fmla="*/ 3733497 h 4024443"/>
              <a:gd name="connsiteX55" fmla="*/ 985572 w 3618150"/>
              <a:gd name="connsiteY55" fmla="*/ 3816624 h 4024443"/>
              <a:gd name="connsiteX56" fmla="*/ 916299 w 3618150"/>
              <a:gd name="connsiteY56" fmla="*/ 3872043 h 4024443"/>
              <a:gd name="connsiteX57" fmla="*/ 847027 w 3618150"/>
              <a:gd name="connsiteY57" fmla="*/ 3955170 h 4024443"/>
              <a:gd name="connsiteX58" fmla="*/ 763899 w 3618150"/>
              <a:gd name="connsiteY58" fmla="*/ 3982879 h 4024443"/>
              <a:gd name="connsiteX59" fmla="*/ 722336 w 3618150"/>
              <a:gd name="connsiteY59" fmla="*/ 3996734 h 4024443"/>
              <a:gd name="connsiteX60" fmla="*/ 680772 w 3618150"/>
              <a:gd name="connsiteY60" fmla="*/ 4010588 h 4024443"/>
              <a:gd name="connsiteX61" fmla="*/ 639208 w 3618150"/>
              <a:gd name="connsiteY61" fmla="*/ 4024443 h 4024443"/>
              <a:gd name="connsiteX62" fmla="*/ 320554 w 3618150"/>
              <a:gd name="connsiteY62" fmla="*/ 3996734 h 4024443"/>
              <a:gd name="connsiteX63" fmla="*/ 334408 w 3618150"/>
              <a:gd name="connsiteY63" fmla="*/ 3872043 h 4024443"/>
              <a:gd name="connsiteX64" fmla="*/ 375972 w 3618150"/>
              <a:gd name="connsiteY64" fmla="*/ 3844334 h 4024443"/>
              <a:gd name="connsiteX65" fmla="*/ 500663 w 3618150"/>
              <a:gd name="connsiteY65" fmla="*/ 3830479 h 4024443"/>
              <a:gd name="connsiteX66" fmla="*/ 486808 w 3618150"/>
              <a:gd name="connsiteY66" fmla="*/ 3678079 h 4024443"/>
              <a:gd name="connsiteX67" fmla="*/ 459099 w 3618150"/>
              <a:gd name="connsiteY67" fmla="*/ 3594952 h 4024443"/>
              <a:gd name="connsiteX68" fmla="*/ 445245 w 3618150"/>
              <a:gd name="connsiteY68" fmla="*/ 3553388 h 4024443"/>
              <a:gd name="connsiteX69" fmla="*/ 569936 w 3618150"/>
              <a:gd name="connsiteY69" fmla="*/ 2403461 h 4024443"/>
              <a:gd name="connsiteX70" fmla="*/ 514517 w 3618150"/>
              <a:gd name="connsiteY70" fmla="*/ 2348043 h 4024443"/>
              <a:gd name="connsiteX71" fmla="*/ 542227 w 3618150"/>
              <a:gd name="connsiteY71" fmla="*/ 2264915 h 4024443"/>
              <a:gd name="connsiteX72" fmla="*/ 556081 w 3618150"/>
              <a:gd name="connsiteY72" fmla="*/ 2223352 h 4024443"/>
              <a:gd name="connsiteX73" fmla="*/ 583790 w 3618150"/>
              <a:gd name="connsiteY73" fmla="*/ 2126370 h 4024443"/>
              <a:gd name="connsiteX74" fmla="*/ 625354 w 3618150"/>
              <a:gd name="connsiteY74" fmla="*/ 1946261 h 4024443"/>
              <a:gd name="connsiteX75" fmla="*/ 666917 w 3618150"/>
              <a:gd name="connsiteY75" fmla="*/ 1918552 h 4024443"/>
              <a:gd name="connsiteX76" fmla="*/ 736190 w 3618150"/>
              <a:gd name="connsiteY76" fmla="*/ 1863134 h 4024443"/>
              <a:gd name="connsiteX77" fmla="*/ 777754 w 3618150"/>
              <a:gd name="connsiteY77" fmla="*/ 1849279 h 4024443"/>
              <a:gd name="connsiteX78" fmla="*/ 860881 w 3618150"/>
              <a:gd name="connsiteY78" fmla="*/ 1793861 h 4024443"/>
              <a:gd name="connsiteX79" fmla="*/ 902445 w 3618150"/>
              <a:gd name="connsiteY79" fmla="*/ 1766152 h 4024443"/>
              <a:gd name="connsiteX80" fmla="*/ 916299 w 3618150"/>
              <a:gd name="connsiteY80" fmla="*/ 1724588 h 4024443"/>
              <a:gd name="connsiteX81" fmla="*/ 722336 w 3618150"/>
              <a:gd name="connsiteY81" fmla="*/ 1558334 h 4024443"/>
              <a:gd name="connsiteX82" fmla="*/ 639208 w 3618150"/>
              <a:gd name="connsiteY82" fmla="*/ 1489061 h 4024443"/>
              <a:gd name="connsiteX83" fmla="*/ 556081 w 3618150"/>
              <a:gd name="connsiteY83" fmla="*/ 1433643 h 4024443"/>
              <a:gd name="connsiteX84" fmla="*/ 431390 w 3618150"/>
              <a:gd name="connsiteY84" fmla="*/ 1336661 h 4024443"/>
              <a:gd name="connsiteX85" fmla="*/ 320554 w 3618150"/>
              <a:gd name="connsiteY85" fmla="*/ 1350515 h 4024443"/>
              <a:gd name="connsiteX86" fmla="*/ 278990 w 3618150"/>
              <a:gd name="connsiteY86" fmla="*/ 1405934 h 4024443"/>
              <a:gd name="connsiteX87" fmla="*/ 237427 w 3618150"/>
              <a:gd name="connsiteY87" fmla="*/ 1419788 h 4024443"/>
              <a:gd name="connsiteX88" fmla="*/ 195863 w 3618150"/>
              <a:gd name="connsiteY88" fmla="*/ 1405934 h 4024443"/>
              <a:gd name="connsiteX89" fmla="*/ 112736 w 3618150"/>
              <a:gd name="connsiteY89" fmla="*/ 1239679 h 4024443"/>
              <a:gd name="connsiteX90" fmla="*/ 98881 w 3618150"/>
              <a:gd name="connsiteY90" fmla="*/ 1198115 h 4024443"/>
              <a:gd name="connsiteX91" fmla="*/ 85027 w 3618150"/>
              <a:gd name="connsiteY91" fmla="*/ 1156552 h 4024443"/>
              <a:gd name="connsiteX92" fmla="*/ 71172 w 3618150"/>
              <a:gd name="connsiteY92" fmla="*/ 1101134 h 4024443"/>
              <a:gd name="connsiteX93" fmla="*/ 43463 w 3618150"/>
              <a:gd name="connsiteY93" fmla="*/ 1073424 h 4024443"/>
              <a:gd name="connsiteX94" fmla="*/ 29608 w 3618150"/>
              <a:gd name="connsiteY94" fmla="*/ 1031861 h 4024443"/>
              <a:gd name="connsiteX95" fmla="*/ 15754 w 3618150"/>
              <a:gd name="connsiteY95" fmla="*/ 948734 h 4024443"/>
              <a:gd name="connsiteX96" fmla="*/ 57317 w 3618150"/>
              <a:gd name="connsiteY96" fmla="*/ 921024 h 4024443"/>
              <a:gd name="connsiteX97" fmla="*/ 168154 w 3618150"/>
              <a:gd name="connsiteY97" fmla="*/ 865606 h 4024443"/>
              <a:gd name="connsiteX98" fmla="*/ 209717 w 3618150"/>
              <a:gd name="connsiteY98" fmla="*/ 851752 h 4024443"/>
              <a:gd name="connsiteX99" fmla="*/ 417536 w 3618150"/>
              <a:gd name="connsiteY99" fmla="*/ 782479 h 4024443"/>
              <a:gd name="connsiteX100" fmla="*/ 514517 w 3618150"/>
              <a:gd name="connsiteY100" fmla="*/ 740915 h 4024443"/>
              <a:gd name="connsiteX101" fmla="*/ 597645 w 3618150"/>
              <a:gd name="connsiteY101" fmla="*/ 796333 h 4024443"/>
              <a:gd name="connsiteX102" fmla="*/ 639208 w 3618150"/>
              <a:gd name="connsiteY102" fmla="*/ 699352 h 4024443"/>
              <a:gd name="connsiteX103" fmla="*/ 680772 w 3618150"/>
              <a:gd name="connsiteY103" fmla="*/ 671643 h 4024443"/>
              <a:gd name="connsiteX104" fmla="*/ 722336 w 3618150"/>
              <a:gd name="connsiteY104" fmla="*/ 657788 h 4024443"/>
              <a:gd name="connsiteX105" fmla="*/ 763899 w 3618150"/>
              <a:gd name="connsiteY105" fmla="*/ 616224 h 4024443"/>
              <a:gd name="connsiteX106" fmla="*/ 805463 w 3618150"/>
              <a:gd name="connsiteY106" fmla="*/ 588515 h 4024443"/>
              <a:gd name="connsiteX107" fmla="*/ 860881 w 3618150"/>
              <a:gd name="connsiteY107" fmla="*/ 546952 h 4024443"/>
              <a:gd name="connsiteX108" fmla="*/ 944008 w 3618150"/>
              <a:gd name="connsiteY108" fmla="*/ 477679 h 4024443"/>
              <a:gd name="connsiteX109" fmla="*/ 971717 w 3618150"/>
              <a:gd name="connsiteY109" fmla="*/ 380697 h 4024443"/>
              <a:gd name="connsiteX110" fmla="*/ 957863 w 3618150"/>
              <a:gd name="connsiteY110" fmla="*/ 311424 h 4024443"/>
              <a:gd name="connsiteX111" fmla="*/ 916299 w 3618150"/>
              <a:gd name="connsiteY111" fmla="*/ 269861 h 4024443"/>
              <a:gd name="connsiteX112" fmla="*/ 916299 w 3618150"/>
              <a:gd name="connsiteY112" fmla="*/ 159024 h 4024443"/>
              <a:gd name="connsiteX113" fmla="*/ 957863 w 3618150"/>
              <a:gd name="connsiteY113" fmla="*/ 145170 h 4024443"/>
              <a:gd name="connsiteX114" fmla="*/ 1137972 w 3618150"/>
              <a:gd name="connsiteY114" fmla="*/ 159024 h 4024443"/>
              <a:gd name="connsiteX115" fmla="*/ 1290372 w 3618150"/>
              <a:gd name="connsiteY115" fmla="*/ 214443 h 4024443"/>
              <a:gd name="connsiteX116" fmla="*/ 1387354 w 3618150"/>
              <a:gd name="connsiteY116" fmla="*/ 228297 h 4024443"/>
              <a:gd name="connsiteX117" fmla="*/ 1470481 w 3618150"/>
              <a:gd name="connsiteY117" fmla="*/ 256006 h 4024443"/>
              <a:gd name="connsiteX118" fmla="*/ 1553608 w 3618150"/>
              <a:gd name="connsiteY118" fmla="*/ 242152 h 4024443"/>
              <a:gd name="connsiteX119" fmla="*/ 1622881 w 3618150"/>
              <a:gd name="connsiteY119" fmla="*/ 159024 h 4024443"/>
              <a:gd name="connsiteX120" fmla="*/ 1664445 w 3618150"/>
              <a:gd name="connsiteY120" fmla="*/ 131315 h 4024443"/>
              <a:gd name="connsiteX121" fmla="*/ 1775281 w 3618150"/>
              <a:gd name="connsiteY121" fmla="*/ 103606 h 4024443"/>
              <a:gd name="connsiteX122" fmla="*/ 1858408 w 3618150"/>
              <a:gd name="connsiteY122" fmla="*/ 75897 h 4024443"/>
              <a:gd name="connsiteX123" fmla="*/ 1899972 w 3618150"/>
              <a:gd name="connsiteY123" fmla="*/ 62043 h 4024443"/>
              <a:gd name="connsiteX124" fmla="*/ 2010808 w 3618150"/>
              <a:gd name="connsiteY124" fmla="*/ 75897 h 4024443"/>
              <a:gd name="connsiteX125" fmla="*/ 2052372 w 3618150"/>
              <a:gd name="connsiteY125" fmla="*/ 89752 h 4024443"/>
              <a:gd name="connsiteX126" fmla="*/ 2080081 w 3618150"/>
              <a:gd name="connsiteY126" fmla="*/ 131315 h 4024443"/>
              <a:gd name="connsiteX127" fmla="*/ 2121645 w 3618150"/>
              <a:gd name="connsiteY127" fmla="*/ 159024 h 4024443"/>
              <a:gd name="connsiteX128" fmla="*/ 2190917 w 3618150"/>
              <a:gd name="connsiteY128" fmla="*/ 228297 h 4024443"/>
              <a:gd name="connsiteX129" fmla="*/ 2357172 w 3618150"/>
              <a:gd name="connsiteY129" fmla="*/ 256006 h 4024443"/>
              <a:gd name="connsiteX130" fmla="*/ 2398736 w 3618150"/>
              <a:gd name="connsiteY130" fmla="*/ 269861 h 4024443"/>
              <a:gd name="connsiteX131" fmla="*/ 2426445 w 3618150"/>
              <a:gd name="connsiteY131" fmla="*/ 311424 h 4024443"/>
              <a:gd name="connsiteX132" fmla="*/ 2606554 w 3618150"/>
              <a:gd name="connsiteY132" fmla="*/ 297570 h 4024443"/>
              <a:gd name="connsiteX133" fmla="*/ 2592699 w 3618150"/>
              <a:gd name="connsiteY133" fmla="*/ 200588 h 4024443"/>
              <a:gd name="connsiteX134" fmla="*/ 2592699 w 3618150"/>
              <a:gd name="connsiteY134" fmla="*/ 103606 h 4024443"/>
              <a:gd name="connsiteX135" fmla="*/ 2634263 w 3618150"/>
              <a:gd name="connsiteY135" fmla="*/ 75897 h 4024443"/>
              <a:gd name="connsiteX136" fmla="*/ 2661972 w 3618150"/>
              <a:gd name="connsiteY136" fmla="*/ 34334 h 4024443"/>
              <a:gd name="connsiteX137" fmla="*/ 2883645 w 3618150"/>
              <a:gd name="connsiteY137" fmla="*/ 20479 h 4024443"/>
              <a:gd name="connsiteX138" fmla="*/ 2925208 w 3618150"/>
              <a:gd name="connsiteY138" fmla="*/ 48188 h 4024443"/>
              <a:gd name="connsiteX0" fmla="*/ 2675827 w 3618150"/>
              <a:gd name="connsiteY0" fmla="*/ 62043 h 4024443"/>
              <a:gd name="connsiteX1" fmla="*/ 2745099 w 3618150"/>
              <a:gd name="connsiteY1" fmla="*/ 34334 h 4024443"/>
              <a:gd name="connsiteX2" fmla="*/ 2911354 w 3618150"/>
              <a:gd name="connsiteY2" fmla="*/ 6624 h 4024443"/>
              <a:gd name="connsiteX3" fmla="*/ 3063754 w 3618150"/>
              <a:gd name="connsiteY3" fmla="*/ 48188 h 4024443"/>
              <a:gd name="connsiteX4" fmla="*/ 3119172 w 3618150"/>
              <a:gd name="connsiteY4" fmla="*/ 131315 h 4024443"/>
              <a:gd name="connsiteX5" fmla="*/ 3202299 w 3618150"/>
              <a:gd name="connsiteY5" fmla="*/ 214443 h 4024443"/>
              <a:gd name="connsiteX6" fmla="*/ 3230008 w 3618150"/>
              <a:gd name="connsiteY6" fmla="*/ 297570 h 4024443"/>
              <a:gd name="connsiteX7" fmla="*/ 3160736 w 3618150"/>
              <a:gd name="connsiteY7" fmla="*/ 449970 h 4024443"/>
              <a:gd name="connsiteX8" fmla="*/ 3271572 w 3618150"/>
              <a:gd name="connsiteY8" fmla="*/ 505388 h 4024443"/>
              <a:gd name="connsiteX9" fmla="*/ 3285427 w 3618150"/>
              <a:gd name="connsiteY9" fmla="*/ 560806 h 4024443"/>
              <a:gd name="connsiteX10" fmla="*/ 3562517 w 3618150"/>
              <a:gd name="connsiteY10" fmla="*/ 588515 h 4024443"/>
              <a:gd name="connsiteX11" fmla="*/ 3576372 w 3618150"/>
              <a:gd name="connsiteY11" fmla="*/ 643934 h 4024443"/>
              <a:gd name="connsiteX12" fmla="*/ 3604081 w 3618150"/>
              <a:gd name="connsiteY12" fmla="*/ 727061 h 4024443"/>
              <a:gd name="connsiteX13" fmla="*/ 3548663 w 3618150"/>
              <a:gd name="connsiteY13" fmla="*/ 1295097 h 4024443"/>
              <a:gd name="connsiteX14" fmla="*/ 3617936 w 3618150"/>
              <a:gd name="connsiteY14" fmla="*/ 1419788 h 4024443"/>
              <a:gd name="connsiteX15" fmla="*/ 3520954 w 3618150"/>
              <a:gd name="connsiteY15" fmla="*/ 1558333 h 4024443"/>
              <a:gd name="connsiteX16" fmla="*/ 3465536 w 3618150"/>
              <a:gd name="connsiteY16" fmla="*/ 1627606 h 4024443"/>
              <a:gd name="connsiteX17" fmla="*/ 3437827 w 3618150"/>
              <a:gd name="connsiteY17" fmla="*/ 1669170 h 4024443"/>
              <a:gd name="connsiteX18" fmla="*/ 3451681 w 3618150"/>
              <a:gd name="connsiteY18" fmla="*/ 1849279 h 4024443"/>
              <a:gd name="connsiteX19" fmla="*/ 3437827 w 3618150"/>
              <a:gd name="connsiteY19" fmla="*/ 1918552 h 4024443"/>
              <a:gd name="connsiteX20" fmla="*/ 3396263 w 3618150"/>
              <a:gd name="connsiteY20" fmla="*/ 1932406 h 4024443"/>
              <a:gd name="connsiteX21" fmla="*/ 3326990 w 3618150"/>
              <a:gd name="connsiteY21" fmla="*/ 1946261 h 4024443"/>
              <a:gd name="connsiteX22" fmla="*/ 3257717 w 3618150"/>
              <a:gd name="connsiteY22" fmla="*/ 2001679 h 4024443"/>
              <a:gd name="connsiteX23" fmla="*/ 3243863 w 3618150"/>
              <a:gd name="connsiteY23" fmla="*/ 2043243 h 4024443"/>
              <a:gd name="connsiteX24" fmla="*/ 3230008 w 3618150"/>
              <a:gd name="connsiteY24" fmla="*/ 2361897 h 4024443"/>
              <a:gd name="connsiteX25" fmla="*/ 3146881 w 3618150"/>
              <a:gd name="connsiteY25" fmla="*/ 2417315 h 4024443"/>
              <a:gd name="connsiteX26" fmla="*/ 2828227 w 3618150"/>
              <a:gd name="connsiteY26" fmla="*/ 2431170 h 4024443"/>
              <a:gd name="connsiteX27" fmla="*/ 2786663 w 3618150"/>
              <a:gd name="connsiteY27" fmla="*/ 2445024 h 4024443"/>
              <a:gd name="connsiteX28" fmla="*/ 2772808 w 3618150"/>
              <a:gd name="connsiteY28" fmla="*/ 2486588 h 4024443"/>
              <a:gd name="connsiteX29" fmla="*/ 2758954 w 3618150"/>
              <a:gd name="connsiteY29" fmla="*/ 2583570 h 4024443"/>
              <a:gd name="connsiteX30" fmla="*/ 2717390 w 3618150"/>
              <a:gd name="connsiteY30" fmla="*/ 2625134 h 4024443"/>
              <a:gd name="connsiteX31" fmla="*/ 2675827 w 3618150"/>
              <a:gd name="connsiteY31" fmla="*/ 2708261 h 4024443"/>
              <a:gd name="connsiteX32" fmla="*/ 2648117 w 3618150"/>
              <a:gd name="connsiteY32" fmla="*/ 2735970 h 4024443"/>
              <a:gd name="connsiteX33" fmla="*/ 2606554 w 3618150"/>
              <a:gd name="connsiteY33" fmla="*/ 2749824 h 4024443"/>
              <a:gd name="connsiteX34" fmla="*/ 2578845 w 3618150"/>
              <a:gd name="connsiteY34" fmla="*/ 2777534 h 4024443"/>
              <a:gd name="connsiteX35" fmla="*/ 2481863 w 3618150"/>
              <a:gd name="connsiteY35" fmla="*/ 2819097 h 4024443"/>
              <a:gd name="connsiteX36" fmla="*/ 2412590 w 3618150"/>
              <a:gd name="connsiteY36" fmla="*/ 2832952 h 4024443"/>
              <a:gd name="connsiteX37" fmla="*/ 2329463 w 3618150"/>
              <a:gd name="connsiteY37" fmla="*/ 2846806 h 4024443"/>
              <a:gd name="connsiteX38" fmla="*/ 2246336 w 3618150"/>
              <a:gd name="connsiteY38" fmla="*/ 2874515 h 4024443"/>
              <a:gd name="connsiteX39" fmla="*/ 2204772 w 3618150"/>
              <a:gd name="connsiteY39" fmla="*/ 2902224 h 4024443"/>
              <a:gd name="connsiteX40" fmla="*/ 2080081 w 3618150"/>
              <a:gd name="connsiteY40" fmla="*/ 2943788 h 4024443"/>
              <a:gd name="connsiteX41" fmla="*/ 2038517 w 3618150"/>
              <a:gd name="connsiteY41" fmla="*/ 2957643 h 4024443"/>
              <a:gd name="connsiteX42" fmla="*/ 1955390 w 3618150"/>
              <a:gd name="connsiteY42" fmla="*/ 2999206 h 4024443"/>
              <a:gd name="connsiteX43" fmla="*/ 1913827 w 3618150"/>
              <a:gd name="connsiteY43" fmla="*/ 3026915 h 4024443"/>
              <a:gd name="connsiteX44" fmla="*/ 1886117 w 3618150"/>
              <a:gd name="connsiteY44" fmla="*/ 3054624 h 4024443"/>
              <a:gd name="connsiteX45" fmla="*/ 1775281 w 3618150"/>
              <a:gd name="connsiteY45" fmla="*/ 3082334 h 4024443"/>
              <a:gd name="connsiteX46" fmla="*/ 1622881 w 3618150"/>
              <a:gd name="connsiteY46" fmla="*/ 3123897 h 4024443"/>
              <a:gd name="connsiteX47" fmla="*/ 1539754 w 3618150"/>
              <a:gd name="connsiteY47" fmla="*/ 3193170 h 4024443"/>
              <a:gd name="connsiteX48" fmla="*/ 1401208 w 3618150"/>
              <a:gd name="connsiteY48" fmla="*/ 3276297 h 4024443"/>
              <a:gd name="connsiteX49" fmla="*/ 1373499 w 3618150"/>
              <a:gd name="connsiteY49" fmla="*/ 3317861 h 4024443"/>
              <a:gd name="connsiteX50" fmla="*/ 1345790 w 3618150"/>
              <a:gd name="connsiteY50" fmla="*/ 3594952 h 4024443"/>
              <a:gd name="connsiteX51" fmla="*/ 1304227 w 3618150"/>
              <a:gd name="connsiteY51" fmla="*/ 3622661 h 4024443"/>
              <a:gd name="connsiteX52" fmla="*/ 1248808 w 3618150"/>
              <a:gd name="connsiteY52" fmla="*/ 3636515 h 4024443"/>
              <a:gd name="connsiteX53" fmla="*/ 1207245 w 3618150"/>
              <a:gd name="connsiteY53" fmla="*/ 3650370 h 4024443"/>
              <a:gd name="connsiteX54" fmla="*/ 1124117 w 3618150"/>
              <a:gd name="connsiteY54" fmla="*/ 3733497 h 4024443"/>
              <a:gd name="connsiteX55" fmla="*/ 985572 w 3618150"/>
              <a:gd name="connsiteY55" fmla="*/ 3816624 h 4024443"/>
              <a:gd name="connsiteX56" fmla="*/ 916299 w 3618150"/>
              <a:gd name="connsiteY56" fmla="*/ 3872043 h 4024443"/>
              <a:gd name="connsiteX57" fmla="*/ 847027 w 3618150"/>
              <a:gd name="connsiteY57" fmla="*/ 3955170 h 4024443"/>
              <a:gd name="connsiteX58" fmla="*/ 763899 w 3618150"/>
              <a:gd name="connsiteY58" fmla="*/ 3982879 h 4024443"/>
              <a:gd name="connsiteX59" fmla="*/ 722336 w 3618150"/>
              <a:gd name="connsiteY59" fmla="*/ 3996734 h 4024443"/>
              <a:gd name="connsiteX60" fmla="*/ 680772 w 3618150"/>
              <a:gd name="connsiteY60" fmla="*/ 4010588 h 4024443"/>
              <a:gd name="connsiteX61" fmla="*/ 639208 w 3618150"/>
              <a:gd name="connsiteY61" fmla="*/ 4024443 h 4024443"/>
              <a:gd name="connsiteX62" fmla="*/ 320554 w 3618150"/>
              <a:gd name="connsiteY62" fmla="*/ 3996734 h 4024443"/>
              <a:gd name="connsiteX63" fmla="*/ 334408 w 3618150"/>
              <a:gd name="connsiteY63" fmla="*/ 3872043 h 4024443"/>
              <a:gd name="connsiteX64" fmla="*/ 375972 w 3618150"/>
              <a:gd name="connsiteY64" fmla="*/ 3844334 h 4024443"/>
              <a:gd name="connsiteX65" fmla="*/ 500663 w 3618150"/>
              <a:gd name="connsiteY65" fmla="*/ 3830479 h 4024443"/>
              <a:gd name="connsiteX66" fmla="*/ 486808 w 3618150"/>
              <a:gd name="connsiteY66" fmla="*/ 3678079 h 4024443"/>
              <a:gd name="connsiteX67" fmla="*/ 459099 w 3618150"/>
              <a:gd name="connsiteY67" fmla="*/ 3594952 h 4024443"/>
              <a:gd name="connsiteX68" fmla="*/ 445245 w 3618150"/>
              <a:gd name="connsiteY68" fmla="*/ 3553388 h 4024443"/>
              <a:gd name="connsiteX69" fmla="*/ 569936 w 3618150"/>
              <a:gd name="connsiteY69" fmla="*/ 2403461 h 4024443"/>
              <a:gd name="connsiteX70" fmla="*/ 514517 w 3618150"/>
              <a:gd name="connsiteY70" fmla="*/ 2348043 h 4024443"/>
              <a:gd name="connsiteX71" fmla="*/ 542227 w 3618150"/>
              <a:gd name="connsiteY71" fmla="*/ 2264915 h 4024443"/>
              <a:gd name="connsiteX72" fmla="*/ 556081 w 3618150"/>
              <a:gd name="connsiteY72" fmla="*/ 2223352 h 4024443"/>
              <a:gd name="connsiteX73" fmla="*/ 583790 w 3618150"/>
              <a:gd name="connsiteY73" fmla="*/ 2126370 h 4024443"/>
              <a:gd name="connsiteX74" fmla="*/ 625354 w 3618150"/>
              <a:gd name="connsiteY74" fmla="*/ 1946261 h 4024443"/>
              <a:gd name="connsiteX75" fmla="*/ 666917 w 3618150"/>
              <a:gd name="connsiteY75" fmla="*/ 1918552 h 4024443"/>
              <a:gd name="connsiteX76" fmla="*/ 736190 w 3618150"/>
              <a:gd name="connsiteY76" fmla="*/ 1863134 h 4024443"/>
              <a:gd name="connsiteX77" fmla="*/ 777754 w 3618150"/>
              <a:gd name="connsiteY77" fmla="*/ 1849279 h 4024443"/>
              <a:gd name="connsiteX78" fmla="*/ 860881 w 3618150"/>
              <a:gd name="connsiteY78" fmla="*/ 1793861 h 4024443"/>
              <a:gd name="connsiteX79" fmla="*/ 902445 w 3618150"/>
              <a:gd name="connsiteY79" fmla="*/ 1766152 h 4024443"/>
              <a:gd name="connsiteX80" fmla="*/ 916299 w 3618150"/>
              <a:gd name="connsiteY80" fmla="*/ 1724588 h 4024443"/>
              <a:gd name="connsiteX81" fmla="*/ 722336 w 3618150"/>
              <a:gd name="connsiteY81" fmla="*/ 1558334 h 4024443"/>
              <a:gd name="connsiteX82" fmla="*/ 639208 w 3618150"/>
              <a:gd name="connsiteY82" fmla="*/ 1489061 h 4024443"/>
              <a:gd name="connsiteX83" fmla="*/ 556081 w 3618150"/>
              <a:gd name="connsiteY83" fmla="*/ 1433643 h 4024443"/>
              <a:gd name="connsiteX84" fmla="*/ 431390 w 3618150"/>
              <a:gd name="connsiteY84" fmla="*/ 1336661 h 4024443"/>
              <a:gd name="connsiteX85" fmla="*/ 320554 w 3618150"/>
              <a:gd name="connsiteY85" fmla="*/ 1350515 h 4024443"/>
              <a:gd name="connsiteX86" fmla="*/ 278990 w 3618150"/>
              <a:gd name="connsiteY86" fmla="*/ 1405934 h 4024443"/>
              <a:gd name="connsiteX87" fmla="*/ 237427 w 3618150"/>
              <a:gd name="connsiteY87" fmla="*/ 1419788 h 4024443"/>
              <a:gd name="connsiteX88" fmla="*/ 195863 w 3618150"/>
              <a:gd name="connsiteY88" fmla="*/ 1405934 h 4024443"/>
              <a:gd name="connsiteX89" fmla="*/ 112736 w 3618150"/>
              <a:gd name="connsiteY89" fmla="*/ 1239679 h 4024443"/>
              <a:gd name="connsiteX90" fmla="*/ 98881 w 3618150"/>
              <a:gd name="connsiteY90" fmla="*/ 1198115 h 4024443"/>
              <a:gd name="connsiteX91" fmla="*/ 85027 w 3618150"/>
              <a:gd name="connsiteY91" fmla="*/ 1156552 h 4024443"/>
              <a:gd name="connsiteX92" fmla="*/ 71172 w 3618150"/>
              <a:gd name="connsiteY92" fmla="*/ 1101134 h 4024443"/>
              <a:gd name="connsiteX93" fmla="*/ 43463 w 3618150"/>
              <a:gd name="connsiteY93" fmla="*/ 1073424 h 4024443"/>
              <a:gd name="connsiteX94" fmla="*/ 29608 w 3618150"/>
              <a:gd name="connsiteY94" fmla="*/ 1031861 h 4024443"/>
              <a:gd name="connsiteX95" fmla="*/ 15754 w 3618150"/>
              <a:gd name="connsiteY95" fmla="*/ 948734 h 4024443"/>
              <a:gd name="connsiteX96" fmla="*/ 57317 w 3618150"/>
              <a:gd name="connsiteY96" fmla="*/ 921024 h 4024443"/>
              <a:gd name="connsiteX97" fmla="*/ 168154 w 3618150"/>
              <a:gd name="connsiteY97" fmla="*/ 865606 h 4024443"/>
              <a:gd name="connsiteX98" fmla="*/ 209717 w 3618150"/>
              <a:gd name="connsiteY98" fmla="*/ 851752 h 4024443"/>
              <a:gd name="connsiteX99" fmla="*/ 417536 w 3618150"/>
              <a:gd name="connsiteY99" fmla="*/ 782479 h 4024443"/>
              <a:gd name="connsiteX100" fmla="*/ 514517 w 3618150"/>
              <a:gd name="connsiteY100" fmla="*/ 740915 h 4024443"/>
              <a:gd name="connsiteX101" fmla="*/ 597645 w 3618150"/>
              <a:gd name="connsiteY101" fmla="*/ 796333 h 4024443"/>
              <a:gd name="connsiteX102" fmla="*/ 639208 w 3618150"/>
              <a:gd name="connsiteY102" fmla="*/ 699352 h 4024443"/>
              <a:gd name="connsiteX103" fmla="*/ 680772 w 3618150"/>
              <a:gd name="connsiteY103" fmla="*/ 671643 h 4024443"/>
              <a:gd name="connsiteX104" fmla="*/ 722336 w 3618150"/>
              <a:gd name="connsiteY104" fmla="*/ 657788 h 4024443"/>
              <a:gd name="connsiteX105" fmla="*/ 763899 w 3618150"/>
              <a:gd name="connsiteY105" fmla="*/ 616224 h 4024443"/>
              <a:gd name="connsiteX106" fmla="*/ 805463 w 3618150"/>
              <a:gd name="connsiteY106" fmla="*/ 588515 h 4024443"/>
              <a:gd name="connsiteX107" fmla="*/ 860881 w 3618150"/>
              <a:gd name="connsiteY107" fmla="*/ 546952 h 4024443"/>
              <a:gd name="connsiteX108" fmla="*/ 944008 w 3618150"/>
              <a:gd name="connsiteY108" fmla="*/ 477679 h 4024443"/>
              <a:gd name="connsiteX109" fmla="*/ 971717 w 3618150"/>
              <a:gd name="connsiteY109" fmla="*/ 380697 h 4024443"/>
              <a:gd name="connsiteX110" fmla="*/ 957863 w 3618150"/>
              <a:gd name="connsiteY110" fmla="*/ 311424 h 4024443"/>
              <a:gd name="connsiteX111" fmla="*/ 916299 w 3618150"/>
              <a:gd name="connsiteY111" fmla="*/ 269861 h 4024443"/>
              <a:gd name="connsiteX112" fmla="*/ 916299 w 3618150"/>
              <a:gd name="connsiteY112" fmla="*/ 159024 h 4024443"/>
              <a:gd name="connsiteX113" fmla="*/ 957863 w 3618150"/>
              <a:gd name="connsiteY113" fmla="*/ 145170 h 4024443"/>
              <a:gd name="connsiteX114" fmla="*/ 1137972 w 3618150"/>
              <a:gd name="connsiteY114" fmla="*/ 159024 h 4024443"/>
              <a:gd name="connsiteX115" fmla="*/ 1290372 w 3618150"/>
              <a:gd name="connsiteY115" fmla="*/ 214443 h 4024443"/>
              <a:gd name="connsiteX116" fmla="*/ 1387354 w 3618150"/>
              <a:gd name="connsiteY116" fmla="*/ 228297 h 4024443"/>
              <a:gd name="connsiteX117" fmla="*/ 1470481 w 3618150"/>
              <a:gd name="connsiteY117" fmla="*/ 256006 h 4024443"/>
              <a:gd name="connsiteX118" fmla="*/ 1512045 w 3618150"/>
              <a:gd name="connsiteY118" fmla="*/ 159025 h 4024443"/>
              <a:gd name="connsiteX119" fmla="*/ 1622881 w 3618150"/>
              <a:gd name="connsiteY119" fmla="*/ 159024 h 4024443"/>
              <a:gd name="connsiteX120" fmla="*/ 1664445 w 3618150"/>
              <a:gd name="connsiteY120" fmla="*/ 131315 h 4024443"/>
              <a:gd name="connsiteX121" fmla="*/ 1775281 w 3618150"/>
              <a:gd name="connsiteY121" fmla="*/ 103606 h 4024443"/>
              <a:gd name="connsiteX122" fmla="*/ 1858408 w 3618150"/>
              <a:gd name="connsiteY122" fmla="*/ 75897 h 4024443"/>
              <a:gd name="connsiteX123" fmla="*/ 1899972 w 3618150"/>
              <a:gd name="connsiteY123" fmla="*/ 62043 h 4024443"/>
              <a:gd name="connsiteX124" fmla="*/ 2010808 w 3618150"/>
              <a:gd name="connsiteY124" fmla="*/ 75897 h 4024443"/>
              <a:gd name="connsiteX125" fmla="*/ 2052372 w 3618150"/>
              <a:gd name="connsiteY125" fmla="*/ 89752 h 4024443"/>
              <a:gd name="connsiteX126" fmla="*/ 2080081 w 3618150"/>
              <a:gd name="connsiteY126" fmla="*/ 131315 h 4024443"/>
              <a:gd name="connsiteX127" fmla="*/ 2121645 w 3618150"/>
              <a:gd name="connsiteY127" fmla="*/ 159024 h 4024443"/>
              <a:gd name="connsiteX128" fmla="*/ 2190917 w 3618150"/>
              <a:gd name="connsiteY128" fmla="*/ 228297 h 4024443"/>
              <a:gd name="connsiteX129" fmla="*/ 2357172 w 3618150"/>
              <a:gd name="connsiteY129" fmla="*/ 256006 h 4024443"/>
              <a:gd name="connsiteX130" fmla="*/ 2398736 w 3618150"/>
              <a:gd name="connsiteY130" fmla="*/ 269861 h 4024443"/>
              <a:gd name="connsiteX131" fmla="*/ 2426445 w 3618150"/>
              <a:gd name="connsiteY131" fmla="*/ 311424 h 4024443"/>
              <a:gd name="connsiteX132" fmla="*/ 2606554 w 3618150"/>
              <a:gd name="connsiteY132" fmla="*/ 297570 h 4024443"/>
              <a:gd name="connsiteX133" fmla="*/ 2592699 w 3618150"/>
              <a:gd name="connsiteY133" fmla="*/ 200588 h 4024443"/>
              <a:gd name="connsiteX134" fmla="*/ 2592699 w 3618150"/>
              <a:gd name="connsiteY134" fmla="*/ 103606 h 4024443"/>
              <a:gd name="connsiteX135" fmla="*/ 2634263 w 3618150"/>
              <a:gd name="connsiteY135" fmla="*/ 75897 h 4024443"/>
              <a:gd name="connsiteX136" fmla="*/ 2661972 w 3618150"/>
              <a:gd name="connsiteY136" fmla="*/ 34334 h 4024443"/>
              <a:gd name="connsiteX137" fmla="*/ 2883645 w 3618150"/>
              <a:gd name="connsiteY137" fmla="*/ 20479 h 4024443"/>
              <a:gd name="connsiteX138" fmla="*/ 2925208 w 3618150"/>
              <a:gd name="connsiteY138" fmla="*/ 48188 h 4024443"/>
              <a:gd name="connsiteX0" fmla="*/ 2675827 w 3618150"/>
              <a:gd name="connsiteY0" fmla="*/ 55419 h 4017819"/>
              <a:gd name="connsiteX1" fmla="*/ 2745099 w 3618150"/>
              <a:gd name="connsiteY1" fmla="*/ 27710 h 4017819"/>
              <a:gd name="connsiteX2" fmla="*/ 2911354 w 3618150"/>
              <a:gd name="connsiteY2" fmla="*/ 0 h 4017819"/>
              <a:gd name="connsiteX3" fmla="*/ 3063754 w 3618150"/>
              <a:gd name="connsiteY3" fmla="*/ 41564 h 4017819"/>
              <a:gd name="connsiteX4" fmla="*/ 3119172 w 3618150"/>
              <a:gd name="connsiteY4" fmla="*/ 124691 h 4017819"/>
              <a:gd name="connsiteX5" fmla="*/ 3202299 w 3618150"/>
              <a:gd name="connsiteY5" fmla="*/ 207819 h 4017819"/>
              <a:gd name="connsiteX6" fmla="*/ 3230008 w 3618150"/>
              <a:gd name="connsiteY6" fmla="*/ 290946 h 4017819"/>
              <a:gd name="connsiteX7" fmla="*/ 3160736 w 3618150"/>
              <a:gd name="connsiteY7" fmla="*/ 443346 h 4017819"/>
              <a:gd name="connsiteX8" fmla="*/ 3271572 w 3618150"/>
              <a:gd name="connsiteY8" fmla="*/ 498764 h 4017819"/>
              <a:gd name="connsiteX9" fmla="*/ 3285427 w 3618150"/>
              <a:gd name="connsiteY9" fmla="*/ 554182 h 4017819"/>
              <a:gd name="connsiteX10" fmla="*/ 3562517 w 3618150"/>
              <a:gd name="connsiteY10" fmla="*/ 581891 h 4017819"/>
              <a:gd name="connsiteX11" fmla="*/ 3576372 w 3618150"/>
              <a:gd name="connsiteY11" fmla="*/ 637310 h 4017819"/>
              <a:gd name="connsiteX12" fmla="*/ 3604081 w 3618150"/>
              <a:gd name="connsiteY12" fmla="*/ 720437 h 4017819"/>
              <a:gd name="connsiteX13" fmla="*/ 3548663 w 3618150"/>
              <a:gd name="connsiteY13" fmla="*/ 1288473 h 4017819"/>
              <a:gd name="connsiteX14" fmla="*/ 3617936 w 3618150"/>
              <a:gd name="connsiteY14" fmla="*/ 1413164 h 4017819"/>
              <a:gd name="connsiteX15" fmla="*/ 3520954 w 3618150"/>
              <a:gd name="connsiteY15" fmla="*/ 1551709 h 4017819"/>
              <a:gd name="connsiteX16" fmla="*/ 3465536 w 3618150"/>
              <a:gd name="connsiteY16" fmla="*/ 1620982 h 4017819"/>
              <a:gd name="connsiteX17" fmla="*/ 3437827 w 3618150"/>
              <a:gd name="connsiteY17" fmla="*/ 1662546 h 4017819"/>
              <a:gd name="connsiteX18" fmla="*/ 3451681 w 3618150"/>
              <a:gd name="connsiteY18" fmla="*/ 1842655 h 4017819"/>
              <a:gd name="connsiteX19" fmla="*/ 3437827 w 3618150"/>
              <a:gd name="connsiteY19" fmla="*/ 1911928 h 4017819"/>
              <a:gd name="connsiteX20" fmla="*/ 3396263 w 3618150"/>
              <a:gd name="connsiteY20" fmla="*/ 1925782 h 4017819"/>
              <a:gd name="connsiteX21" fmla="*/ 3326990 w 3618150"/>
              <a:gd name="connsiteY21" fmla="*/ 1939637 h 4017819"/>
              <a:gd name="connsiteX22" fmla="*/ 3257717 w 3618150"/>
              <a:gd name="connsiteY22" fmla="*/ 1995055 h 4017819"/>
              <a:gd name="connsiteX23" fmla="*/ 3243863 w 3618150"/>
              <a:gd name="connsiteY23" fmla="*/ 2036619 h 4017819"/>
              <a:gd name="connsiteX24" fmla="*/ 3230008 w 3618150"/>
              <a:gd name="connsiteY24" fmla="*/ 2355273 h 4017819"/>
              <a:gd name="connsiteX25" fmla="*/ 3146881 w 3618150"/>
              <a:gd name="connsiteY25" fmla="*/ 2410691 h 4017819"/>
              <a:gd name="connsiteX26" fmla="*/ 2828227 w 3618150"/>
              <a:gd name="connsiteY26" fmla="*/ 2424546 h 4017819"/>
              <a:gd name="connsiteX27" fmla="*/ 2786663 w 3618150"/>
              <a:gd name="connsiteY27" fmla="*/ 2438400 h 4017819"/>
              <a:gd name="connsiteX28" fmla="*/ 2772808 w 3618150"/>
              <a:gd name="connsiteY28" fmla="*/ 2479964 h 4017819"/>
              <a:gd name="connsiteX29" fmla="*/ 2758954 w 3618150"/>
              <a:gd name="connsiteY29" fmla="*/ 2576946 h 4017819"/>
              <a:gd name="connsiteX30" fmla="*/ 2717390 w 3618150"/>
              <a:gd name="connsiteY30" fmla="*/ 2618510 h 4017819"/>
              <a:gd name="connsiteX31" fmla="*/ 2675827 w 3618150"/>
              <a:gd name="connsiteY31" fmla="*/ 2701637 h 4017819"/>
              <a:gd name="connsiteX32" fmla="*/ 2648117 w 3618150"/>
              <a:gd name="connsiteY32" fmla="*/ 2729346 h 4017819"/>
              <a:gd name="connsiteX33" fmla="*/ 2606554 w 3618150"/>
              <a:gd name="connsiteY33" fmla="*/ 2743200 h 4017819"/>
              <a:gd name="connsiteX34" fmla="*/ 2578845 w 3618150"/>
              <a:gd name="connsiteY34" fmla="*/ 2770910 h 4017819"/>
              <a:gd name="connsiteX35" fmla="*/ 2481863 w 3618150"/>
              <a:gd name="connsiteY35" fmla="*/ 2812473 h 4017819"/>
              <a:gd name="connsiteX36" fmla="*/ 2412590 w 3618150"/>
              <a:gd name="connsiteY36" fmla="*/ 2826328 h 4017819"/>
              <a:gd name="connsiteX37" fmla="*/ 2329463 w 3618150"/>
              <a:gd name="connsiteY37" fmla="*/ 2840182 h 4017819"/>
              <a:gd name="connsiteX38" fmla="*/ 2246336 w 3618150"/>
              <a:gd name="connsiteY38" fmla="*/ 2867891 h 4017819"/>
              <a:gd name="connsiteX39" fmla="*/ 2204772 w 3618150"/>
              <a:gd name="connsiteY39" fmla="*/ 2895600 h 4017819"/>
              <a:gd name="connsiteX40" fmla="*/ 2080081 w 3618150"/>
              <a:gd name="connsiteY40" fmla="*/ 2937164 h 4017819"/>
              <a:gd name="connsiteX41" fmla="*/ 2038517 w 3618150"/>
              <a:gd name="connsiteY41" fmla="*/ 2951019 h 4017819"/>
              <a:gd name="connsiteX42" fmla="*/ 1955390 w 3618150"/>
              <a:gd name="connsiteY42" fmla="*/ 2992582 h 4017819"/>
              <a:gd name="connsiteX43" fmla="*/ 1913827 w 3618150"/>
              <a:gd name="connsiteY43" fmla="*/ 3020291 h 4017819"/>
              <a:gd name="connsiteX44" fmla="*/ 1886117 w 3618150"/>
              <a:gd name="connsiteY44" fmla="*/ 3048000 h 4017819"/>
              <a:gd name="connsiteX45" fmla="*/ 1775281 w 3618150"/>
              <a:gd name="connsiteY45" fmla="*/ 3075710 h 4017819"/>
              <a:gd name="connsiteX46" fmla="*/ 1622881 w 3618150"/>
              <a:gd name="connsiteY46" fmla="*/ 3117273 h 4017819"/>
              <a:gd name="connsiteX47" fmla="*/ 1539754 w 3618150"/>
              <a:gd name="connsiteY47" fmla="*/ 3186546 h 4017819"/>
              <a:gd name="connsiteX48" fmla="*/ 1401208 w 3618150"/>
              <a:gd name="connsiteY48" fmla="*/ 3269673 h 4017819"/>
              <a:gd name="connsiteX49" fmla="*/ 1373499 w 3618150"/>
              <a:gd name="connsiteY49" fmla="*/ 3311237 h 4017819"/>
              <a:gd name="connsiteX50" fmla="*/ 1345790 w 3618150"/>
              <a:gd name="connsiteY50" fmla="*/ 3588328 h 4017819"/>
              <a:gd name="connsiteX51" fmla="*/ 1304227 w 3618150"/>
              <a:gd name="connsiteY51" fmla="*/ 3616037 h 4017819"/>
              <a:gd name="connsiteX52" fmla="*/ 1248808 w 3618150"/>
              <a:gd name="connsiteY52" fmla="*/ 3629891 h 4017819"/>
              <a:gd name="connsiteX53" fmla="*/ 1207245 w 3618150"/>
              <a:gd name="connsiteY53" fmla="*/ 3643746 h 4017819"/>
              <a:gd name="connsiteX54" fmla="*/ 1124117 w 3618150"/>
              <a:gd name="connsiteY54" fmla="*/ 3726873 h 4017819"/>
              <a:gd name="connsiteX55" fmla="*/ 985572 w 3618150"/>
              <a:gd name="connsiteY55" fmla="*/ 3810000 h 4017819"/>
              <a:gd name="connsiteX56" fmla="*/ 916299 w 3618150"/>
              <a:gd name="connsiteY56" fmla="*/ 3865419 h 4017819"/>
              <a:gd name="connsiteX57" fmla="*/ 847027 w 3618150"/>
              <a:gd name="connsiteY57" fmla="*/ 3948546 h 4017819"/>
              <a:gd name="connsiteX58" fmla="*/ 763899 w 3618150"/>
              <a:gd name="connsiteY58" fmla="*/ 3976255 h 4017819"/>
              <a:gd name="connsiteX59" fmla="*/ 722336 w 3618150"/>
              <a:gd name="connsiteY59" fmla="*/ 3990110 h 4017819"/>
              <a:gd name="connsiteX60" fmla="*/ 680772 w 3618150"/>
              <a:gd name="connsiteY60" fmla="*/ 4003964 h 4017819"/>
              <a:gd name="connsiteX61" fmla="*/ 639208 w 3618150"/>
              <a:gd name="connsiteY61" fmla="*/ 4017819 h 4017819"/>
              <a:gd name="connsiteX62" fmla="*/ 320554 w 3618150"/>
              <a:gd name="connsiteY62" fmla="*/ 3990110 h 4017819"/>
              <a:gd name="connsiteX63" fmla="*/ 334408 w 3618150"/>
              <a:gd name="connsiteY63" fmla="*/ 3865419 h 4017819"/>
              <a:gd name="connsiteX64" fmla="*/ 375972 w 3618150"/>
              <a:gd name="connsiteY64" fmla="*/ 3837710 h 4017819"/>
              <a:gd name="connsiteX65" fmla="*/ 500663 w 3618150"/>
              <a:gd name="connsiteY65" fmla="*/ 3823855 h 4017819"/>
              <a:gd name="connsiteX66" fmla="*/ 486808 w 3618150"/>
              <a:gd name="connsiteY66" fmla="*/ 3671455 h 4017819"/>
              <a:gd name="connsiteX67" fmla="*/ 459099 w 3618150"/>
              <a:gd name="connsiteY67" fmla="*/ 3588328 h 4017819"/>
              <a:gd name="connsiteX68" fmla="*/ 445245 w 3618150"/>
              <a:gd name="connsiteY68" fmla="*/ 3546764 h 4017819"/>
              <a:gd name="connsiteX69" fmla="*/ 569936 w 3618150"/>
              <a:gd name="connsiteY69" fmla="*/ 2396837 h 4017819"/>
              <a:gd name="connsiteX70" fmla="*/ 514517 w 3618150"/>
              <a:gd name="connsiteY70" fmla="*/ 2341419 h 4017819"/>
              <a:gd name="connsiteX71" fmla="*/ 542227 w 3618150"/>
              <a:gd name="connsiteY71" fmla="*/ 2258291 h 4017819"/>
              <a:gd name="connsiteX72" fmla="*/ 556081 w 3618150"/>
              <a:gd name="connsiteY72" fmla="*/ 2216728 h 4017819"/>
              <a:gd name="connsiteX73" fmla="*/ 583790 w 3618150"/>
              <a:gd name="connsiteY73" fmla="*/ 2119746 h 4017819"/>
              <a:gd name="connsiteX74" fmla="*/ 625354 w 3618150"/>
              <a:gd name="connsiteY74" fmla="*/ 1939637 h 4017819"/>
              <a:gd name="connsiteX75" fmla="*/ 666917 w 3618150"/>
              <a:gd name="connsiteY75" fmla="*/ 1911928 h 4017819"/>
              <a:gd name="connsiteX76" fmla="*/ 736190 w 3618150"/>
              <a:gd name="connsiteY76" fmla="*/ 1856510 h 4017819"/>
              <a:gd name="connsiteX77" fmla="*/ 777754 w 3618150"/>
              <a:gd name="connsiteY77" fmla="*/ 1842655 h 4017819"/>
              <a:gd name="connsiteX78" fmla="*/ 860881 w 3618150"/>
              <a:gd name="connsiteY78" fmla="*/ 1787237 h 4017819"/>
              <a:gd name="connsiteX79" fmla="*/ 902445 w 3618150"/>
              <a:gd name="connsiteY79" fmla="*/ 1759528 h 4017819"/>
              <a:gd name="connsiteX80" fmla="*/ 916299 w 3618150"/>
              <a:gd name="connsiteY80" fmla="*/ 1717964 h 4017819"/>
              <a:gd name="connsiteX81" fmla="*/ 722336 w 3618150"/>
              <a:gd name="connsiteY81" fmla="*/ 1551710 h 4017819"/>
              <a:gd name="connsiteX82" fmla="*/ 639208 w 3618150"/>
              <a:gd name="connsiteY82" fmla="*/ 1482437 h 4017819"/>
              <a:gd name="connsiteX83" fmla="*/ 556081 w 3618150"/>
              <a:gd name="connsiteY83" fmla="*/ 1427019 h 4017819"/>
              <a:gd name="connsiteX84" fmla="*/ 431390 w 3618150"/>
              <a:gd name="connsiteY84" fmla="*/ 1330037 h 4017819"/>
              <a:gd name="connsiteX85" fmla="*/ 320554 w 3618150"/>
              <a:gd name="connsiteY85" fmla="*/ 1343891 h 4017819"/>
              <a:gd name="connsiteX86" fmla="*/ 278990 w 3618150"/>
              <a:gd name="connsiteY86" fmla="*/ 1399310 h 4017819"/>
              <a:gd name="connsiteX87" fmla="*/ 237427 w 3618150"/>
              <a:gd name="connsiteY87" fmla="*/ 1413164 h 4017819"/>
              <a:gd name="connsiteX88" fmla="*/ 195863 w 3618150"/>
              <a:gd name="connsiteY88" fmla="*/ 1399310 h 4017819"/>
              <a:gd name="connsiteX89" fmla="*/ 112736 w 3618150"/>
              <a:gd name="connsiteY89" fmla="*/ 1233055 h 4017819"/>
              <a:gd name="connsiteX90" fmla="*/ 98881 w 3618150"/>
              <a:gd name="connsiteY90" fmla="*/ 1191491 h 4017819"/>
              <a:gd name="connsiteX91" fmla="*/ 85027 w 3618150"/>
              <a:gd name="connsiteY91" fmla="*/ 1149928 h 4017819"/>
              <a:gd name="connsiteX92" fmla="*/ 71172 w 3618150"/>
              <a:gd name="connsiteY92" fmla="*/ 1094510 h 4017819"/>
              <a:gd name="connsiteX93" fmla="*/ 43463 w 3618150"/>
              <a:gd name="connsiteY93" fmla="*/ 1066800 h 4017819"/>
              <a:gd name="connsiteX94" fmla="*/ 29608 w 3618150"/>
              <a:gd name="connsiteY94" fmla="*/ 1025237 h 4017819"/>
              <a:gd name="connsiteX95" fmla="*/ 15754 w 3618150"/>
              <a:gd name="connsiteY95" fmla="*/ 942110 h 4017819"/>
              <a:gd name="connsiteX96" fmla="*/ 57317 w 3618150"/>
              <a:gd name="connsiteY96" fmla="*/ 914400 h 4017819"/>
              <a:gd name="connsiteX97" fmla="*/ 168154 w 3618150"/>
              <a:gd name="connsiteY97" fmla="*/ 858982 h 4017819"/>
              <a:gd name="connsiteX98" fmla="*/ 209717 w 3618150"/>
              <a:gd name="connsiteY98" fmla="*/ 845128 h 4017819"/>
              <a:gd name="connsiteX99" fmla="*/ 417536 w 3618150"/>
              <a:gd name="connsiteY99" fmla="*/ 775855 h 4017819"/>
              <a:gd name="connsiteX100" fmla="*/ 514517 w 3618150"/>
              <a:gd name="connsiteY100" fmla="*/ 734291 h 4017819"/>
              <a:gd name="connsiteX101" fmla="*/ 597645 w 3618150"/>
              <a:gd name="connsiteY101" fmla="*/ 789709 h 4017819"/>
              <a:gd name="connsiteX102" fmla="*/ 639208 w 3618150"/>
              <a:gd name="connsiteY102" fmla="*/ 692728 h 4017819"/>
              <a:gd name="connsiteX103" fmla="*/ 680772 w 3618150"/>
              <a:gd name="connsiteY103" fmla="*/ 665019 h 4017819"/>
              <a:gd name="connsiteX104" fmla="*/ 722336 w 3618150"/>
              <a:gd name="connsiteY104" fmla="*/ 651164 h 4017819"/>
              <a:gd name="connsiteX105" fmla="*/ 763899 w 3618150"/>
              <a:gd name="connsiteY105" fmla="*/ 609600 h 4017819"/>
              <a:gd name="connsiteX106" fmla="*/ 805463 w 3618150"/>
              <a:gd name="connsiteY106" fmla="*/ 581891 h 4017819"/>
              <a:gd name="connsiteX107" fmla="*/ 860881 w 3618150"/>
              <a:gd name="connsiteY107" fmla="*/ 540328 h 4017819"/>
              <a:gd name="connsiteX108" fmla="*/ 944008 w 3618150"/>
              <a:gd name="connsiteY108" fmla="*/ 471055 h 4017819"/>
              <a:gd name="connsiteX109" fmla="*/ 971717 w 3618150"/>
              <a:gd name="connsiteY109" fmla="*/ 374073 h 4017819"/>
              <a:gd name="connsiteX110" fmla="*/ 957863 w 3618150"/>
              <a:gd name="connsiteY110" fmla="*/ 304800 h 4017819"/>
              <a:gd name="connsiteX111" fmla="*/ 916299 w 3618150"/>
              <a:gd name="connsiteY111" fmla="*/ 263237 h 4017819"/>
              <a:gd name="connsiteX112" fmla="*/ 916299 w 3618150"/>
              <a:gd name="connsiteY112" fmla="*/ 152400 h 4017819"/>
              <a:gd name="connsiteX113" fmla="*/ 957863 w 3618150"/>
              <a:gd name="connsiteY113" fmla="*/ 138546 h 4017819"/>
              <a:gd name="connsiteX114" fmla="*/ 1137972 w 3618150"/>
              <a:gd name="connsiteY114" fmla="*/ 152400 h 4017819"/>
              <a:gd name="connsiteX115" fmla="*/ 1290372 w 3618150"/>
              <a:gd name="connsiteY115" fmla="*/ 207819 h 4017819"/>
              <a:gd name="connsiteX116" fmla="*/ 1387354 w 3618150"/>
              <a:gd name="connsiteY116" fmla="*/ 221673 h 4017819"/>
              <a:gd name="connsiteX117" fmla="*/ 1470481 w 3618150"/>
              <a:gd name="connsiteY117" fmla="*/ 249382 h 4017819"/>
              <a:gd name="connsiteX118" fmla="*/ 1512045 w 3618150"/>
              <a:gd name="connsiteY118" fmla="*/ 152401 h 4017819"/>
              <a:gd name="connsiteX119" fmla="*/ 1622881 w 3618150"/>
              <a:gd name="connsiteY119" fmla="*/ 152400 h 4017819"/>
              <a:gd name="connsiteX120" fmla="*/ 1664445 w 3618150"/>
              <a:gd name="connsiteY120" fmla="*/ 124691 h 4017819"/>
              <a:gd name="connsiteX121" fmla="*/ 1775281 w 3618150"/>
              <a:gd name="connsiteY121" fmla="*/ 96982 h 4017819"/>
              <a:gd name="connsiteX122" fmla="*/ 1858408 w 3618150"/>
              <a:gd name="connsiteY122" fmla="*/ 69273 h 4017819"/>
              <a:gd name="connsiteX123" fmla="*/ 1899972 w 3618150"/>
              <a:gd name="connsiteY123" fmla="*/ 55419 h 4017819"/>
              <a:gd name="connsiteX124" fmla="*/ 2010808 w 3618150"/>
              <a:gd name="connsiteY124" fmla="*/ 69273 h 4017819"/>
              <a:gd name="connsiteX125" fmla="*/ 2052372 w 3618150"/>
              <a:gd name="connsiteY125" fmla="*/ 83128 h 4017819"/>
              <a:gd name="connsiteX126" fmla="*/ 2080081 w 3618150"/>
              <a:gd name="connsiteY126" fmla="*/ 124691 h 4017819"/>
              <a:gd name="connsiteX127" fmla="*/ 2121645 w 3618150"/>
              <a:gd name="connsiteY127" fmla="*/ 152400 h 4017819"/>
              <a:gd name="connsiteX128" fmla="*/ 2190917 w 3618150"/>
              <a:gd name="connsiteY128" fmla="*/ 221673 h 4017819"/>
              <a:gd name="connsiteX129" fmla="*/ 2357172 w 3618150"/>
              <a:gd name="connsiteY129" fmla="*/ 249382 h 4017819"/>
              <a:gd name="connsiteX130" fmla="*/ 2398736 w 3618150"/>
              <a:gd name="connsiteY130" fmla="*/ 263237 h 4017819"/>
              <a:gd name="connsiteX131" fmla="*/ 2426445 w 3618150"/>
              <a:gd name="connsiteY131" fmla="*/ 304800 h 4017819"/>
              <a:gd name="connsiteX132" fmla="*/ 2606554 w 3618150"/>
              <a:gd name="connsiteY132" fmla="*/ 290946 h 4017819"/>
              <a:gd name="connsiteX133" fmla="*/ 2592699 w 3618150"/>
              <a:gd name="connsiteY133" fmla="*/ 193964 h 4017819"/>
              <a:gd name="connsiteX134" fmla="*/ 2592699 w 3618150"/>
              <a:gd name="connsiteY134" fmla="*/ 96982 h 4017819"/>
              <a:gd name="connsiteX135" fmla="*/ 2675826 w 3618150"/>
              <a:gd name="connsiteY135" fmla="*/ 69273 h 4017819"/>
              <a:gd name="connsiteX136" fmla="*/ 2661972 w 3618150"/>
              <a:gd name="connsiteY136" fmla="*/ 27710 h 4017819"/>
              <a:gd name="connsiteX137" fmla="*/ 2883645 w 3618150"/>
              <a:gd name="connsiteY137" fmla="*/ 13855 h 4017819"/>
              <a:gd name="connsiteX138" fmla="*/ 2925208 w 3618150"/>
              <a:gd name="connsiteY138" fmla="*/ 41564 h 4017819"/>
              <a:gd name="connsiteX0" fmla="*/ 2675827 w 3618150"/>
              <a:gd name="connsiteY0" fmla="*/ 55419 h 4022190"/>
              <a:gd name="connsiteX1" fmla="*/ 2745099 w 3618150"/>
              <a:gd name="connsiteY1" fmla="*/ 27710 h 4022190"/>
              <a:gd name="connsiteX2" fmla="*/ 2911354 w 3618150"/>
              <a:gd name="connsiteY2" fmla="*/ 0 h 4022190"/>
              <a:gd name="connsiteX3" fmla="*/ 3063754 w 3618150"/>
              <a:gd name="connsiteY3" fmla="*/ 41564 h 4022190"/>
              <a:gd name="connsiteX4" fmla="*/ 3119172 w 3618150"/>
              <a:gd name="connsiteY4" fmla="*/ 124691 h 4022190"/>
              <a:gd name="connsiteX5" fmla="*/ 3202299 w 3618150"/>
              <a:gd name="connsiteY5" fmla="*/ 207819 h 4022190"/>
              <a:gd name="connsiteX6" fmla="*/ 3230008 w 3618150"/>
              <a:gd name="connsiteY6" fmla="*/ 290946 h 4022190"/>
              <a:gd name="connsiteX7" fmla="*/ 3160736 w 3618150"/>
              <a:gd name="connsiteY7" fmla="*/ 443346 h 4022190"/>
              <a:gd name="connsiteX8" fmla="*/ 3271572 w 3618150"/>
              <a:gd name="connsiteY8" fmla="*/ 498764 h 4022190"/>
              <a:gd name="connsiteX9" fmla="*/ 3285427 w 3618150"/>
              <a:gd name="connsiteY9" fmla="*/ 554182 h 4022190"/>
              <a:gd name="connsiteX10" fmla="*/ 3562517 w 3618150"/>
              <a:gd name="connsiteY10" fmla="*/ 581891 h 4022190"/>
              <a:gd name="connsiteX11" fmla="*/ 3576372 w 3618150"/>
              <a:gd name="connsiteY11" fmla="*/ 637310 h 4022190"/>
              <a:gd name="connsiteX12" fmla="*/ 3604081 w 3618150"/>
              <a:gd name="connsiteY12" fmla="*/ 720437 h 4022190"/>
              <a:gd name="connsiteX13" fmla="*/ 3548663 w 3618150"/>
              <a:gd name="connsiteY13" fmla="*/ 1288473 h 4022190"/>
              <a:gd name="connsiteX14" fmla="*/ 3617936 w 3618150"/>
              <a:gd name="connsiteY14" fmla="*/ 1413164 h 4022190"/>
              <a:gd name="connsiteX15" fmla="*/ 3520954 w 3618150"/>
              <a:gd name="connsiteY15" fmla="*/ 1551709 h 4022190"/>
              <a:gd name="connsiteX16" fmla="*/ 3465536 w 3618150"/>
              <a:gd name="connsiteY16" fmla="*/ 1620982 h 4022190"/>
              <a:gd name="connsiteX17" fmla="*/ 3437827 w 3618150"/>
              <a:gd name="connsiteY17" fmla="*/ 1662546 h 4022190"/>
              <a:gd name="connsiteX18" fmla="*/ 3451681 w 3618150"/>
              <a:gd name="connsiteY18" fmla="*/ 1842655 h 4022190"/>
              <a:gd name="connsiteX19" fmla="*/ 3437827 w 3618150"/>
              <a:gd name="connsiteY19" fmla="*/ 1911928 h 4022190"/>
              <a:gd name="connsiteX20" fmla="*/ 3396263 w 3618150"/>
              <a:gd name="connsiteY20" fmla="*/ 1925782 h 4022190"/>
              <a:gd name="connsiteX21" fmla="*/ 3326990 w 3618150"/>
              <a:gd name="connsiteY21" fmla="*/ 1939637 h 4022190"/>
              <a:gd name="connsiteX22" fmla="*/ 3257717 w 3618150"/>
              <a:gd name="connsiteY22" fmla="*/ 1995055 h 4022190"/>
              <a:gd name="connsiteX23" fmla="*/ 3243863 w 3618150"/>
              <a:gd name="connsiteY23" fmla="*/ 2036619 h 4022190"/>
              <a:gd name="connsiteX24" fmla="*/ 3230008 w 3618150"/>
              <a:gd name="connsiteY24" fmla="*/ 2355273 h 4022190"/>
              <a:gd name="connsiteX25" fmla="*/ 3146881 w 3618150"/>
              <a:gd name="connsiteY25" fmla="*/ 2410691 h 4022190"/>
              <a:gd name="connsiteX26" fmla="*/ 2828227 w 3618150"/>
              <a:gd name="connsiteY26" fmla="*/ 2424546 h 4022190"/>
              <a:gd name="connsiteX27" fmla="*/ 2786663 w 3618150"/>
              <a:gd name="connsiteY27" fmla="*/ 2438400 h 4022190"/>
              <a:gd name="connsiteX28" fmla="*/ 2772808 w 3618150"/>
              <a:gd name="connsiteY28" fmla="*/ 2479964 h 4022190"/>
              <a:gd name="connsiteX29" fmla="*/ 2758954 w 3618150"/>
              <a:gd name="connsiteY29" fmla="*/ 2576946 h 4022190"/>
              <a:gd name="connsiteX30" fmla="*/ 2717390 w 3618150"/>
              <a:gd name="connsiteY30" fmla="*/ 2618510 h 4022190"/>
              <a:gd name="connsiteX31" fmla="*/ 2675827 w 3618150"/>
              <a:gd name="connsiteY31" fmla="*/ 2701637 h 4022190"/>
              <a:gd name="connsiteX32" fmla="*/ 2648117 w 3618150"/>
              <a:gd name="connsiteY32" fmla="*/ 2729346 h 4022190"/>
              <a:gd name="connsiteX33" fmla="*/ 2606554 w 3618150"/>
              <a:gd name="connsiteY33" fmla="*/ 2743200 h 4022190"/>
              <a:gd name="connsiteX34" fmla="*/ 2578845 w 3618150"/>
              <a:gd name="connsiteY34" fmla="*/ 2770910 h 4022190"/>
              <a:gd name="connsiteX35" fmla="*/ 2481863 w 3618150"/>
              <a:gd name="connsiteY35" fmla="*/ 2812473 h 4022190"/>
              <a:gd name="connsiteX36" fmla="*/ 2412590 w 3618150"/>
              <a:gd name="connsiteY36" fmla="*/ 2826328 h 4022190"/>
              <a:gd name="connsiteX37" fmla="*/ 2329463 w 3618150"/>
              <a:gd name="connsiteY37" fmla="*/ 2840182 h 4022190"/>
              <a:gd name="connsiteX38" fmla="*/ 2246336 w 3618150"/>
              <a:gd name="connsiteY38" fmla="*/ 2867891 h 4022190"/>
              <a:gd name="connsiteX39" fmla="*/ 2204772 w 3618150"/>
              <a:gd name="connsiteY39" fmla="*/ 2895600 h 4022190"/>
              <a:gd name="connsiteX40" fmla="*/ 2080081 w 3618150"/>
              <a:gd name="connsiteY40" fmla="*/ 2937164 h 4022190"/>
              <a:gd name="connsiteX41" fmla="*/ 2038517 w 3618150"/>
              <a:gd name="connsiteY41" fmla="*/ 2951019 h 4022190"/>
              <a:gd name="connsiteX42" fmla="*/ 1955390 w 3618150"/>
              <a:gd name="connsiteY42" fmla="*/ 2992582 h 4022190"/>
              <a:gd name="connsiteX43" fmla="*/ 1913827 w 3618150"/>
              <a:gd name="connsiteY43" fmla="*/ 3020291 h 4022190"/>
              <a:gd name="connsiteX44" fmla="*/ 1886117 w 3618150"/>
              <a:gd name="connsiteY44" fmla="*/ 3048000 h 4022190"/>
              <a:gd name="connsiteX45" fmla="*/ 1775281 w 3618150"/>
              <a:gd name="connsiteY45" fmla="*/ 3075710 h 4022190"/>
              <a:gd name="connsiteX46" fmla="*/ 1622881 w 3618150"/>
              <a:gd name="connsiteY46" fmla="*/ 3117273 h 4022190"/>
              <a:gd name="connsiteX47" fmla="*/ 1539754 w 3618150"/>
              <a:gd name="connsiteY47" fmla="*/ 3186546 h 4022190"/>
              <a:gd name="connsiteX48" fmla="*/ 1401208 w 3618150"/>
              <a:gd name="connsiteY48" fmla="*/ 3269673 h 4022190"/>
              <a:gd name="connsiteX49" fmla="*/ 1373499 w 3618150"/>
              <a:gd name="connsiteY49" fmla="*/ 3311237 h 4022190"/>
              <a:gd name="connsiteX50" fmla="*/ 1345790 w 3618150"/>
              <a:gd name="connsiteY50" fmla="*/ 3588328 h 4022190"/>
              <a:gd name="connsiteX51" fmla="*/ 1304227 w 3618150"/>
              <a:gd name="connsiteY51" fmla="*/ 3616037 h 4022190"/>
              <a:gd name="connsiteX52" fmla="*/ 1248808 w 3618150"/>
              <a:gd name="connsiteY52" fmla="*/ 3629891 h 4022190"/>
              <a:gd name="connsiteX53" fmla="*/ 1207245 w 3618150"/>
              <a:gd name="connsiteY53" fmla="*/ 3643746 h 4022190"/>
              <a:gd name="connsiteX54" fmla="*/ 1124117 w 3618150"/>
              <a:gd name="connsiteY54" fmla="*/ 3726873 h 4022190"/>
              <a:gd name="connsiteX55" fmla="*/ 985572 w 3618150"/>
              <a:gd name="connsiteY55" fmla="*/ 3810000 h 4022190"/>
              <a:gd name="connsiteX56" fmla="*/ 916299 w 3618150"/>
              <a:gd name="connsiteY56" fmla="*/ 3865419 h 4022190"/>
              <a:gd name="connsiteX57" fmla="*/ 847027 w 3618150"/>
              <a:gd name="connsiteY57" fmla="*/ 3948546 h 4022190"/>
              <a:gd name="connsiteX58" fmla="*/ 763899 w 3618150"/>
              <a:gd name="connsiteY58" fmla="*/ 3976255 h 4022190"/>
              <a:gd name="connsiteX59" fmla="*/ 722336 w 3618150"/>
              <a:gd name="connsiteY59" fmla="*/ 3990110 h 4022190"/>
              <a:gd name="connsiteX60" fmla="*/ 680772 w 3618150"/>
              <a:gd name="connsiteY60" fmla="*/ 4003964 h 4022190"/>
              <a:gd name="connsiteX61" fmla="*/ 639208 w 3618150"/>
              <a:gd name="connsiteY61" fmla="*/ 4017819 h 4022190"/>
              <a:gd name="connsiteX62" fmla="*/ 375972 w 3618150"/>
              <a:gd name="connsiteY62" fmla="*/ 3920837 h 4022190"/>
              <a:gd name="connsiteX63" fmla="*/ 334408 w 3618150"/>
              <a:gd name="connsiteY63" fmla="*/ 3865419 h 4022190"/>
              <a:gd name="connsiteX64" fmla="*/ 375972 w 3618150"/>
              <a:gd name="connsiteY64" fmla="*/ 3837710 h 4022190"/>
              <a:gd name="connsiteX65" fmla="*/ 500663 w 3618150"/>
              <a:gd name="connsiteY65" fmla="*/ 3823855 h 4022190"/>
              <a:gd name="connsiteX66" fmla="*/ 486808 w 3618150"/>
              <a:gd name="connsiteY66" fmla="*/ 3671455 h 4022190"/>
              <a:gd name="connsiteX67" fmla="*/ 459099 w 3618150"/>
              <a:gd name="connsiteY67" fmla="*/ 3588328 h 4022190"/>
              <a:gd name="connsiteX68" fmla="*/ 445245 w 3618150"/>
              <a:gd name="connsiteY68" fmla="*/ 3546764 h 4022190"/>
              <a:gd name="connsiteX69" fmla="*/ 569936 w 3618150"/>
              <a:gd name="connsiteY69" fmla="*/ 2396837 h 4022190"/>
              <a:gd name="connsiteX70" fmla="*/ 514517 w 3618150"/>
              <a:gd name="connsiteY70" fmla="*/ 2341419 h 4022190"/>
              <a:gd name="connsiteX71" fmla="*/ 542227 w 3618150"/>
              <a:gd name="connsiteY71" fmla="*/ 2258291 h 4022190"/>
              <a:gd name="connsiteX72" fmla="*/ 556081 w 3618150"/>
              <a:gd name="connsiteY72" fmla="*/ 2216728 h 4022190"/>
              <a:gd name="connsiteX73" fmla="*/ 583790 w 3618150"/>
              <a:gd name="connsiteY73" fmla="*/ 2119746 h 4022190"/>
              <a:gd name="connsiteX74" fmla="*/ 625354 w 3618150"/>
              <a:gd name="connsiteY74" fmla="*/ 1939637 h 4022190"/>
              <a:gd name="connsiteX75" fmla="*/ 666917 w 3618150"/>
              <a:gd name="connsiteY75" fmla="*/ 1911928 h 4022190"/>
              <a:gd name="connsiteX76" fmla="*/ 736190 w 3618150"/>
              <a:gd name="connsiteY76" fmla="*/ 1856510 h 4022190"/>
              <a:gd name="connsiteX77" fmla="*/ 777754 w 3618150"/>
              <a:gd name="connsiteY77" fmla="*/ 1842655 h 4022190"/>
              <a:gd name="connsiteX78" fmla="*/ 860881 w 3618150"/>
              <a:gd name="connsiteY78" fmla="*/ 1787237 h 4022190"/>
              <a:gd name="connsiteX79" fmla="*/ 902445 w 3618150"/>
              <a:gd name="connsiteY79" fmla="*/ 1759528 h 4022190"/>
              <a:gd name="connsiteX80" fmla="*/ 916299 w 3618150"/>
              <a:gd name="connsiteY80" fmla="*/ 1717964 h 4022190"/>
              <a:gd name="connsiteX81" fmla="*/ 722336 w 3618150"/>
              <a:gd name="connsiteY81" fmla="*/ 1551710 h 4022190"/>
              <a:gd name="connsiteX82" fmla="*/ 639208 w 3618150"/>
              <a:gd name="connsiteY82" fmla="*/ 1482437 h 4022190"/>
              <a:gd name="connsiteX83" fmla="*/ 556081 w 3618150"/>
              <a:gd name="connsiteY83" fmla="*/ 1427019 h 4022190"/>
              <a:gd name="connsiteX84" fmla="*/ 431390 w 3618150"/>
              <a:gd name="connsiteY84" fmla="*/ 1330037 h 4022190"/>
              <a:gd name="connsiteX85" fmla="*/ 320554 w 3618150"/>
              <a:gd name="connsiteY85" fmla="*/ 1343891 h 4022190"/>
              <a:gd name="connsiteX86" fmla="*/ 278990 w 3618150"/>
              <a:gd name="connsiteY86" fmla="*/ 1399310 h 4022190"/>
              <a:gd name="connsiteX87" fmla="*/ 237427 w 3618150"/>
              <a:gd name="connsiteY87" fmla="*/ 1413164 h 4022190"/>
              <a:gd name="connsiteX88" fmla="*/ 195863 w 3618150"/>
              <a:gd name="connsiteY88" fmla="*/ 1399310 h 4022190"/>
              <a:gd name="connsiteX89" fmla="*/ 112736 w 3618150"/>
              <a:gd name="connsiteY89" fmla="*/ 1233055 h 4022190"/>
              <a:gd name="connsiteX90" fmla="*/ 98881 w 3618150"/>
              <a:gd name="connsiteY90" fmla="*/ 1191491 h 4022190"/>
              <a:gd name="connsiteX91" fmla="*/ 85027 w 3618150"/>
              <a:gd name="connsiteY91" fmla="*/ 1149928 h 4022190"/>
              <a:gd name="connsiteX92" fmla="*/ 71172 w 3618150"/>
              <a:gd name="connsiteY92" fmla="*/ 1094510 h 4022190"/>
              <a:gd name="connsiteX93" fmla="*/ 43463 w 3618150"/>
              <a:gd name="connsiteY93" fmla="*/ 1066800 h 4022190"/>
              <a:gd name="connsiteX94" fmla="*/ 29608 w 3618150"/>
              <a:gd name="connsiteY94" fmla="*/ 1025237 h 4022190"/>
              <a:gd name="connsiteX95" fmla="*/ 15754 w 3618150"/>
              <a:gd name="connsiteY95" fmla="*/ 942110 h 4022190"/>
              <a:gd name="connsiteX96" fmla="*/ 57317 w 3618150"/>
              <a:gd name="connsiteY96" fmla="*/ 914400 h 4022190"/>
              <a:gd name="connsiteX97" fmla="*/ 168154 w 3618150"/>
              <a:gd name="connsiteY97" fmla="*/ 858982 h 4022190"/>
              <a:gd name="connsiteX98" fmla="*/ 209717 w 3618150"/>
              <a:gd name="connsiteY98" fmla="*/ 845128 h 4022190"/>
              <a:gd name="connsiteX99" fmla="*/ 417536 w 3618150"/>
              <a:gd name="connsiteY99" fmla="*/ 775855 h 4022190"/>
              <a:gd name="connsiteX100" fmla="*/ 514517 w 3618150"/>
              <a:gd name="connsiteY100" fmla="*/ 734291 h 4022190"/>
              <a:gd name="connsiteX101" fmla="*/ 597645 w 3618150"/>
              <a:gd name="connsiteY101" fmla="*/ 789709 h 4022190"/>
              <a:gd name="connsiteX102" fmla="*/ 639208 w 3618150"/>
              <a:gd name="connsiteY102" fmla="*/ 692728 h 4022190"/>
              <a:gd name="connsiteX103" fmla="*/ 680772 w 3618150"/>
              <a:gd name="connsiteY103" fmla="*/ 665019 h 4022190"/>
              <a:gd name="connsiteX104" fmla="*/ 722336 w 3618150"/>
              <a:gd name="connsiteY104" fmla="*/ 651164 h 4022190"/>
              <a:gd name="connsiteX105" fmla="*/ 763899 w 3618150"/>
              <a:gd name="connsiteY105" fmla="*/ 609600 h 4022190"/>
              <a:gd name="connsiteX106" fmla="*/ 805463 w 3618150"/>
              <a:gd name="connsiteY106" fmla="*/ 581891 h 4022190"/>
              <a:gd name="connsiteX107" fmla="*/ 860881 w 3618150"/>
              <a:gd name="connsiteY107" fmla="*/ 540328 h 4022190"/>
              <a:gd name="connsiteX108" fmla="*/ 944008 w 3618150"/>
              <a:gd name="connsiteY108" fmla="*/ 471055 h 4022190"/>
              <a:gd name="connsiteX109" fmla="*/ 971717 w 3618150"/>
              <a:gd name="connsiteY109" fmla="*/ 374073 h 4022190"/>
              <a:gd name="connsiteX110" fmla="*/ 957863 w 3618150"/>
              <a:gd name="connsiteY110" fmla="*/ 304800 h 4022190"/>
              <a:gd name="connsiteX111" fmla="*/ 916299 w 3618150"/>
              <a:gd name="connsiteY111" fmla="*/ 263237 h 4022190"/>
              <a:gd name="connsiteX112" fmla="*/ 916299 w 3618150"/>
              <a:gd name="connsiteY112" fmla="*/ 152400 h 4022190"/>
              <a:gd name="connsiteX113" fmla="*/ 957863 w 3618150"/>
              <a:gd name="connsiteY113" fmla="*/ 138546 h 4022190"/>
              <a:gd name="connsiteX114" fmla="*/ 1137972 w 3618150"/>
              <a:gd name="connsiteY114" fmla="*/ 152400 h 4022190"/>
              <a:gd name="connsiteX115" fmla="*/ 1290372 w 3618150"/>
              <a:gd name="connsiteY115" fmla="*/ 207819 h 4022190"/>
              <a:gd name="connsiteX116" fmla="*/ 1387354 w 3618150"/>
              <a:gd name="connsiteY116" fmla="*/ 221673 h 4022190"/>
              <a:gd name="connsiteX117" fmla="*/ 1470481 w 3618150"/>
              <a:gd name="connsiteY117" fmla="*/ 249382 h 4022190"/>
              <a:gd name="connsiteX118" fmla="*/ 1512045 w 3618150"/>
              <a:gd name="connsiteY118" fmla="*/ 152401 h 4022190"/>
              <a:gd name="connsiteX119" fmla="*/ 1622881 w 3618150"/>
              <a:gd name="connsiteY119" fmla="*/ 152400 h 4022190"/>
              <a:gd name="connsiteX120" fmla="*/ 1664445 w 3618150"/>
              <a:gd name="connsiteY120" fmla="*/ 124691 h 4022190"/>
              <a:gd name="connsiteX121" fmla="*/ 1775281 w 3618150"/>
              <a:gd name="connsiteY121" fmla="*/ 96982 h 4022190"/>
              <a:gd name="connsiteX122" fmla="*/ 1858408 w 3618150"/>
              <a:gd name="connsiteY122" fmla="*/ 69273 h 4022190"/>
              <a:gd name="connsiteX123" fmla="*/ 1899972 w 3618150"/>
              <a:gd name="connsiteY123" fmla="*/ 55419 h 4022190"/>
              <a:gd name="connsiteX124" fmla="*/ 2010808 w 3618150"/>
              <a:gd name="connsiteY124" fmla="*/ 69273 h 4022190"/>
              <a:gd name="connsiteX125" fmla="*/ 2052372 w 3618150"/>
              <a:gd name="connsiteY125" fmla="*/ 83128 h 4022190"/>
              <a:gd name="connsiteX126" fmla="*/ 2080081 w 3618150"/>
              <a:gd name="connsiteY126" fmla="*/ 124691 h 4022190"/>
              <a:gd name="connsiteX127" fmla="*/ 2121645 w 3618150"/>
              <a:gd name="connsiteY127" fmla="*/ 152400 h 4022190"/>
              <a:gd name="connsiteX128" fmla="*/ 2190917 w 3618150"/>
              <a:gd name="connsiteY128" fmla="*/ 221673 h 4022190"/>
              <a:gd name="connsiteX129" fmla="*/ 2357172 w 3618150"/>
              <a:gd name="connsiteY129" fmla="*/ 249382 h 4022190"/>
              <a:gd name="connsiteX130" fmla="*/ 2398736 w 3618150"/>
              <a:gd name="connsiteY130" fmla="*/ 263237 h 4022190"/>
              <a:gd name="connsiteX131" fmla="*/ 2426445 w 3618150"/>
              <a:gd name="connsiteY131" fmla="*/ 304800 h 4022190"/>
              <a:gd name="connsiteX132" fmla="*/ 2606554 w 3618150"/>
              <a:gd name="connsiteY132" fmla="*/ 290946 h 4022190"/>
              <a:gd name="connsiteX133" fmla="*/ 2592699 w 3618150"/>
              <a:gd name="connsiteY133" fmla="*/ 193964 h 4022190"/>
              <a:gd name="connsiteX134" fmla="*/ 2592699 w 3618150"/>
              <a:gd name="connsiteY134" fmla="*/ 96982 h 4022190"/>
              <a:gd name="connsiteX135" fmla="*/ 2675826 w 3618150"/>
              <a:gd name="connsiteY135" fmla="*/ 69273 h 4022190"/>
              <a:gd name="connsiteX136" fmla="*/ 2661972 w 3618150"/>
              <a:gd name="connsiteY136" fmla="*/ 27710 h 4022190"/>
              <a:gd name="connsiteX137" fmla="*/ 2883645 w 3618150"/>
              <a:gd name="connsiteY137" fmla="*/ 13855 h 4022190"/>
              <a:gd name="connsiteX138" fmla="*/ 2925208 w 3618150"/>
              <a:gd name="connsiteY138" fmla="*/ 41564 h 402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3618150" h="4022190">
                <a:moveTo>
                  <a:pt x="2675827" y="55419"/>
                </a:moveTo>
                <a:cubicBezTo>
                  <a:pt x="2698918" y="46183"/>
                  <a:pt x="2720782" y="32921"/>
                  <a:pt x="2745099" y="27710"/>
                </a:cubicBezTo>
                <a:cubicBezTo>
                  <a:pt x="3004943" y="-27972"/>
                  <a:pt x="2787988" y="41123"/>
                  <a:pt x="2911354" y="0"/>
                </a:cubicBezTo>
                <a:cubicBezTo>
                  <a:pt x="2950727" y="5625"/>
                  <a:pt x="3028493" y="6303"/>
                  <a:pt x="3063754" y="41564"/>
                </a:cubicBezTo>
                <a:cubicBezTo>
                  <a:pt x="3087302" y="65112"/>
                  <a:pt x="3095624" y="101143"/>
                  <a:pt x="3119172" y="124691"/>
                </a:cubicBezTo>
                <a:lnTo>
                  <a:pt x="3202299" y="207819"/>
                </a:lnTo>
                <a:cubicBezTo>
                  <a:pt x="3211535" y="235528"/>
                  <a:pt x="3236935" y="251692"/>
                  <a:pt x="3230008" y="290946"/>
                </a:cubicBezTo>
                <a:cubicBezTo>
                  <a:pt x="3223081" y="330200"/>
                  <a:pt x="3153809" y="408710"/>
                  <a:pt x="3160736" y="443346"/>
                </a:cubicBezTo>
                <a:cubicBezTo>
                  <a:pt x="3167663" y="477982"/>
                  <a:pt x="3250790" y="480291"/>
                  <a:pt x="3271572" y="498764"/>
                </a:cubicBezTo>
                <a:cubicBezTo>
                  <a:pt x="3292354" y="517237"/>
                  <a:pt x="3266954" y="549564"/>
                  <a:pt x="3285427" y="554182"/>
                </a:cubicBezTo>
                <a:cubicBezTo>
                  <a:pt x="3412669" y="585994"/>
                  <a:pt x="3321841" y="566849"/>
                  <a:pt x="3562517" y="581891"/>
                </a:cubicBezTo>
                <a:cubicBezTo>
                  <a:pt x="3567135" y="600364"/>
                  <a:pt x="3570900" y="619072"/>
                  <a:pt x="3576372" y="637310"/>
                </a:cubicBezTo>
                <a:cubicBezTo>
                  <a:pt x="3584765" y="665286"/>
                  <a:pt x="3608699" y="611910"/>
                  <a:pt x="3604081" y="720437"/>
                </a:cubicBezTo>
                <a:cubicBezTo>
                  <a:pt x="3599463" y="828964"/>
                  <a:pt x="3546354" y="1173019"/>
                  <a:pt x="3548663" y="1288473"/>
                </a:cubicBezTo>
                <a:cubicBezTo>
                  <a:pt x="3550972" y="1403927"/>
                  <a:pt x="3622554" y="1369291"/>
                  <a:pt x="3617936" y="1413164"/>
                </a:cubicBezTo>
                <a:cubicBezTo>
                  <a:pt x="3613318" y="1457037"/>
                  <a:pt x="3575554" y="1533509"/>
                  <a:pt x="3520954" y="1551709"/>
                </a:cubicBezTo>
                <a:cubicBezTo>
                  <a:pt x="3502481" y="1574800"/>
                  <a:pt x="3479391" y="1602509"/>
                  <a:pt x="3465536" y="1620982"/>
                </a:cubicBezTo>
                <a:cubicBezTo>
                  <a:pt x="3451681" y="1639455"/>
                  <a:pt x="3438866" y="1645927"/>
                  <a:pt x="3437827" y="1662546"/>
                </a:cubicBezTo>
                <a:cubicBezTo>
                  <a:pt x="3434071" y="1722642"/>
                  <a:pt x="3451681" y="1782441"/>
                  <a:pt x="3451681" y="1842655"/>
                </a:cubicBezTo>
                <a:cubicBezTo>
                  <a:pt x="3451681" y="1866203"/>
                  <a:pt x="3450889" y="1892335"/>
                  <a:pt x="3437827" y="1911928"/>
                </a:cubicBezTo>
                <a:cubicBezTo>
                  <a:pt x="3429726" y="1924079"/>
                  <a:pt x="3410431" y="1922240"/>
                  <a:pt x="3396263" y="1925782"/>
                </a:cubicBezTo>
                <a:cubicBezTo>
                  <a:pt x="3373418" y="1931493"/>
                  <a:pt x="3350081" y="1935019"/>
                  <a:pt x="3326990" y="1939637"/>
                </a:cubicBezTo>
                <a:cubicBezTo>
                  <a:pt x="3308115" y="1952221"/>
                  <a:pt x="3270877" y="1973122"/>
                  <a:pt x="3257717" y="1995055"/>
                </a:cubicBezTo>
                <a:cubicBezTo>
                  <a:pt x="3250203" y="2007578"/>
                  <a:pt x="3248481" y="2022764"/>
                  <a:pt x="3243863" y="2036619"/>
                </a:cubicBezTo>
                <a:cubicBezTo>
                  <a:pt x="3239245" y="2142837"/>
                  <a:pt x="3246174" y="2250191"/>
                  <a:pt x="3230008" y="2355273"/>
                </a:cubicBezTo>
                <a:cubicBezTo>
                  <a:pt x="3225772" y="2382807"/>
                  <a:pt x="3171514" y="2408796"/>
                  <a:pt x="3146881" y="2410691"/>
                </a:cubicBezTo>
                <a:cubicBezTo>
                  <a:pt x="3040876" y="2418845"/>
                  <a:pt x="2934445" y="2419928"/>
                  <a:pt x="2828227" y="2424546"/>
                </a:cubicBezTo>
                <a:cubicBezTo>
                  <a:pt x="2814372" y="2429164"/>
                  <a:pt x="2796990" y="2428073"/>
                  <a:pt x="2786663" y="2438400"/>
                </a:cubicBezTo>
                <a:cubicBezTo>
                  <a:pt x="2776336" y="2448727"/>
                  <a:pt x="2775672" y="2465643"/>
                  <a:pt x="2772808" y="2479964"/>
                </a:cubicBezTo>
                <a:cubicBezTo>
                  <a:pt x="2766404" y="2511985"/>
                  <a:pt x="2771082" y="2546626"/>
                  <a:pt x="2758954" y="2576946"/>
                </a:cubicBezTo>
                <a:cubicBezTo>
                  <a:pt x="2751677" y="2595138"/>
                  <a:pt x="2731245" y="2604655"/>
                  <a:pt x="2717390" y="2618510"/>
                </a:cubicBezTo>
                <a:cubicBezTo>
                  <a:pt x="2702758" y="2662408"/>
                  <a:pt x="2706521" y="2663270"/>
                  <a:pt x="2675827" y="2701637"/>
                </a:cubicBezTo>
                <a:cubicBezTo>
                  <a:pt x="2667667" y="2711837"/>
                  <a:pt x="2659318" y="2722626"/>
                  <a:pt x="2648117" y="2729346"/>
                </a:cubicBezTo>
                <a:cubicBezTo>
                  <a:pt x="2635594" y="2736859"/>
                  <a:pt x="2620408" y="2738582"/>
                  <a:pt x="2606554" y="2743200"/>
                </a:cubicBezTo>
                <a:cubicBezTo>
                  <a:pt x="2597318" y="2752437"/>
                  <a:pt x="2589713" y="2763664"/>
                  <a:pt x="2578845" y="2770910"/>
                </a:cubicBezTo>
                <a:cubicBezTo>
                  <a:pt x="2555052" y="2786772"/>
                  <a:pt x="2511421" y="2805083"/>
                  <a:pt x="2481863" y="2812473"/>
                </a:cubicBezTo>
                <a:cubicBezTo>
                  <a:pt x="2459018" y="2818184"/>
                  <a:pt x="2435758" y="2822116"/>
                  <a:pt x="2412590" y="2826328"/>
                </a:cubicBezTo>
                <a:cubicBezTo>
                  <a:pt x="2384952" y="2831353"/>
                  <a:pt x="2357172" y="2835564"/>
                  <a:pt x="2329463" y="2840182"/>
                </a:cubicBezTo>
                <a:cubicBezTo>
                  <a:pt x="2301754" y="2849418"/>
                  <a:pt x="2270638" y="2851690"/>
                  <a:pt x="2246336" y="2867891"/>
                </a:cubicBezTo>
                <a:cubicBezTo>
                  <a:pt x="2232481" y="2877127"/>
                  <a:pt x="2219988" y="2888837"/>
                  <a:pt x="2204772" y="2895600"/>
                </a:cubicBezTo>
                <a:cubicBezTo>
                  <a:pt x="2204743" y="2895613"/>
                  <a:pt x="2100878" y="2930232"/>
                  <a:pt x="2080081" y="2937164"/>
                </a:cubicBezTo>
                <a:cubicBezTo>
                  <a:pt x="2066226" y="2941782"/>
                  <a:pt x="2050668" y="2942918"/>
                  <a:pt x="2038517" y="2951019"/>
                </a:cubicBezTo>
                <a:cubicBezTo>
                  <a:pt x="1984803" y="2986829"/>
                  <a:pt x="2012751" y="2973463"/>
                  <a:pt x="1955390" y="2992582"/>
                </a:cubicBezTo>
                <a:cubicBezTo>
                  <a:pt x="1941536" y="3001818"/>
                  <a:pt x="1926829" y="3009889"/>
                  <a:pt x="1913827" y="3020291"/>
                </a:cubicBezTo>
                <a:cubicBezTo>
                  <a:pt x="1903627" y="3028451"/>
                  <a:pt x="1897318" y="3041279"/>
                  <a:pt x="1886117" y="3048000"/>
                </a:cubicBezTo>
                <a:cubicBezTo>
                  <a:pt x="1862761" y="3062014"/>
                  <a:pt x="1793494" y="3070743"/>
                  <a:pt x="1775281" y="3075710"/>
                </a:cubicBezTo>
                <a:cubicBezTo>
                  <a:pt x="1581942" y="3128439"/>
                  <a:pt x="1791640" y="3083523"/>
                  <a:pt x="1622881" y="3117273"/>
                </a:cubicBezTo>
                <a:cubicBezTo>
                  <a:pt x="1474364" y="3216283"/>
                  <a:pt x="1699759" y="3062097"/>
                  <a:pt x="1539754" y="3186546"/>
                </a:cubicBezTo>
                <a:cubicBezTo>
                  <a:pt x="1479567" y="3233358"/>
                  <a:pt x="1461529" y="3239513"/>
                  <a:pt x="1401208" y="3269673"/>
                </a:cubicBezTo>
                <a:cubicBezTo>
                  <a:pt x="1391972" y="3283528"/>
                  <a:pt x="1380946" y="3296344"/>
                  <a:pt x="1373499" y="3311237"/>
                </a:cubicBezTo>
                <a:cubicBezTo>
                  <a:pt x="1336688" y="3384859"/>
                  <a:pt x="1350203" y="3567366"/>
                  <a:pt x="1345790" y="3588328"/>
                </a:cubicBezTo>
                <a:cubicBezTo>
                  <a:pt x="1342360" y="3604622"/>
                  <a:pt x="1319532" y="3609478"/>
                  <a:pt x="1304227" y="3616037"/>
                </a:cubicBezTo>
                <a:cubicBezTo>
                  <a:pt x="1286725" y="3623538"/>
                  <a:pt x="1267117" y="3624660"/>
                  <a:pt x="1248808" y="3629891"/>
                </a:cubicBezTo>
                <a:cubicBezTo>
                  <a:pt x="1234766" y="3633903"/>
                  <a:pt x="1221099" y="3639128"/>
                  <a:pt x="1207245" y="3643746"/>
                </a:cubicBezTo>
                <a:cubicBezTo>
                  <a:pt x="1179536" y="3671455"/>
                  <a:pt x="1159167" y="3709348"/>
                  <a:pt x="1124117" y="3726873"/>
                </a:cubicBezTo>
                <a:cubicBezTo>
                  <a:pt x="1080388" y="3748738"/>
                  <a:pt x="1019007" y="3776564"/>
                  <a:pt x="985572" y="3810000"/>
                </a:cubicBezTo>
                <a:cubicBezTo>
                  <a:pt x="946089" y="3849484"/>
                  <a:pt x="968732" y="3830464"/>
                  <a:pt x="916299" y="3865419"/>
                </a:cubicBezTo>
                <a:cubicBezTo>
                  <a:pt x="899054" y="3891287"/>
                  <a:pt x="875262" y="3932860"/>
                  <a:pt x="847027" y="3948546"/>
                </a:cubicBezTo>
                <a:cubicBezTo>
                  <a:pt x="821494" y="3962731"/>
                  <a:pt x="791608" y="3967018"/>
                  <a:pt x="763899" y="3976255"/>
                </a:cubicBezTo>
                <a:lnTo>
                  <a:pt x="722336" y="3990110"/>
                </a:lnTo>
                <a:lnTo>
                  <a:pt x="680772" y="4003964"/>
                </a:lnTo>
                <a:cubicBezTo>
                  <a:pt x="666917" y="4008582"/>
                  <a:pt x="690008" y="4031673"/>
                  <a:pt x="639208" y="4017819"/>
                </a:cubicBezTo>
                <a:cubicBezTo>
                  <a:pt x="588408" y="4003965"/>
                  <a:pt x="463717" y="3953164"/>
                  <a:pt x="375972" y="3920837"/>
                </a:cubicBezTo>
                <a:cubicBezTo>
                  <a:pt x="338568" y="3902135"/>
                  <a:pt x="334408" y="3879273"/>
                  <a:pt x="334408" y="3865419"/>
                </a:cubicBezTo>
                <a:cubicBezTo>
                  <a:pt x="334408" y="3851565"/>
                  <a:pt x="359818" y="3841749"/>
                  <a:pt x="375972" y="3837710"/>
                </a:cubicBezTo>
                <a:cubicBezTo>
                  <a:pt x="416543" y="3827567"/>
                  <a:pt x="459099" y="3828473"/>
                  <a:pt x="500663" y="3823855"/>
                </a:cubicBezTo>
                <a:cubicBezTo>
                  <a:pt x="496045" y="3773055"/>
                  <a:pt x="495673" y="3721688"/>
                  <a:pt x="486808" y="3671455"/>
                </a:cubicBezTo>
                <a:cubicBezTo>
                  <a:pt x="481732" y="3642692"/>
                  <a:pt x="468335" y="3616037"/>
                  <a:pt x="459099" y="3588328"/>
                </a:cubicBezTo>
                <a:cubicBezTo>
                  <a:pt x="454481" y="3574473"/>
                  <a:pt x="426772" y="3745346"/>
                  <a:pt x="445245" y="3546764"/>
                </a:cubicBezTo>
                <a:cubicBezTo>
                  <a:pt x="463718" y="3348182"/>
                  <a:pt x="548472" y="2770322"/>
                  <a:pt x="569936" y="2396837"/>
                </a:cubicBezTo>
                <a:cubicBezTo>
                  <a:pt x="571847" y="2363590"/>
                  <a:pt x="519135" y="2364510"/>
                  <a:pt x="514517" y="2341419"/>
                </a:cubicBezTo>
                <a:cubicBezTo>
                  <a:pt x="509899" y="2318328"/>
                  <a:pt x="532990" y="2286000"/>
                  <a:pt x="542227" y="2258291"/>
                </a:cubicBezTo>
                <a:cubicBezTo>
                  <a:pt x="546845" y="2244437"/>
                  <a:pt x="552539" y="2230896"/>
                  <a:pt x="556081" y="2216728"/>
                </a:cubicBezTo>
                <a:cubicBezTo>
                  <a:pt x="573478" y="2147142"/>
                  <a:pt x="563915" y="2179374"/>
                  <a:pt x="583790" y="2119746"/>
                </a:cubicBezTo>
                <a:cubicBezTo>
                  <a:pt x="586108" y="2103520"/>
                  <a:pt x="601332" y="1955652"/>
                  <a:pt x="625354" y="1939637"/>
                </a:cubicBezTo>
                <a:cubicBezTo>
                  <a:pt x="639208" y="1930401"/>
                  <a:pt x="653915" y="1922330"/>
                  <a:pt x="666917" y="1911928"/>
                </a:cubicBezTo>
                <a:cubicBezTo>
                  <a:pt x="709869" y="1877567"/>
                  <a:pt x="679338" y="1884936"/>
                  <a:pt x="736190" y="1856510"/>
                </a:cubicBezTo>
                <a:cubicBezTo>
                  <a:pt x="749252" y="1849979"/>
                  <a:pt x="764988" y="1849747"/>
                  <a:pt x="777754" y="1842655"/>
                </a:cubicBezTo>
                <a:cubicBezTo>
                  <a:pt x="806865" y="1826482"/>
                  <a:pt x="833172" y="1805710"/>
                  <a:pt x="860881" y="1787237"/>
                </a:cubicBezTo>
                <a:lnTo>
                  <a:pt x="902445" y="1759528"/>
                </a:lnTo>
                <a:cubicBezTo>
                  <a:pt x="907063" y="1745673"/>
                  <a:pt x="916299" y="1732568"/>
                  <a:pt x="916299" y="1717964"/>
                </a:cubicBezTo>
                <a:cubicBezTo>
                  <a:pt x="916299" y="1522039"/>
                  <a:pt x="922275" y="1582470"/>
                  <a:pt x="722336" y="1551710"/>
                </a:cubicBezTo>
                <a:cubicBezTo>
                  <a:pt x="573798" y="1452682"/>
                  <a:pt x="799237" y="1606903"/>
                  <a:pt x="639208" y="1482437"/>
                </a:cubicBezTo>
                <a:cubicBezTo>
                  <a:pt x="612921" y="1461992"/>
                  <a:pt x="579629" y="1450567"/>
                  <a:pt x="556081" y="1427019"/>
                </a:cubicBezTo>
                <a:cubicBezTo>
                  <a:pt x="462627" y="1333564"/>
                  <a:pt x="510130" y="1356282"/>
                  <a:pt x="431390" y="1330037"/>
                </a:cubicBezTo>
                <a:cubicBezTo>
                  <a:pt x="394445" y="1334655"/>
                  <a:pt x="354449" y="1328484"/>
                  <a:pt x="320554" y="1343891"/>
                </a:cubicBezTo>
                <a:cubicBezTo>
                  <a:pt x="299533" y="1353446"/>
                  <a:pt x="296729" y="1384527"/>
                  <a:pt x="278990" y="1399310"/>
                </a:cubicBezTo>
                <a:cubicBezTo>
                  <a:pt x="267771" y="1408659"/>
                  <a:pt x="251281" y="1408546"/>
                  <a:pt x="237427" y="1413164"/>
                </a:cubicBezTo>
                <a:cubicBezTo>
                  <a:pt x="223572" y="1408546"/>
                  <a:pt x="206190" y="1409637"/>
                  <a:pt x="195863" y="1399310"/>
                </a:cubicBezTo>
                <a:cubicBezTo>
                  <a:pt x="142149" y="1345596"/>
                  <a:pt x="135272" y="1300664"/>
                  <a:pt x="112736" y="1233055"/>
                </a:cubicBezTo>
                <a:lnTo>
                  <a:pt x="98881" y="1191491"/>
                </a:lnTo>
                <a:cubicBezTo>
                  <a:pt x="94263" y="1177637"/>
                  <a:pt x="88569" y="1164096"/>
                  <a:pt x="85027" y="1149928"/>
                </a:cubicBezTo>
                <a:cubicBezTo>
                  <a:pt x="80409" y="1131455"/>
                  <a:pt x="79687" y="1111541"/>
                  <a:pt x="71172" y="1094510"/>
                </a:cubicBezTo>
                <a:cubicBezTo>
                  <a:pt x="65330" y="1082827"/>
                  <a:pt x="52699" y="1076037"/>
                  <a:pt x="43463" y="1066800"/>
                </a:cubicBezTo>
                <a:cubicBezTo>
                  <a:pt x="38845" y="1052946"/>
                  <a:pt x="36139" y="1038299"/>
                  <a:pt x="29608" y="1025237"/>
                </a:cubicBezTo>
                <a:cubicBezTo>
                  <a:pt x="11045" y="988112"/>
                  <a:pt x="-18493" y="984919"/>
                  <a:pt x="15754" y="942110"/>
                </a:cubicBezTo>
                <a:cubicBezTo>
                  <a:pt x="26156" y="929108"/>
                  <a:pt x="44315" y="924802"/>
                  <a:pt x="57317" y="914400"/>
                </a:cubicBezTo>
                <a:cubicBezTo>
                  <a:pt x="126402" y="859131"/>
                  <a:pt x="26300" y="906266"/>
                  <a:pt x="168154" y="858982"/>
                </a:cubicBezTo>
                <a:lnTo>
                  <a:pt x="209717" y="845128"/>
                </a:lnTo>
                <a:cubicBezTo>
                  <a:pt x="327641" y="766513"/>
                  <a:pt x="259746" y="793388"/>
                  <a:pt x="417536" y="775855"/>
                </a:cubicBezTo>
                <a:cubicBezTo>
                  <a:pt x="564141" y="739203"/>
                  <a:pt x="484499" y="731982"/>
                  <a:pt x="514517" y="734291"/>
                </a:cubicBezTo>
                <a:cubicBezTo>
                  <a:pt x="544535" y="736600"/>
                  <a:pt x="569936" y="798945"/>
                  <a:pt x="597645" y="789709"/>
                </a:cubicBezTo>
                <a:cubicBezTo>
                  <a:pt x="611499" y="757382"/>
                  <a:pt x="625354" y="713510"/>
                  <a:pt x="639208" y="692728"/>
                </a:cubicBezTo>
                <a:cubicBezTo>
                  <a:pt x="653062" y="671946"/>
                  <a:pt x="665879" y="672466"/>
                  <a:pt x="680772" y="665019"/>
                </a:cubicBezTo>
                <a:cubicBezTo>
                  <a:pt x="693834" y="658488"/>
                  <a:pt x="710185" y="659265"/>
                  <a:pt x="722336" y="651164"/>
                </a:cubicBezTo>
                <a:cubicBezTo>
                  <a:pt x="738638" y="640296"/>
                  <a:pt x="748847" y="622143"/>
                  <a:pt x="763899" y="609600"/>
                </a:cubicBezTo>
                <a:cubicBezTo>
                  <a:pt x="776691" y="598940"/>
                  <a:pt x="791913" y="591569"/>
                  <a:pt x="805463" y="581891"/>
                </a:cubicBezTo>
                <a:cubicBezTo>
                  <a:pt x="824253" y="568470"/>
                  <a:pt x="843349" y="555355"/>
                  <a:pt x="860881" y="540328"/>
                </a:cubicBezTo>
                <a:cubicBezTo>
                  <a:pt x="954226" y="460318"/>
                  <a:pt x="852143" y="532299"/>
                  <a:pt x="944008" y="471055"/>
                </a:cubicBezTo>
                <a:cubicBezTo>
                  <a:pt x="950542" y="451453"/>
                  <a:pt x="971717" y="391473"/>
                  <a:pt x="971717" y="374073"/>
                </a:cubicBezTo>
                <a:cubicBezTo>
                  <a:pt x="971717" y="350525"/>
                  <a:pt x="968394" y="325862"/>
                  <a:pt x="957863" y="304800"/>
                </a:cubicBezTo>
                <a:cubicBezTo>
                  <a:pt x="949101" y="287275"/>
                  <a:pt x="930154" y="277091"/>
                  <a:pt x="916299" y="263237"/>
                </a:cubicBezTo>
                <a:cubicBezTo>
                  <a:pt x="903063" y="223527"/>
                  <a:pt x="886578" y="196982"/>
                  <a:pt x="916299" y="152400"/>
                </a:cubicBezTo>
                <a:cubicBezTo>
                  <a:pt x="924400" y="140249"/>
                  <a:pt x="944008" y="143164"/>
                  <a:pt x="957863" y="138546"/>
                </a:cubicBezTo>
                <a:cubicBezTo>
                  <a:pt x="1017899" y="143164"/>
                  <a:pt x="1078495" y="143009"/>
                  <a:pt x="1137972" y="152400"/>
                </a:cubicBezTo>
                <a:cubicBezTo>
                  <a:pt x="1225769" y="166263"/>
                  <a:pt x="1210093" y="187750"/>
                  <a:pt x="1290372" y="207819"/>
                </a:cubicBezTo>
                <a:cubicBezTo>
                  <a:pt x="1322053" y="215739"/>
                  <a:pt x="1355027" y="217055"/>
                  <a:pt x="1387354" y="221673"/>
                </a:cubicBezTo>
                <a:cubicBezTo>
                  <a:pt x="1415063" y="230909"/>
                  <a:pt x="1449699" y="260927"/>
                  <a:pt x="1470481" y="249382"/>
                </a:cubicBezTo>
                <a:cubicBezTo>
                  <a:pt x="1491263" y="237837"/>
                  <a:pt x="1486375" y="163810"/>
                  <a:pt x="1512045" y="152401"/>
                </a:cubicBezTo>
                <a:cubicBezTo>
                  <a:pt x="1552901" y="134243"/>
                  <a:pt x="1597481" y="157018"/>
                  <a:pt x="1622881" y="152400"/>
                </a:cubicBezTo>
                <a:cubicBezTo>
                  <a:pt x="1648281" y="147782"/>
                  <a:pt x="1648796" y="130381"/>
                  <a:pt x="1664445" y="124691"/>
                </a:cubicBezTo>
                <a:cubicBezTo>
                  <a:pt x="1700235" y="111677"/>
                  <a:pt x="1739153" y="109025"/>
                  <a:pt x="1775281" y="96982"/>
                </a:cubicBezTo>
                <a:lnTo>
                  <a:pt x="1858408" y="69273"/>
                </a:lnTo>
                <a:lnTo>
                  <a:pt x="1899972" y="55419"/>
                </a:lnTo>
                <a:cubicBezTo>
                  <a:pt x="1936917" y="60037"/>
                  <a:pt x="1974176" y="62613"/>
                  <a:pt x="2010808" y="69273"/>
                </a:cubicBezTo>
                <a:cubicBezTo>
                  <a:pt x="2025177" y="71885"/>
                  <a:pt x="2040968" y="74005"/>
                  <a:pt x="2052372" y="83128"/>
                </a:cubicBezTo>
                <a:cubicBezTo>
                  <a:pt x="2065374" y="93530"/>
                  <a:pt x="2068307" y="112917"/>
                  <a:pt x="2080081" y="124691"/>
                </a:cubicBezTo>
                <a:cubicBezTo>
                  <a:pt x="2091855" y="136465"/>
                  <a:pt x="2109114" y="141435"/>
                  <a:pt x="2121645" y="152400"/>
                </a:cubicBezTo>
                <a:cubicBezTo>
                  <a:pt x="2146221" y="173904"/>
                  <a:pt x="2159937" y="211346"/>
                  <a:pt x="2190917" y="221673"/>
                </a:cubicBezTo>
                <a:cubicBezTo>
                  <a:pt x="2272154" y="248753"/>
                  <a:pt x="2217966" y="233915"/>
                  <a:pt x="2357172" y="249382"/>
                </a:cubicBezTo>
                <a:cubicBezTo>
                  <a:pt x="2371027" y="254000"/>
                  <a:pt x="2387332" y="254114"/>
                  <a:pt x="2398736" y="263237"/>
                </a:cubicBezTo>
                <a:cubicBezTo>
                  <a:pt x="2411738" y="273639"/>
                  <a:pt x="2409940" y="302599"/>
                  <a:pt x="2426445" y="304800"/>
                </a:cubicBezTo>
                <a:cubicBezTo>
                  <a:pt x="2486130" y="312758"/>
                  <a:pt x="2546518" y="295564"/>
                  <a:pt x="2606554" y="290946"/>
                </a:cubicBezTo>
                <a:cubicBezTo>
                  <a:pt x="2601936" y="258619"/>
                  <a:pt x="2599103" y="225985"/>
                  <a:pt x="2592699" y="193964"/>
                </a:cubicBezTo>
                <a:cubicBezTo>
                  <a:pt x="2584071" y="150823"/>
                  <a:pt x="2578845" y="117764"/>
                  <a:pt x="2592699" y="96982"/>
                </a:cubicBezTo>
                <a:cubicBezTo>
                  <a:pt x="2606553" y="76200"/>
                  <a:pt x="2661971" y="78509"/>
                  <a:pt x="2675826" y="69273"/>
                </a:cubicBezTo>
                <a:cubicBezTo>
                  <a:pt x="2685062" y="55419"/>
                  <a:pt x="2627336" y="36946"/>
                  <a:pt x="2661972" y="27710"/>
                </a:cubicBezTo>
                <a:cubicBezTo>
                  <a:pt x="2696608" y="18474"/>
                  <a:pt x="2789527" y="6615"/>
                  <a:pt x="2883645" y="13855"/>
                </a:cubicBezTo>
                <a:lnTo>
                  <a:pt x="2925208" y="41564"/>
                </a:lnTo>
              </a:path>
            </a:pathLst>
          </a:custGeom>
          <a:noFill/>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8388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1" nodeType="clickEffect">
                                  <p:stCondLst>
                                    <p:cond delay="0"/>
                                  </p:stCondLst>
                                  <p:childTnLst>
                                    <p:animEffect transition="out" filter="fade">
                                      <p:cBhvr>
                                        <p:cTn id="28" dur="1000"/>
                                        <p:tgtEl>
                                          <p:spTgt spid="5"/>
                                        </p:tgtEl>
                                      </p:cBhvr>
                                    </p:animEffect>
                                    <p:anim calcmode="lin" valueType="num">
                                      <p:cBhvr>
                                        <p:cTn id="29" dur="1000"/>
                                        <p:tgtEl>
                                          <p:spTgt spid="5"/>
                                        </p:tgtEl>
                                        <p:attrNameLst>
                                          <p:attrName>ppt_x</p:attrName>
                                        </p:attrNameLst>
                                      </p:cBhvr>
                                      <p:tavLst>
                                        <p:tav tm="0">
                                          <p:val>
                                            <p:strVal val="ppt_x"/>
                                          </p:val>
                                        </p:tav>
                                        <p:tav tm="100000">
                                          <p:val>
                                            <p:strVal val="ppt_x"/>
                                          </p:val>
                                        </p:tav>
                                      </p:tavLst>
                                    </p:anim>
                                    <p:anim calcmode="lin" valueType="num">
                                      <p:cBhvr>
                                        <p:cTn id="30" dur="1000"/>
                                        <p:tgtEl>
                                          <p:spTgt spid="5"/>
                                        </p:tgtEl>
                                        <p:attrNameLst>
                                          <p:attrName>ppt_y</p:attrName>
                                        </p:attrNameLst>
                                      </p:cBhvr>
                                      <p:tavLst>
                                        <p:tav tm="0">
                                          <p:val>
                                            <p:strVal val="ppt_y"/>
                                          </p:val>
                                        </p:tav>
                                        <p:tav tm="100000">
                                          <p:val>
                                            <p:strVal val="ppt_y+.1"/>
                                          </p:val>
                                        </p:tav>
                                      </p:tavLst>
                                    </p:anim>
                                    <p:set>
                                      <p:cBhvr>
                                        <p:cTn id="31" dur="1" fill="hold">
                                          <p:stCondLst>
                                            <p:cond delay="999"/>
                                          </p:stCondLst>
                                        </p:cTn>
                                        <p:tgtEl>
                                          <p:spTgt spid="5"/>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p:bldP spid="13"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5162349"/>
              </p:ext>
            </p:extLst>
          </p:nvPr>
        </p:nvGraphicFramePr>
        <p:xfrm>
          <a:off x="152400" y="2759075"/>
          <a:ext cx="8839199" cy="4023360"/>
        </p:xfrm>
        <a:graphic>
          <a:graphicData uri="http://schemas.openxmlformats.org/drawingml/2006/table">
            <a:tbl>
              <a:tblPr firstRow="1" bandRow="1">
                <a:tableStyleId>{5C22544A-7EE6-4342-B048-85BDC9FD1C3A}</a:tableStyleId>
              </a:tblPr>
              <a:tblGrid>
                <a:gridCol w="4190999"/>
                <a:gridCol w="2057400"/>
                <a:gridCol w="2590800"/>
              </a:tblGrid>
              <a:tr h="370840">
                <a:tc>
                  <a:txBody>
                    <a:bodyPr/>
                    <a:lstStyle/>
                    <a:p>
                      <a:r>
                        <a:rPr lang="en-US" sz="2400" dirty="0" err="1" smtClean="0">
                          <a:latin typeface="Times New Roman" pitchFamily="18" charset="0"/>
                          <a:cs typeface="Times New Roman" pitchFamily="18" charset="0"/>
                        </a:rPr>
                        <a:t>Vùng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kinh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tế</a:t>
                      </a:r>
                      <a:endParaRPr lang="en-US" sz="2400" dirty="0">
                        <a:latin typeface="Times New Roman" pitchFamily="18" charset="0"/>
                        <a:cs typeface="Times New Roman" pitchFamily="18" charset="0"/>
                      </a:endParaRPr>
                    </a:p>
                  </a:txBody>
                  <a:tcPr/>
                </a:tc>
                <a:tc>
                  <a:txBody>
                    <a:bodyPr/>
                    <a:lstStyle/>
                    <a:p>
                      <a:pPr algn="ctr"/>
                      <a:r>
                        <a:rPr lang="en-US" sz="2400" dirty="0" err="1" smtClean="0">
                          <a:latin typeface="Times New Roman" pitchFamily="18" charset="0"/>
                          <a:cs typeface="Times New Roman" pitchFamily="18" charset="0"/>
                        </a:rPr>
                        <a:t>Diện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tích</a:t>
                      </a:r>
                      <a:r>
                        <a:rPr lang="en-US" sz="2400" baseline="0" dirty="0" smtClean="0">
                          <a:latin typeface="Times New Roman" pitchFamily="18" charset="0"/>
                          <a:cs typeface="Times New Roman" pitchFamily="18" charset="0"/>
                        </a:rPr>
                        <a:t> (km</a:t>
                      </a:r>
                      <a:r>
                        <a:rPr lang="en-US" sz="2400" baseline="30000" dirty="0" smtClean="0">
                          <a:latin typeface="Times New Roman" pitchFamily="18" charset="0"/>
                          <a:cs typeface="Times New Roman" pitchFamily="18" charset="0"/>
                        </a:rPr>
                        <a:t>2</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pPr algn="ctr"/>
                      <a:r>
                        <a:rPr lang="en-US" sz="2400" dirty="0" err="1" smtClean="0">
                          <a:latin typeface="Times New Roman" pitchFamily="18" charset="0"/>
                          <a:cs typeface="Times New Roman" pitchFamily="18" charset="0"/>
                        </a:rPr>
                        <a:t>Dân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số</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triệu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người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năm</a:t>
                      </a:r>
                      <a:r>
                        <a:rPr lang="en-US" sz="2400" baseline="0" dirty="0" smtClean="0">
                          <a:latin typeface="Times New Roman" pitchFamily="18" charset="0"/>
                          <a:cs typeface="Times New Roman" pitchFamily="18" charset="0"/>
                        </a:rPr>
                        <a:t> 2002</a:t>
                      </a:r>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Trung</a:t>
                      </a:r>
                      <a:r>
                        <a:rPr lang="en-US" sz="2400" baseline="0" dirty="0" smtClean="0">
                          <a:latin typeface="Times New Roman" pitchFamily="18" charset="0"/>
                          <a:cs typeface="Times New Roman" pitchFamily="18" charset="0"/>
                        </a:rPr>
                        <a:t> du </a:t>
                      </a:r>
                      <a:r>
                        <a:rPr lang="en-US" sz="2400" baseline="0" dirty="0" err="1" smtClean="0">
                          <a:latin typeface="Times New Roman" pitchFamily="18" charset="0"/>
                          <a:cs typeface="Times New Roman" pitchFamily="18" charset="0"/>
                        </a:rPr>
                        <a:t>và</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miền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núi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Bắc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Bộ</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100 965</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11,5</a:t>
                      </a:r>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sông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Hồng</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14 806</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17,5</a:t>
                      </a:r>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Bắc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Trung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Bộ</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51 513</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10,3</a:t>
                      </a:r>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Duyên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hải</a:t>
                      </a:r>
                      <a:r>
                        <a:rPr lang="en-US" sz="2400" baseline="0" dirty="0" smtClean="0">
                          <a:latin typeface="Times New Roman" pitchFamily="18" charset="0"/>
                          <a:cs typeface="Times New Roman" pitchFamily="18" charset="0"/>
                        </a:rPr>
                        <a:t> Nam </a:t>
                      </a:r>
                      <a:r>
                        <a:rPr lang="en-US" sz="2400" baseline="0" dirty="0" err="1" smtClean="0">
                          <a:latin typeface="Times New Roman" pitchFamily="18" charset="0"/>
                          <a:cs typeface="Times New Roman" pitchFamily="18" charset="0"/>
                        </a:rPr>
                        <a:t>Trung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Bộ</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44 254</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8,4</a:t>
                      </a:r>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Tây</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Nguyên</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54 475</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4,4</a:t>
                      </a:r>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Đông</a:t>
                      </a:r>
                      <a:r>
                        <a:rPr lang="en-US" sz="2400" baseline="0" dirty="0" smtClean="0">
                          <a:latin typeface="Times New Roman" pitchFamily="18" charset="0"/>
                          <a:cs typeface="Times New Roman" pitchFamily="18" charset="0"/>
                        </a:rPr>
                        <a:t> Nam </a:t>
                      </a:r>
                      <a:r>
                        <a:rPr lang="en-US" sz="2400" baseline="0" dirty="0" err="1" smtClean="0">
                          <a:latin typeface="Times New Roman" pitchFamily="18" charset="0"/>
                          <a:cs typeface="Times New Roman" pitchFamily="18" charset="0"/>
                        </a:rPr>
                        <a:t>Bộ</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23 550</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10,9</a:t>
                      </a:r>
                      <a:endParaRPr lang="en-US" sz="2400" dirty="0">
                        <a:latin typeface="Times New Roman" pitchFamily="18" charset="0"/>
                        <a:cs typeface="Times New Roman" pitchFamily="18" charset="0"/>
                      </a:endParaRPr>
                    </a:p>
                  </a:txBody>
                  <a:tcPr/>
                </a:tc>
              </a:tr>
              <a:tr h="370840">
                <a:tc>
                  <a:txBody>
                    <a:bodyPr/>
                    <a:lstStyle/>
                    <a:p>
                      <a:r>
                        <a:rPr lang="en-US" sz="2400" dirty="0" err="1" smtClean="0">
                          <a:solidFill>
                            <a:srgbClr val="FF0000"/>
                          </a:solidFill>
                          <a:latin typeface="Times New Roman" pitchFamily="18" charset="0"/>
                          <a:cs typeface="Times New Roman" pitchFamily="18" charset="0"/>
                        </a:rPr>
                        <a:t>Đồng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bằng</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sông</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Cửu</a:t>
                      </a:r>
                      <a:r>
                        <a:rPr lang="en-US" sz="2400" baseline="0" dirty="0" smtClean="0">
                          <a:solidFill>
                            <a:srgbClr val="FF0000"/>
                          </a:solidFill>
                          <a:latin typeface="Times New Roman" pitchFamily="18" charset="0"/>
                          <a:cs typeface="Times New Roman" pitchFamily="18" charset="0"/>
                        </a:rPr>
                        <a:t> Long</a:t>
                      </a:r>
                      <a:endParaRPr lang="en-US" sz="2400" dirty="0">
                        <a:solidFill>
                          <a:srgbClr val="FF0000"/>
                        </a:solidFill>
                        <a:latin typeface="Times New Roman" pitchFamily="18" charset="0"/>
                        <a:cs typeface="Times New Roman" pitchFamily="18" charset="0"/>
                      </a:endParaRPr>
                    </a:p>
                  </a:txBody>
                  <a:tcPr/>
                </a:tc>
                <a:tc>
                  <a:txBody>
                    <a:bodyPr/>
                    <a:lstStyle/>
                    <a:p>
                      <a:pPr algn="ctr"/>
                      <a:r>
                        <a:rPr lang="en-US" sz="2400" dirty="0" smtClean="0">
                          <a:solidFill>
                            <a:srgbClr val="FF0000"/>
                          </a:solidFill>
                          <a:latin typeface="Times New Roman" pitchFamily="18" charset="0"/>
                          <a:cs typeface="Times New Roman" pitchFamily="18" charset="0"/>
                        </a:rPr>
                        <a:t>39 734</a:t>
                      </a:r>
                      <a:endParaRPr lang="en-US" sz="2400" dirty="0">
                        <a:solidFill>
                          <a:srgbClr val="FF0000"/>
                        </a:solidFill>
                        <a:latin typeface="Times New Roman" pitchFamily="18" charset="0"/>
                        <a:cs typeface="Times New Roman" pitchFamily="18" charset="0"/>
                      </a:endParaRPr>
                    </a:p>
                  </a:txBody>
                  <a:tcPr/>
                </a:tc>
                <a:tc>
                  <a:txBody>
                    <a:bodyPr/>
                    <a:lstStyle/>
                    <a:p>
                      <a:pPr algn="ctr"/>
                      <a:r>
                        <a:rPr lang="en-US" sz="2400" dirty="0" smtClean="0">
                          <a:solidFill>
                            <a:srgbClr val="FF0000"/>
                          </a:solidFill>
                          <a:latin typeface="Times New Roman" pitchFamily="18" charset="0"/>
                          <a:cs typeface="Times New Roman" pitchFamily="18" charset="0"/>
                        </a:rPr>
                        <a:t>16,7</a:t>
                      </a:r>
                      <a:endParaRPr lang="en-US" sz="2400" dirty="0">
                        <a:solidFill>
                          <a:srgbClr val="FF0000"/>
                        </a:solidFill>
                        <a:latin typeface="Times New Roman" pitchFamily="18" charset="0"/>
                        <a:cs typeface="Times New Roman" pitchFamily="18" charset="0"/>
                      </a:endParaRPr>
                    </a:p>
                  </a:txBody>
                  <a:tcPr/>
                </a:tc>
              </a:tr>
            </a:tbl>
          </a:graphicData>
        </a:graphic>
      </p:graphicFrame>
      <p:sp>
        <p:nvSpPr>
          <p:cNvPr id="3" name="Cloud Callout 2"/>
          <p:cNvSpPr/>
          <p:nvPr/>
        </p:nvSpPr>
        <p:spPr>
          <a:xfrm>
            <a:off x="3276600" y="457200"/>
            <a:ext cx="5867400" cy="2209800"/>
          </a:xfrm>
          <a:prstGeom prst="cloudCallout">
            <a:avLst>
              <a:gd name="adj1" fmla="val -46099"/>
              <a:gd name="adj2" fmla="val 5121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solidFill>
                  <a:srgbClr val="FF0000"/>
                </a:solidFill>
                <a:latin typeface="Times New Roman" pitchFamily="18" charset="0"/>
                <a:cs typeface="Times New Roman" pitchFamily="18" charset="0"/>
              </a:rPr>
              <a:t>Em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nhận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xét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về</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tích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số</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đồng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bằng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sông</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Cửu</a:t>
            </a:r>
            <a:r>
              <a:rPr lang="en-US" sz="2400" dirty="0" smtClean="0">
                <a:solidFill>
                  <a:srgbClr val="FF0000"/>
                </a:solidFill>
                <a:latin typeface="Times New Roman" pitchFamily="18" charset="0"/>
                <a:cs typeface="Times New Roman" pitchFamily="18" charset="0"/>
              </a:rPr>
              <a:t> Long </a:t>
            </a:r>
            <a:r>
              <a:rPr lang="en-US" sz="2400" dirty="0">
                <a:solidFill>
                  <a:srgbClr val="FF0000"/>
                </a:solidFill>
                <a:latin typeface="Times New Roman" pitchFamily="18" charset="0"/>
                <a:cs typeface="Times New Roman" pitchFamily="18" charset="0"/>
              </a:rPr>
              <a:t>so </a:t>
            </a:r>
            <a:r>
              <a:rPr lang="en-US" sz="2400" dirty="0" err="1">
                <a:solidFill>
                  <a:srgbClr val="FF0000"/>
                </a:solidFill>
                <a:latin typeface="Times New Roman" pitchFamily="18" charset="0"/>
                <a:cs typeface="Times New Roman" pitchFamily="18" charset="0"/>
              </a:rPr>
              <a:t>với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kinh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tế</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khác</a:t>
            </a:r>
            <a:r>
              <a:rPr lang="en-US" sz="2400" dirty="0">
                <a:solidFill>
                  <a:srgbClr val="FF0000"/>
                </a:solidFill>
                <a:latin typeface="Times New Roman" pitchFamily="18" charset="0"/>
                <a:cs typeface="Times New Roman" pitchFamily="18" charset="0"/>
              </a:rPr>
              <a:t>?</a:t>
            </a:r>
          </a:p>
        </p:txBody>
      </p:sp>
      <p:sp>
        <p:nvSpPr>
          <p:cNvPr id="4" name="TextBox 3"/>
          <p:cNvSpPr txBox="1"/>
          <p:nvPr/>
        </p:nvSpPr>
        <p:spPr>
          <a:xfrm>
            <a:off x="609600" y="0"/>
            <a:ext cx="8001000" cy="523220"/>
          </a:xfrm>
          <a:prstGeom prst="rect">
            <a:avLst/>
          </a:prstGeom>
          <a:noFill/>
        </p:spPr>
        <p:txBody>
          <a:bodyPr wrap="square" rtlCol="0">
            <a:spAutoFit/>
          </a:bodyPr>
          <a:lstStyle/>
          <a:p>
            <a:r>
              <a:rPr lang="en-US" sz="2400" b="1" u="sng" dirty="0" smtClean="0">
                <a:solidFill>
                  <a:schemeClr val="tx2">
                    <a:lumMod val="60000"/>
                    <a:lumOff val="40000"/>
                  </a:schemeClr>
                </a:solidFill>
                <a:latin typeface="Times New Roman" pitchFamily="18" charset="0"/>
                <a:cs typeface="Times New Roman" pitchFamily="18" charset="0"/>
              </a:rPr>
              <a:t>CHỦ ĐỀ</a:t>
            </a:r>
            <a:r>
              <a:rPr lang="en-US" sz="2400" b="1" dirty="0" smtClean="0">
                <a:solidFill>
                  <a:schemeClr val="tx2">
                    <a:lumMod val="60000"/>
                    <a:lumOff val="40000"/>
                  </a:schemeClr>
                </a:solidFill>
                <a:latin typeface="Times New Roman" pitchFamily="18" charset="0"/>
                <a:cs typeface="Times New Roman" pitchFamily="18" charset="0"/>
              </a:rPr>
              <a:t>: </a:t>
            </a:r>
            <a:r>
              <a:rPr lang="en-US" sz="2800" b="1" dirty="0" smtClean="0">
                <a:solidFill>
                  <a:schemeClr val="tx2">
                    <a:lumMod val="60000"/>
                    <a:lumOff val="40000"/>
                  </a:schemeClr>
                </a:solidFill>
                <a:latin typeface="Times New Roman" pitchFamily="18" charset="0"/>
                <a:cs typeface="Times New Roman" pitchFamily="18" charset="0"/>
              </a:rPr>
              <a:t>VÙNG ĐỒNG BẰNG SÔNG CỬU LONG</a:t>
            </a:r>
          </a:p>
        </p:txBody>
      </p:sp>
      <p:sp>
        <p:nvSpPr>
          <p:cNvPr id="5" name="Rectangle 4"/>
          <p:cNvSpPr/>
          <p:nvPr/>
        </p:nvSpPr>
        <p:spPr>
          <a:xfrm>
            <a:off x="-6927" y="511782"/>
            <a:ext cx="4197928" cy="646331"/>
          </a:xfrm>
          <a:prstGeom prst="rect">
            <a:avLst/>
          </a:prstGeom>
        </p:spPr>
        <p:txBody>
          <a:bodyPr wrap="square">
            <a:spAutoFit/>
          </a:bodyPr>
          <a:lstStyle/>
          <a:p>
            <a:r>
              <a:rPr lang="en-US" b="1" dirty="0" smtClean="0">
                <a:solidFill>
                  <a:srgbClr val="FF0000"/>
                </a:solidFill>
                <a:latin typeface="Times New Roman" pitchFamily="18" charset="0"/>
                <a:cs typeface="Times New Roman" pitchFamily="18" charset="0"/>
              </a:rPr>
              <a:t>I/ VỊ TRÍ ĐỊA LÝ VÀ GIỚI HẠN LÃNH THỔ</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1038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0" y="4038600"/>
            <a:ext cx="3352800" cy="2819400"/>
          </a:xfrm>
          <a:prstGeom prst="cloudCallout">
            <a:avLst>
              <a:gd name="adj1" fmla="val 49690"/>
              <a:gd name="adj2" fmla="val 3920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solidFill>
                  <a:srgbClr val="FF0000"/>
                </a:solidFill>
                <a:latin typeface="Times New Roman" pitchFamily="18" charset="0"/>
                <a:cs typeface="Times New Roman" pitchFamily="18" charset="0"/>
              </a:rPr>
              <a:t>Nêu</a:t>
            </a:r>
            <a:r>
              <a:rPr lang="en-US" sz="2400" dirty="0">
                <a:solidFill>
                  <a:srgbClr val="FF0000"/>
                </a:solidFill>
                <a:latin typeface="Times New Roman" pitchFamily="18" charset="0"/>
                <a:cs typeface="Times New Roman" pitchFamily="18" charset="0"/>
              </a:rPr>
              <a:t> ý </a:t>
            </a:r>
            <a:r>
              <a:rPr lang="en-US" sz="2400" dirty="0" err="1">
                <a:solidFill>
                  <a:srgbClr val="FF0000"/>
                </a:solidFill>
                <a:latin typeface="Times New Roman" pitchFamily="18" charset="0"/>
                <a:cs typeface="Times New Roman" pitchFamily="18" charset="0"/>
              </a:rPr>
              <a:t>nghĩa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vị</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địa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đồng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bằng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sông</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Cửu</a:t>
            </a:r>
            <a:r>
              <a:rPr lang="en-US" sz="2400" dirty="0" smtClean="0">
                <a:solidFill>
                  <a:srgbClr val="FF0000"/>
                </a:solidFill>
                <a:latin typeface="Times New Roman" pitchFamily="18" charset="0"/>
                <a:cs typeface="Times New Roman" pitchFamily="18" charset="0"/>
              </a:rPr>
              <a:t> Long?</a:t>
            </a:r>
            <a:endParaRPr lang="en-US" sz="2400" dirty="0">
              <a:solidFill>
                <a:srgbClr val="FF0000"/>
              </a:solidFill>
              <a:latin typeface="Times New Roman" pitchFamily="18" charset="0"/>
              <a:cs typeface="Times New Roman" pitchFamily="18" charset="0"/>
            </a:endParaRPr>
          </a:p>
        </p:txBody>
      </p:sp>
      <p:grpSp>
        <p:nvGrpSpPr>
          <p:cNvPr id="5" name="Group 4"/>
          <p:cNvGrpSpPr/>
          <p:nvPr/>
        </p:nvGrpSpPr>
        <p:grpSpPr>
          <a:xfrm>
            <a:off x="3282577" y="762000"/>
            <a:ext cx="5889131" cy="6098977"/>
            <a:chOff x="3282577" y="762000"/>
            <a:chExt cx="5889131" cy="6098977"/>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77" y="762000"/>
              <a:ext cx="5889131"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05200" y="6553200"/>
              <a:ext cx="5334000" cy="307777"/>
            </a:xfrm>
            <a:prstGeom prst="rect">
              <a:avLst/>
            </a:prstGeom>
            <a:noFill/>
          </p:spPr>
          <p:txBody>
            <a:bodyPr wrap="square" rtlCol="0">
              <a:spAutoFit/>
            </a:bodyPr>
            <a:lstStyle/>
            <a:p>
              <a:r>
                <a:rPr lang="en-US" sz="1400" b="1" dirty="0" err="1" smtClean="0">
                  <a:latin typeface="Times New Roman" pitchFamily="18" charset="0"/>
                  <a:cs typeface="Times New Roman" pitchFamily="18" charset="0"/>
                </a:rPr>
                <a:t>Hình</a:t>
              </a:r>
              <a:r>
                <a:rPr lang="en-US" sz="1400" b="1" dirty="0" smtClean="0">
                  <a:latin typeface="Times New Roman" pitchFamily="18" charset="0"/>
                  <a:cs typeface="Times New Roman" pitchFamily="18" charset="0"/>
                </a:rPr>
                <a:t> 35.1 </a:t>
              </a:r>
              <a:r>
                <a:rPr lang="en-US" sz="1400" b="1" dirty="0" err="1" smtClean="0">
                  <a:latin typeface="Times New Roman" pitchFamily="18" charset="0"/>
                  <a:cs typeface="Times New Roman" pitchFamily="18" charset="0"/>
                </a:rPr>
                <a:t>Lược</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đồ</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tự</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nhiên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vùng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Đồng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bằng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sông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Cửu</a:t>
              </a:r>
              <a:r>
                <a:rPr lang="en-US" sz="1400" b="1" dirty="0" smtClean="0">
                  <a:latin typeface="Times New Roman" pitchFamily="18" charset="0"/>
                  <a:cs typeface="Times New Roman" pitchFamily="18" charset="0"/>
                </a:rPr>
                <a:t> Long</a:t>
              </a:r>
              <a:endParaRPr lang="en-US" sz="1400" b="1" dirty="0">
                <a:latin typeface="Times New Roman" pitchFamily="18" charset="0"/>
                <a:cs typeface="Times New Roman" pitchFamily="18" charset="0"/>
              </a:endParaRPr>
            </a:p>
          </p:txBody>
        </p:sp>
      </p:grpSp>
      <p:sp>
        <p:nvSpPr>
          <p:cNvPr id="8" name="TextBox 7"/>
          <p:cNvSpPr txBox="1"/>
          <p:nvPr/>
        </p:nvSpPr>
        <p:spPr>
          <a:xfrm>
            <a:off x="-6927" y="1067812"/>
            <a:ext cx="3289504" cy="1477328"/>
          </a:xfrm>
          <a:prstGeom prst="rect">
            <a:avLst/>
          </a:prstGeom>
          <a:noFill/>
        </p:spPr>
        <p:txBody>
          <a:bodyPr wrap="square" rtlCol="0">
            <a:spAutoFit/>
          </a:bodyPr>
          <a:lstStyle/>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Giới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hạn</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Bắc</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giáp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Campuchia</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Đông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Đông</a:t>
            </a:r>
            <a:r>
              <a:rPr lang="en-US" dirty="0" smtClean="0">
                <a:latin typeface="Times New Roman" pitchFamily="18" charset="0"/>
                <a:cs typeface="Times New Roman" pitchFamily="18" charset="0"/>
              </a:rPr>
              <a:t> Nam </a:t>
            </a:r>
            <a:r>
              <a:rPr lang="en-US" dirty="0" err="1" smtClean="0">
                <a:latin typeface="Times New Roman" pitchFamily="18" charset="0"/>
                <a:cs typeface="Times New Roman" pitchFamily="18" charset="0"/>
              </a:rPr>
              <a:t>Bộ</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Lan</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Đông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Đông</a:t>
            </a:r>
            <a:endParaRPr lang="en-US" dirty="0">
              <a:latin typeface="Times New Roman" pitchFamily="18" charset="0"/>
              <a:cs typeface="Times New Roman" pitchFamily="18" charset="0"/>
            </a:endParaRPr>
          </a:p>
        </p:txBody>
      </p:sp>
      <p:sp>
        <p:nvSpPr>
          <p:cNvPr id="9" name="TextBox 8"/>
          <p:cNvSpPr txBox="1"/>
          <p:nvPr/>
        </p:nvSpPr>
        <p:spPr>
          <a:xfrm>
            <a:off x="31648" y="2514600"/>
            <a:ext cx="3289504" cy="2308324"/>
          </a:xfrm>
          <a:prstGeom prst="rect">
            <a:avLst/>
          </a:prstGeom>
          <a:noFill/>
        </p:spPr>
        <p:txBody>
          <a:bodyPr wrap="square" rtlCol="0">
            <a:spAutoFit/>
          </a:bodyPr>
          <a:lstStyle/>
          <a:p>
            <a:r>
              <a:rPr lang="en-US" sz="2400" dirty="0" smtClean="0">
                <a:latin typeface="Times New Roman" pitchFamily="18" charset="0"/>
                <a:cs typeface="Times New Roman" pitchFamily="18" charset="0"/>
              </a:rPr>
              <a:t>-Ý </a:t>
            </a:r>
            <a:r>
              <a:rPr lang="en-US" sz="2400" dirty="0" err="1" smtClean="0">
                <a:latin typeface="Times New Roman" pitchFamily="18" charset="0"/>
                <a:cs typeface="Times New Roman" pitchFamily="18" charset="0"/>
              </a:rPr>
              <a:t>nghĩa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Công</a:t>
            </a:r>
            <a:endParaRPr lang="en-US" sz="2400" dirty="0">
              <a:latin typeface="Times New Roman" pitchFamily="18" charset="0"/>
              <a:cs typeface="Times New Roman" pitchFamily="18" charset="0"/>
            </a:endParaRPr>
          </a:p>
        </p:txBody>
      </p:sp>
      <p:sp>
        <p:nvSpPr>
          <p:cNvPr id="10" name="TextBox 9"/>
          <p:cNvSpPr txBox="1"/>
          <p:nvPr/>
        </p:nvSpPr>
        <p:spPr>
          <a:xfrm>
            <a:off x="609600" y="0"/>
            <a:ext cx="8001000" cy="523220"/>
          </a:xfrm>
          <a:prstGeom prst="rect">
            <a:avLst/>
          </a:prstGeom>
          <a:noFill/>
        </p:spPr>
        <p:txBody>
          <a:bodyPr wrap="square" rtlCol="0">
            <a:spAutoFit/>
          </a:bodyPr>
          <a:lstStyle/>
          <a:p>
            <a:r>
              <a:rPr lang="en-US" sz="2400" b="1" u="sng" dirty="0" smtClean="0">
                <a:solidFill>
                  <a:schemeClr val="tx2">
                    <a:lumMod val="60000"/>
                    <a:lumOff val="40000"/>
                  </a:schemeClr>
                </a:solidFill>
                <a:latin typeface="Times New Roman" pitchFamily="18" charset="0"/>
                <a:cs typeface="Times New Roman" pitchFamily="18" charset="0"/>
              </a:rPr>
              <a:t>CHỦ ĐỀ</a:t>
            </a:r>
            <a:r>
              <a:rPr lang="en-US" sz="2400" b="1" dirty="0" smtClean="0">
                <a:solidFill>
                  <a:schemeClr val="tx2">
                    <a:lumMod val="60000"/>
                    <a:lumOff val="40000"/>
                  </a:schemeClr>
                </a:solidFill>
                <a:latin typeface="Times New Roman" pitchFamily="18" charset="0"/>
                <a:cs typeface="Times New Roman" pitchFamily="18" charset="0"/>
              </a:rPr>
              <a:t>: </a:t>
            </a:r>
            <a:r>
              <a:rPr lang="en-US" sz="2800" b="1" dirty="0" smtClean="0">
                <a:solidFill>
                  <a:schemeClr val="tx2">
                    <a:lumMod val="60000"/>
                    <a:lumOff val="40000"/>
                  </a:schemeClr>
                </a:solidFill>
                <a:latin typeface="Times New Roman" pitchFamily="18" charset="0"/>
                <a:cs typeface="Times New Roman" pitchFamily="18" charset="0"/>
              </a:rPr>
              <a:t>VÙNG ĐỒNG BẰNG SÔNG CỬU LONG</a:t>
            </a:r>
          </a:p>
        </p:txBody>
      </p:sp>
      <p:sp>
        <p:nvSpPr>
          <p:cNvPr id="11" name="Rectangle 10"/>
          <p:cNvSpPr/>
          <p:nvPr/>
        </p:nvSpPr>
        <p:spPr>
          <a:xfrm>
            <a:off x="-6927" y="511782"/>
            <a:ext cx="4197928" cy="646331"/>
          </a:xfrm>
          <a:prstGeom prst="rect">
            <a:avLst/>
          </a:prstGeom>
        </p:spPr>
        <p:txBody>
          <a:bodyPr wrap="square">
            <a:spAutoFit/>
          </a:bodyPr>
          <a:lstStyle/>
          <a:p>
            <a:r>
              <a:rPr lang="en-US" b="1" dirty="0" smtClean="0">
                <a:solidFill>
                  <a:srgbClr val="FF0000"/>
                </a:solidFill>
                <a:latin typeface="Times New Roman" pitchFamily="18" charset="0"/>
                <a:cs typeface="Times New Roman" pitchFamily="18" charset="0"/>
              </a:rPr>
              <a:t>I/ VỊ TRÍ ĐỊA LÝ VÀ GIỚI HẠN LÃNH THỔ</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7266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8087"/>
            <a:ext cx="3581400" cy="646331"/>
          </a:xfrm>
          <a:prstGeom prst="rect">
            <a:avLst/>
          </a:prstGeom>
        </p:spPr>
        <p:txBody>
          <a:bodyPr wrap="square">
            <a:spAutoFit/>
          </a:bodyPr>
          <a:lstStyle/>
          <a:p>
            <a:r>
              <a:rPr lang="en-US" b="1" dirty="0" smtClean="0">
                <a:solidFill>
                  <a:srgbClr val="FF0000"/>
                </a:solidFill>
                <a:latin typeface="Times New Roman" pitchFamily="18" charset="0"/>
                <a:cs typeface="Times New Roman" pitchFamily="18" charset="0"/>
              </a:rPr>
              <a:t>II/ ĐIỀU KIỆN TỰ NHIÊN VÀ TÀI NGUYÊN THIÊN NHIÊN</a:t>
            </a:r>
          </a:p>
        </p:txBody>
      </p:sp>
      <p:sp>
        <p:nvSpPr>
          <p:cNvPr id="8" name="TextBox 7"/>
          <p:cNvSpPr txBox="1"/>
          <p:nvPr/>
        </p:nvSpPr>
        <p:spPr>
          <a:xfrm>
            <a:off x="609600" y="0"/>
            <a:ext cx="8001000" cy="523220"/>
          </a:xfrm>
          <a:prstGeom prst="rect">
            <a:avLst/>
          </a:prstGeom>
          <a:noFill/>
        </p:spPr>
        <p:txBody>
          <a:bodyPr wrap="square" rtlCol="0">
            <a:spAutoFit/>
          </a:bodyPr>
          <a:lstStyle/>
          <a:p>
            <a:r>
              <a:rPr lang="en-US" sz="2400" b="1" u="sng" dirty="0" smtClean="0">
                <a:solidFill>
                  <a:schemeClr val="tx2">
                    <a:lumMod val="60000"/>
                    <a:lumOff val="40000"/>
                  </a:schemeClr>
                </a:solidFill>
                <a:latin typeface="Times New Roman" pitchFamily="18" charset="0"/>
                <a:cs typeface="Times New Roman" pitchFamily="18" charset="0"/>
              </a:rPr>
              <a:t>CHỦ ĐỀ</a:t>
            </a:r>
            <a:r>
              <a:rPr lang="en-US" sz="2400" b="1" dirty="0" smtClean="0">
                <a:solidFill>
                  <a:schemeClr val="tx2">
                    <a:lumMod val="60000"/>
                    <a:lumOff val="40000"/>
                  </a:schemeClr>
                </a:solidFill>
                <a:latin typeface="Times New Roman" pitchFamily="18" charset="0"/>
                <a:cs typeface="Times New Roman" pitchFamily="18" charset="0"/>
              </a:rPr>
              <a:t>: </a:t>
            </a:r>
            <a:r>
              <a:rPr lang="en-US" sz="2800" b="1" dirty="0" smtClean="0">
                <a:solidFill>
                  <a:schemeClr val="tx2">
                    <a:lumMod val="60000"/>
                    <a:lumOff val="40000"/>
                  </a:schemeClr>
                </a:solidFill>
                <a:latin typeface="Times New Roman" pitchFamily="18" charset="0"/>
                <a:cs typeface="Times New Roman" pitchFamily="18" charset="0"/>
              </a:rPr>
              <a:t>VÙNG ĐỒNG BẰNG SÔNG CỬU LONG</a:t>
            </a:r>
          </a:p>
        </p:txBody>
      </p:sp>
      <p:sp>
        <p:nvSpPr>
          <p:cNvPr id="9" name="Rectangle 8"/>
          <p:cNvSpPr/>
          <p:nvPr/>
        </p:nvSpPr>
        <p:spPr>
          <a:xfrm>
            <a:off x="-6927" y="511782"/>
            <a:ext cx="4197928" cy="307777"/>
          </a:xfrm>
          <a:prstGeom prst="rect">
            <a:avLst/>
          </a:prstGeom>
        </p:spPr>
        <p:txBody>
          <a:bodyPr wrap="square">
            <a:spAutoFit/>
          </a:bodyPr>
          <a:lstStyle/>
          <a:p>
            <a:r>
              <a:rPr lang="en-US" sz="1400" b="1" dirty="0" smtClean="0">
                <a:solidFill>
                  <a:srgbClr val="FF0000"/>
                </a:solidFill>
                <a:latin typeface="Times New Roman" pitchFamily="18" charset="0"/>
                <a:cs typeface="Times New Roman" pitchFamily="18" charset="0"/>
              </a:rPr>
              <a:t>I/ VỊ TRÍ ĐỊA LÝ VÀ GIỚI HẠN LÃNH THỔ</a:t>
            </a:r>
            <a:endParaRPr lang="en-US" sz="1400" b="1" dirty="0">
              <a:solidFill>
                <a:srgbClr val="FF0000"/>
              </a:solidFill>
              <a:latin typeface="Times New Roman" pitchFamily="18" charset="0"/>
              <a:cs typeface="Times New Roman" pitchFamily="18" charset="0"/>
            </a:endParaRPr>
          </a:p>
        </p:txBody>
      </p:sp>
      <p:sp>
        <p:nvSpPr>
          <p:cNvPr id="2" name="TextBox 1"/>
          <p:cNvSpPr txBox="1"/>
          <p:nvPr/>
        </p:nvSpPr>
        <p:spPr>
          <a:xfrm>
            <a:off x="0" y="1161871"/>
            <a:ext cx="3124200"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phẳng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TextBox 9"/>
          <p:cNvSpPr txBox="1"/>
          <p:nvPr/>
        </p:nvSpPr>
        <p:spPr>
          <a:xfrm>
            <a:off x="0" y="2228671"/>
            <a:ext cx="31242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hậu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grpSp>
        <p:nvGrpSpPr>
          <p:cNvPr id="12" name="Group 11"/>
          <p:cNvGrpSpPr/>
          <p:nvPr/>
        </p:nvGrpSpPr>
        <p:grpSpPr>
          <a:xfrm>
            <a:off x="4953000" y="381000"/>
            <a:ext cx="4163291" cy="6477000"/>
            <a:chOff x="5192095" y="511782"/>
            <a:chExt cx="3958832" cy="6367000"/>
          </a:xfrm>
        </p:grpSpPr>
        <p:pic>
          <p:nvPicPr>
            <p:cNvPr id="1026" name="Picture 2" descr="Địa lí 8 Bài 28: Đặc điểm địa hình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095" y="511782"/>
              <a:ext cx="3951905" cy="63462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92095" y="6650182"/>
              <a:ext cx="3958832"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95000"/>
                      <a:lumOff val="5000"/>
                    </a:schemeClr>
                  </a:solidFill>
                  <a:latin typeface="Times New Roman" pitchFamily="18" charset="0"/>
                  <a:cs typeface="Times New Roman" pitchFamily="18" charset="0"/>
                </a:rPr>
                <a:t>Hình</a:t>
              </a:r>
              <a:r>
                <a:rPr lang="en-US" dirty="0" smtClean="0">
                  <a:solidFill>
                    <a:schemeClr val="tx1">
                      <a:lumMod val="95000"/>
                      <a:lumOff val="5000"/>
                    </a:schemeClr>
                  </a:solidFill>
                  <a:latin typeface="Times New Roman" pitchFamily="18" charset="0"/>
                  <a:cs typeface="Times New Roman" pitchFamily="18" charset="0"/>
                </a:rPr>
                <a:t> 28.1. </a:t>
              </a:r>
              <a:r>
                <a:rPr lang="en-US" dirty="0" err="1" smtClean="0">
                  <a:solidFill>
                    <a:schemeClr val="tx1">
                      <a:lumMod val="95000"/>
                      <a:lumOff val="5000"/>
                    </a:schemeClr>
                  </a:solidFill>
                  <a:latin typeface="Times New Roman" pitchFamily="18" charset="0"/>
                  <a:cs typeface="Times New Roman" pitchFamily="18" charset="0"/>
                </a:rPr>
                <a:t>Lược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đồ</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địa</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hình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Việt</a:t>
              </a:r>
              <a:r>
                <a:rPr lang="en-US" dirty="0" smtClean="0">
                  <a:solidFill>
                    <a:schemeClr val="tx1">
                      <a:lumMod val="95000"/>
                      <a:lumOff val="5000"/>
                    </a:schemeClr>
                  </a:solidFill>
                  <a:latin typeface="Times New Roman" pitchFamily="18" charset="0"/>
                  <a:cs typeface="Times New Roman" pitchFamily="18" charset="0"/>
                </a:rPr>
                <a:t> Nam</a:t>
              </a:r>
              <a:endParaRPr lang="en-US" dirty="0">
                <a:solidFill>
                  <a:schemeClr val="tx1">
                    <a:lumMod val="95000"/>
                    <a:lumOff val="5000"/>
                  </a:schemeClr>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02199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68087"/>
            <a:ext cx="3581400" cy="646331"/>
          </a:xfrm>
          <a:prstGeom prst="rect">
            <a:avLst/>
          </a:prstGeom>
        </p:spPr>
        <p:txBody>
          <a:bodyPr wrap="square">
            <a:spAutoFit/>
          </a:bodyPr>
          <a:lstStyle/>
          <a:p>
            <a:r>
              <a:rPr lang="en-US" b="1" dirty="0" smtClean="0">
                <a:solidFill>
                  <a:srgbClr val="FF0000"/>
                </a:solidFill>
                <a:latin typeface="Times New Roman" pitchFamily="18" charset="0"/>
                <a:cs typeface="Times New Roman" pitchFamily="18" charset="0"/>
              </a:rPr>
              <a:t>II/ ĐIỀU KIỆN TỰ NHIÊN VÀ TÀI NGUYÊN THIÊN NHIÊN</a:t>
            </a:r>
          </a:p>
        </p:txBody>
      </p:sp>
      <p:grpSp>
        <p:nvGrpSpPr>
          <p:cNvPr id="12" name="Group 11"/>
          <p:cNvGrpSpPr/>
          <p:nvPr/>
        </p:nvGrpSpPr>
        <p:grpSpPr>
          <a:xfrm>
            <a:off x="3282577" y="762000"/>
            <a:ext cx="5889131" cy="6098977"/>
            <a:chOff x="3282577" y="762000"/>
            <a:chExt cx="5889131" cy="6098977"/>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77" y="762000"/>
              <a:ext cx="5889131"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505200" y="6553200"/>
              <a:ext cx="5334000" cy="307777"/>
            </a:xfrm>
            <a:prstGeom prst="rect">
              <a:avLst/>
            </a:prstGeom>
            <a:noFill/>
          </p:spPr>
          <p:txBody>
            <a:bodyPr wrap="square" rtlCol="0">
              <a:spAutoFit/>
            </a:bodyPr>
            <a:lstStyle/>
            <a:p>
              <a:r>
                <a:rPr lang="en-US" sz="1400" b="1" dirty="0" err="1" smtClean="0">
                  <a:latin typeface="Times New Roman" pitchFamily="18" charset="0"/>
                  <a:cs typeface="Times New Roman" pitchFamily="18" charset="0"/>
                </a:rPr>
                <a:t>Hình</a:t>
              </a:r>
              <a:r>
                <a:rPr lang="en-US" sz="1400" b="1" dirty="0" smtClean="0">
                  <a:latin typeface="Times New Roman" pitchFamily="18" charset="0"/>
                  <a:cs typeface="Times New Roman" pitchFamily="18" charset="0"/>
                </a:rPr>
                <a:t> 35.1 </a:t>
              </a:r>
              <a:r>
                <a:rPr lang="en-US" sz="1400" b="1" dirty="0" err="1" smtClean="0">
                  <a:latin typeface="Times New Roman" pitchFamily="18" charset="0"/>
                  <a:cs typeface="Times New Roman" pitchFamily="18" charset="0"/>
                </a:rPr>
                <a:t>Lược</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đồ</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tự</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nhiên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vùng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Đồng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bằng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sông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Cửu</a:t>
              </a:r>
              <a:r>
                <a:rPr lang="en-US" sz="1400" b="1" dirty="0" smtClean="0">
                  <a:latin typeface="Times New Roman" pitchFamily="18" charset="0"/>
                  <a:cs typeface="Times New Roman" pitchFamily="18" charset="0"/>
                </a:rPr>
                <a:t> Long</a:t>
              </a:r>
              <a:endParaRPr lang="en-US" sz="1400" b="1" dirty="0">
                <a:latin typeface="Times New Roman" pitchFamily="18" charset="0"/>
                <a:cs typeface="Times New Roman" pitchFamily="18" charset="0"/>
              </a:endParaRPr>
            </a:p>
          </p:txBody>
        </p:sp>
      </p:grpSp>
      <p:sp>
        <p:nvSpPr>
          <p:cNvPr id="15" name="TextBox 14"/>
          <p:cNvSpPr txBox="1"/>
          <p:nvPr/>
        </p:nvSpPr>
        <p:spPr>
          <a:xfrm>
            <a:off x="609600" y="0"/>
            <a:ext cx="8001000" cy="523220"/>
          </a:xfrm>
          <a:prstGeom prst="rect">
            <a:avLst/>
          </a:prstGeom>
          <a:noFill/>
        </p:spPr>
        <p:txBody>
          <a:bodyPr wrap="square" rtlCol="0">
            <a:spAutoFit/>
          </a:bodyPr>
          <a:lstStyle/>
          <a:p>
            <a:r>
              <a:rPr lang="en-US" sz="2400" b="1" u="sng" dirty="0" smtClean="0">
                <a:solidFill>
                  <a:schemeClr val="tx2">
                    <a:lumMod val="60000"/>
                    <a:lumOff val="40000"/>
                  </a:schemeClr>
                </a:solidFill>
                <a:latin typeface="Times New Roman" pitchFamily="18" charset="0"/>
                <a:cs typeface="Times New Roman" pitchFamily="18" charset="0"/>
              </a:rPr>
              <a:t>CHỦ ĐỀ</a:t>
            </a:r>
            <a:r>
              <a:rPr lang="en-US" sz="2400" b="1" dirty="0" smtClean="0">
                <a:solidFill>
                  <a:schemeClr val="tx2">
                    <a:lumMod val="60000"/>
                    <a:lumOff val="40000"/>
                  </a:schemeClr>
                </a:solidFill>
                <a:latin typeface="Times New Roman" pitchFamily="18" charset="0"/>
                <a:cs typeface="Times New Roman" pitchFamily="18" charset="0"/>
              </a:rPr>
              <a:t>: </a:t>
            </a:r>
            <a:r>
              <a:rPr lang="en-US" sz="2800" b="1" dirty="0" smtClean="0">
                <a:solidFill>
                  <a:schemeClr val="tx2">
                    <a:lumMod val="60000"/>
                    <a:lumOff val="40000"/>
                  </a:schemeClr>
                </a:solidFill>
                <a:latin typeface="Times New Roman" pitchFamily="18" charset="0"/>
                <a:cs typeface="Times New Roman" pitchFamily="18" charset="0"/>
              </a:rPr>
              <a:t>VÙNG ĐỒNG BẰNG SÔNG CỬU LONG</a:t>
            </a:r>
          </a:p>
        </p:txBody>
      </p:sp>
      <p:sp>
        <p:nvSpPr>
          <p:cNvPr id="16" name="Rectangle 15"/>
          <p:cNvSpPr/>
          <p:nvPr/>
        </p:nvSpPr>
        <p:spPr>
          <a:xfrm>
            <a:off x="-6927" y="511782"/>
            <a:ext cx="4197928" cy="307777"/>
          </a:xfrm>
          <a:prstGeom prst="rect">
            <a:avLst/>
          </a:prstGeom>
        </p:spPr>
        <p:txBody>
          <a:bodyPr wrap="square">
            <a:spAutoFit/>
          </a:bodyPr>
          <a:lstStyle/>
          <a:p>
            <a:r>
              <a:rPr lang="en-US" sz="1400" b="1" dirty="0" smtClean="0">
                <a:solidFill>
                  <a:srgbClr val="FF0000"/>
                </a:solidFill>
                <a:latin typeface="Times New Roman" pitchFamily="18" charset="0"/>
                <a:cs typeface="Times New Roman" pitchFamily="18" charset="0"/>
              </a:rPr>
              <a:t>I/ VỊ TRÍ ĐỊA LÝ VÀ GIỚI HẠN LÃNH THỔ</a:t>
            </a:r>
            <a:endParaRPr lang="en-US" sz="1400" b="1" dirty="0">
              <a:solidFill>
                <a:srgbClr val="FF0000"/>
              </a:solidFill>
              <a:latin typeface="Times New Roman" pitchFamily="18" charset="0"/>
              <a:cs typeface="Times New Roman" pitchFamily="18" charset="0"/>
            </a:endParaRPr>
          </a:p>
        </p:txBody>
      </p:sp>
      <p:sp>
        <p:nvSpPr>
          <p:cNvPr id="17" name="TextBox 16"/>
          <p:cNvSpPr txBox="1"/>
          <p:nvPr/>
        </p:nvSpPr>
        <p:spPr>
          <a:xfrm>
            <a:off x="0" y="1161871"/>
            <a:ext cx="31242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phẳng</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8" name="TextBox 17"/>
          <p:cNvSpPr txBox="1"/>
          <p:nvPr/>
        </p:nvSpPr>
        <p:spPr>
          <a:xfrm>
            <a:off x="0" y="1715869"/>
            <a:ext cx="31242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hậu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ẩm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20" name="Cloud Callout 19"/>
          <p:cNvSpPr/>
          <p:nvPr/>
        </p:nvSpPr>
        <p:spPr>
          <a:xfrm>
            <a:off x="166729" y="4040088"/>
            <a:ext cx="3247941" cy="2667000"/>
          </a:xfrm>
          <a:prstGeom prst="cloudCallout">
            <a:avLst>
              <a:gd name="adj1" fmla="val 51766"/>
              <a:gd name="adj2" fmla="val 4639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smtClean="0">
                <a:solidFill>
                  <a:srgbClr val="FF0000"/>
                </a:solidFill>
                <a:latin typeface="Times New Roman" pitchFamily="18" charset="0"/>
                <a:cs typeface="Times New Roman" pitchFamily="18" charset="0"/>
              </a:rPr>
              <a:t>Kể</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sự</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bố</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loại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đất</a:t>
            </a:r>
            <a:r>
              <a:rPr lang="en-US" sz="2400" dirty="0">
                <a:solidFill>
                  <a:srgbClr val="FF0000"/>
                </a:solidFill>
                <a:latin typeface="Times New Roman" pitchFamily="18" charset="0"/>
                <a:cs typeface="Times New Roman" pitchFamily="18" charset="0"/>
              </a:rPr>
              <a:t> ở </a:t>
            </a:r>
            <a:r>
              <a:rPr lang="en-US" sz="2400" dirty="0" err="1">
                <a:solidFill>
                  <a:srgbClr val="FF0000"/>
                </a:solidFill>
                <a:latin typeface="Times New Roman" pitchFamily="18" charset="0"/>
                <a:cs typeface="Times New Roman" pitchFamily="18" charset="0"/>
              </a:rPr>
              <a:t>đồng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bằng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Cửu</a:t>
            </a:r>
            <a:r>
              <a:rPr lang="en-US" sz="2400" dirty="0">
                <a:solidFill>
                  <a:srgbClr val="FF0000"/>
                </a:solidFill>
                <a:latin typeface="Times New Roman" pitchFamily="18" charset="0"/>
                <a:cs typeface="Times New Roman" pitchFamily="18" charset="0"/>
              </a:rPr>
              <a:t> Long?</a:t>
            </a:r>
          </a:p>
        </p:txBody>
      </p:sp>
      <p:sp>
        <p:nvSpPr>
          <p:cNvPr id="21" name="TextBox 20"/>
          <p:cNvSpPr txBox="1"/>
          <p:nvPr/>
        </p:nvSpPr>
        <p:spPr>
          <a:xfrm>
            <a:off x="7403" y="2295435"/>
            <a:ext cx="3421597"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ngọt</a:t>
            </a:r>
            <a:r>
              <a:rPr lang="en-US" sz="2400" dirty="0" smtClean="0">
                <a:latin typeface="Times New Roman" pitchFamily="18" charset="0"/>
                <a:cs typeface="Times New Roman" pitchFamily="18" charset="0"/>
              </a:rPr>
              <a:t>: 1,2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ha;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phèn</a:t>
            </a:r>
            <a:r>
              <a:rPr lang="en-US" sz="2400" dirty="0" smtClean="0">
                <a:latin typeface="Times New Roman" pitchFamily="18" charset="0"/>
                <a:cs typeface="Times New Roman" pitchFamily="18" charset="0"/>
              </a:rPr>
              <a:t> 2,5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ha.</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60245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20"/>
                                        </p:tgtEl>
                                      </p:cBhvr>
                                    </p:animEffect>
                                    <p:anim calcmode="lin" valueType="num">
                                      <p:cBhvr>
                                        <p:cTn id="12" dur="1000"/>
                                        <p:tgtEl>
                                          <p:spTgt spid="20"/>
                                        </p:tgtEl>
                                        <p:attrNameLst>
                                          <p:attrName>ppt_x</p:attrName>
                                        </p:attrNameLst>
                                      </p:cBhvr>
                                      <p:tavLst>
                                        <p:tav tm="0">
                                          <p:val>
                                            <p:strVal val="ppt_x"/>
                                          </p:val>
                                        </p:tav>
                                        <p:tav tm="100000">
                                          <p:val>
                                            <p:strVal val="ppt_x"/>
                                          </p:val>
                                        </p:tav>
                                      </p:tavLst>
                                    </p:anim>
                                    <p:anim calcmode="lin" valueType="num">
                                      <p:cBhvr>
                                        <p:cTn id="13" dur="1000"/>
                                        <p:tgtEl>
                                          <p:spTgt spid="20"/>
                                        </p:tgtEl>
                                        <p:attrNameLst>
                                          <p:attrName>ppt_y</p:attrName>
                                        </p:attrNameLst>
                                      </p:cBhvr>
                                      <p:tavLst>
                                        <p:tav tm="0">
                                          <p:val>
                                            <p:strVal val="ppt_y"/>
                                          </p:val>
                                        </p:tav>
                                        <p:tav tm="100000">
                                          <p:val>
                                            <p:strVal val="ppt_y+.1"/>
                                          </p:val>
                                        </p:tav>
                                      </p:tavLst>
                                    </p:anim>
                                    <p:set>
                                      <p:cBhvr>
                                        <p:cTn id="14" dur="1" fill="hold">
                                          <p:stCondLst>
                                            <p:cond delay="999"/>
                                          </p:stCondLst>
                                        </p:cTn>
                                        <p:tgtEl>
                                          <p:spTgt spid="20"/>
                                        </p:tgtEl>
                                        <p:attrNameLst>
                                          <p:attrName>style.visibility</p:attrName>
                                        </p:attrNameLst>
                                      </p:cBhvr>
                                      <p:to>
                                        <p:strVal val="hidden"/>
                                      </p:to>
                                    </p:set>
                                  </p:childTnLst>
                                </p:cTn>
                              </p:par>
                              <p:par>
                                <p:cTn id="15" presetID="6"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imgb" descr="A03"/>
          <p:cNvPicPr>
            <a:picLocks noChangeAspect="1"/>
          </p:cNvPicPr>
          <p:nvPr/>
        </p:nvPicPr>
        <p:blipFill>
          <a:blip r:embed="rId3"/>
          <a:stretch>
            <a:fillRect/>
          </a:stretch>
        </p:blipFill>
        <p:spPr>
          <a:xfrm>
            <a:off x="0" y="19050"/>
            <a:ext cx="4128335" cy="3532020"/>
          </a:xfrm>
          <a:prstGeom prst="rect">
            <a:avLst/>
          </a:prstGeom>
          <a:noFill/>
          <a:ln w="9525">
            <a:noFill/>
          </a:ln>
        </p:spPr>
      </p:pic>
      <p:pic>
        <p:nvPicPr>
          <p:cNvPr id="39943" name="imgb" descr="1127"/>
          <p:cNvPicPr>
            <a:picLocks noChangeAspect="1"/>
          </p:cNvPicPr>
          <p:nvPr/>
        </p:nvPicPr>
        <p:blipFill>
          <a:blip r:embed="rId4"/>
          <a:stretch>
            <a:fillRect/>
          </a:stretch>
        </p:blipFill>
        <p:spPr>
          <a:xfrm>
            <a:off x="1825943" y="3551070"/>
            <a:ext cx="5689320" cy="3306930"/>
          </a:xfrm>
          <a:prstGeom prst="rect">
            <a:avLst/>
          </a:prstGeom>
          <a:noFill/>
          <a:ln w="9525">
            <a:noFill/>
          </a:ln>
        </p:spPr>
      </p:pic>
      <p:pic>
        <p:nvPicPr>
          <p:cNvPr id="39945" name="imgb" descr="Bai%20boi"/>
          <p:cNvPicPr>
            <a:picLocks noChangeAspect="1"/>
          </p:cNvPicPr>
          <p:nvPr/>
        </p:nvPicPr>
        <p:blipFill>
          <a:blip r:embed="rId5"/>
          <a:stretch>
            <a:fillRect/>
          </a:stretch>
        </p:blipFill>
        <p:spPr>
          <a:xfrm>
            <a:off x="5614133" y="19050"/>
            <a:ext cx="3509085" cy="3486150"/>
          </a:xfrm>
          <a:prstGeom prst="rect">
            <a:avLst/>
          </a:prstGeom>
          <a:noFill/>
          <a:ln w="9525">
            <a:noFill/>
          </a:ln>
        </p:spPr>
      </p:pic>
      <p:sp>
        <p:nvSpPr>
          <p:cNvPr id="2" name="Rectangle 1"/>
          <p:cNvSpPr/>
          <p:nvPr/>
        </p:nvSpPr>
        <p:spPr>
          <a:xfrm>
            <a:off x="685800" y="19050"/>
            <a:ext cx="2286000" cy="361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latin typeface="Times New Roman" pitchFamily="18" charset="0"/>
                <a:cs typeface="Times New Roman" pitchFamily="18" charset="0"/>
              </a:rPr>
              <a:t>ĐẤT PHÈN</a:t>
            </a:r>
            <a:endParaRPr lang="en-US" sz="2400" dirty="0">
              <a:solidFill>
                <a:schemeClr val="tx1">
                  <a:lumMod val="95000"/>
                  <a:lumOff val="5000"/>
                </a:schemeClr>
              </a:solidFill>
              <a:latin typeface="Times New Roman" pitchFamily="18" charset="0"/>
              <a:cs typeface="Times New Roman" pitchFamily="18" charset="0"/>
            </a:endParaRPr>
          </a:p>
        </p:txBody>
      </p:sp>
      <p:sp>
        <p:nvSpPr>
          <p:cNvPr id="9" name="Rectangle 8"/>
          <p:cNvSpPr/>
          <p:nvPr/>
        </p:nvSpPr>
        <p:spPr>
          <a:xfrm>
            <a:off x="3328133" y="3557131"/>
            <a:ext cx="2286000" cy="361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latin typeface="Times New Roman" pitchFamily="18" charset="0"/>
                <a:cs typeface="Times New Roman" pitchFamily="18" charset="0"/>
              </a:rPr>
              <a:t>ĐẤT MẶN</a:t>
            </a:r>
            <a:endParaRPr lang="en-US" sz="2400" dirty="0">
              <a:solidFill>
                <a:schemeClr val="tx1">
                  <a:lumMod val="95000"/>
                  <a:lumOff val="5000"/>
                </a:schemeClr>
              </a:solidFill>
              <a:latin typeface="Times New Roman" pitchFamily="18" charset="0"/>
              <a:cs typeface="Times New Roman" pitchFamily="18" charset="0"/>
            </a:endParaRPr>
          </a:p>
        </p:txBody>
      </p:sp>
      <p:sp>
        <p:nvSpPr>
          <p:cNvPr id="10" name="Rectangle 9"/>
          <p:cNvSpPr/>
          <p:nvPr/>
        </p:nvSpPr>
        <p:spPr>
          <a:xfrm>
            <a:off x="5943600" y="19050"/>
            <a:ext cx="2286000" cy="361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latin typeface="Times New Roman" pitchFamily="18" charset="0"/>
                <a:cs typeface="Times New Roman" pitchFamily="18" charset="0"/>
              </a:rPr>
              <a:t>ĐẤT PHÙ SA</a:t>
            </a:r>
            <a:endParaRPr lang="en-US" sz="24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80921504"/>
      </p:ext>
    </p:extLst>
  </p:cSld>
  <p:clrMapOvr>
    <a:masterClrMapping/>
  </p:clrMapOvr>
  <p:transition spd="slow">
    <p:comb/>
    <p:sndAc>
      <p:stSnd>
        <p:snd r:embed="rId2" name="camera.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TotalTime>
  <Words>1530</Words>
  <PresentationFormat>On-screen Show (4:3)</PresentationFormat>
  <Paragraphs>174</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CƠ SỞ HẠ TẦNG,TRỒNG RAU THEO MÔ HÌNH 4.0 Ở ĐỒNG BẰNG SÔNG CỬU LONG GIAI ĐOẠN 2020.</vt:lpstr>
      <vt:lpstr>Các tỉnh Đồng bằng sông Cửu Long khẩn trương ứng phó nước lũ đang lên nhanh, nhiều dự án phát triển kinh tế để năm 2020 trở thành vùng Công nghiệp trọng điểm.</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2020-04-01T07:34:29Z</dcterms:created>
  <dcterms:modified xsi:type="dcterms:W3CDTF">2021-02-19T02:37:10Z</dcterms:modified>
</cp:coreProperties>
</file>