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8" r:id="rId3"/>
    <p:sldId id="259" r:id="rId4"/>
    <p:sldId id="294" r:id="rId5"/>
    <p:sldId id="260" r:id="rId6"/>
    <p:sldId id="282" r:id="rId7"/>
    <p:sldId id="283" r:id="rId8"/>
    <p:sldId id="298" r:id="rId9"/>
    <p:sldId id="295" r:id="rId10"/>
    <p:sldId id="293" r:id="rId11"/>
    <p:sldId id="286" r:id="rId12"/>
    <p:sldId id="272" r:id="rId13"/>
    <p:sldId id="273" r:id="rId14"/>
    <p:sldId id="29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AD56FA-4183-46A4-BA35-220E57DCEC63}"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E3478-19CF-48A3-B735-377E139CDC44}" type="slidenum">
              <a:rPr lang="en-US" smtClean="0"/>
              <a:pPr/>
              <a:t>‹#›</a:t>
            </a:fld>
            <a:endParaRPr lang="en-US"/>
          </a:p>
        </p:txBody>
      </p:sp>
    </p:spTree>
    <p:extLst>
      <p:ext uri="{BB962C8B-B14F-4D97-AF65-F5344CB8AC3E}">
        <p14:creationId xmlns:p14="http://schemas.microsoft.com/office/powerpoint/2010/main" xmlns="" val="440036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D56FA-4183-46A4-BA35-220E57DCEC63}"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E3478-19CF-48A3-B735-377E139CDC44}" type="slidenum">
              <a:rPr lang="en-US" smtClean="0"/>
              <a:pPr/>
              <a:t>‹#›</a:t>
            </a:fld>
            <a:endParaRPr lang="en-US"/>
          </a:p>
        </p:txBody>
      </p:sp>
    </p:spTree>
    <p:extLst>
      <p:ext uri="{BB962C8B-B14F-4D97-AF65-F5344CB8AC3E}">
        <p14:creationId xmlns:p14="http://schemas.microsoft.com/office/powerpoint/2010/main" xmlns="" val="338013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D56FA-4183-46A4-BA35-220E57DCEC63}"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E3478-19CF-48A3-B735-377E139CDC44}" type="slidenum">
              <a:rPr lang="en-US" smtClean="0"/>
              <a:pPr/>
              <a:t>‹#›</a:t>
            </a:fld>
            <a:endParaRPr lang="en-US"/>
          </a:p>
        </p:txBody>
      </p:sp>
    </p:spTree>
    <p:extLst>
      <p:ext uri="{BB962C8B-B14F-4D97-AF65-F5344CB8AC3E}">
        <p14:creationId xmlns:p14="http://schemas.microsoft.com/office/powerpoint/2010/main" xmlns="" val="3258434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A7315C5B-1808-4F2E-83A9-6154B7C68411}" type="slidenum">
              <a:rPr lang="en-US"/>
              <a:pPr/>
              <a:t>‹#›</a:t>
            </a:fld>
            <a:endParaRPr lang="en-US"/>
          </a:p>
        </p:txBody>
      </p:sp>
    </p:spTree>
    <p:extLst>
      <p:ext uri="{BB962C8B-B14F-4D97-AF65-F5344CB8AC3E}">
        <p14:creationId xmlns:p14="http://schemas.microsoft.com/office/powerpoint/2010/main" xmlns="" val="370870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D56FA-4183-46A4-BA35-220E57DCEC63}"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E3478-19CF-48A3-B735-377E139CDC44}" type="slidenum">
              <a:rPr lang="en-US" smtClean="0"/>
              <a:pPr/>
              <a:t>‹#›</a:t>
            </a:fld>
            <a:endParaRPr lang="en-US"/>
          </a:p>
        </p:txBody>
      </p:sp>
    </p:spTree>
    <p:extLst>
      <p:ext uri="{BB962C8B-B14F-4D97-AF65-F5344CB8AC3E}">
        <p14:creationId xmlns:p14="http://schemas.microsoft.com/office/powerpoint/2010/main" xmlns="" val="334833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AD56FA-4183-46A4-BA35-220E57DCEC63}"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E3478-19CF-48A3-B735-377E139CDC44}" type="slidenum">
              <a:rPr lang="en-US" smtClean="0"/>
              <a:pPr/>
              <a:t>‹#›</a:t>
            </a:fld>
            <a:endParaRPr lang="en-US"/>
          </a:p>
        </p:txBody>
      </p:sp>
    </p:spTree>
    <p:extLst>
      <p:ext uri="{BB962C8B-B14F-4D97-AF65-F5344CB8AC3E}">
        <p14:creationId xmlns:p14="http://schemas.microsoft.com/office/powerpoint/2010/main" xmlns="" val="251396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AD56FA-4183-46A4-BA35-220E57DCEC63}"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E3478-19CF-48A3-B735-377E139CDC44}" type="slidenum">
              <a:rPr lang="en-US" smtClean="0"/>
              <a:pPr/>
              <a:t>‹#›</a:t>
            </a:fld>
            <a:endParaRPr lang="en-US"/>
          </a:p>
        </p:txBody>
      </p:sp>
    </p:spTree>
    <p:extLst>
      <p:ext uri="{BB962C8B-B14F-4D97-AF65-F5344CB8AC3E}">
        <p14:creationId xmlns:p14="http://schemas.microsoft.com/office/powerpoint/2010/main" xmlns="" val="327514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AD56FA-4183-46A4-BA35-220E57DCEC63}" type="datetimeFigureOut">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1E3478-19CF-48A3-B735-377E139CDC44}" type="slidenum">
              <a:rPr lang="en-US" smtClean="0"/>
              <a:pPr/>
              <a:t>‹#›</a:t>
            </a:fld>
            <a:endParaRPr lang="en-US"/>
          </a:p>
        </p:txBody>
      </p:sp>
    </p:spTree>
    <p:extLst>
      <p:ext uri="{BB962C8B-B14F-4D97-AF65-F5344CB8AC3E}">
        <p14:creationId xmlns:p14="http://schemas.microsoft.com/office/powerpoint/2010/main" xmlns="" val="2124667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AD56FA-4183-46A4-BA35-220E57DCEC63}"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1E3478-19CF-48A3-B735-377E139CDC44}" type="slidenum">
              <a:rPr lang="en-US" smtClean="0"/>
              <a:pPr/>
              <a:t>‹#›</a:t>
            </a:fld>
            <a:endParaRPr lang="en-US"/>
          </a:p>
        </p:txBody>
      </p:sp>
    </p:spTree>
    <p:extLst>
      <p:ext uri="{BB962C8B-B14F-4D97-AF65-F5344CB8AC3E}">
        <p14:creationId xmlns:p14="http://schemas.microsoft.com/office/powerpoint/2010/main" xmlns="" val="2196845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D56FA-4183-46A4-BA35-220E57DCEC63}" type="datetimeFigureOut">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1E3478-19CF-48A3-B735-377E139CDC44}" type="slidenum">
              <a:rPr lang="en-US" smtClean="0"/>
              <a:pPr/>
              <a:t>‹#›</a:t>
            </a:fld>
            <a:endParaRPr lang="en-US"/>
          </a:p>
        </p:txBody>
      </p:sp>
    </p:spTree>
    <p:extLst>
      <p:ext uri="{BB962C8B-B14F-4D97-AF65-F5344CB8AC3E}">
        <p14:creationId xmlns:p14="http://schemas.microsoft.com/office/powerpoint/2010/main" xmlns="" val="41171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D56FA-4183-46A4-BA35-220E57DCEC63}"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E3478-19CF-48A3-B735-377E139CDC44}" type="slidenum">
              <a:rPr lang="en-US" smtClean="0"/>
              <a:pPr/>
              <a:t>‹#›</a:t>
            </a:fld>
            <a:endParaRPr lang="en-US"/>
          </a:p>
        </p:txBody>
      </p:sp>
    </p:spTree>
    <p:extLst>
      <p:ext uri="{BB962C8B-B14F-4D97-AF65-F5344CB8AC3E}">
        <p14:creationId xmlns:p14="http://schemas.microsoft.com/office/powerpoint/2010/main" xmlns="" val="3135767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D56FA-4183-46A4-BA35-220E57DCEC63}"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E3478-19CF-48A3-B735-377E139CDC44}" type="slidenum">
              <a:rPr lang="en-US" smtClean="0"/>
              <a:pPr/>
              <a:t>‹#›</a:t>
            </a:fld>
            <a:endParaRPr lang="en-US"/>
          </a:p>
        </p:txBody>
      </p:sp>
    </p:spTree>
    <p:extLst>
      <p:ext uri="{BB962C8B-B14F-4D97-AF65-F5344CB8AC3E}">
        <p14:creationId xmlns:p14="http://schemas.microsoft.com/office/powerpoint/2010/main" xmlns="" val="372230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D56FA-4183-46A4-BA35-220E57DCEC63}" type="datetimeFigureOut">
              <a:rPr lang="en-US" smtClean="0"/>
              <a:pPr/>
              <a:t>1/14/2019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E3478-19CF-48A3-B735-377E139CDC44}" type="slidenum">
              <a:rPr lang="en-US" smtClean="0"/>
              <a:pPr/>
              <a:t>‹#›</a:t>
            </a:fld>
            <a:endParaRPr lang="en-US"/>
          </a:p>
        </p:txBody>
      </p:sp>
    </p:spTree>
    <p:extLst>
      <p:ext uri="{BB962C8B-B14F-4D97-AF65-F5344CB8AC3E}">
        <p14:creationId xmlns:p14="http://schemas.microsoft.com/office/powerpoint/2010/main" xmlns="" val="335848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gif"/><Relationship Id="rId3" Type="http://schemas.openxmlformats.org/officeDocument/2006/relationships/audio" Target="../media/audio1.wav"/><Relationship Id="rId7" Type="http://schemas.openxmlformats.org/officeDocument/2006/relationships/image" Target="../media/image25.gif"/><Relationship Id="rId12" Type="http://schemas.openxmlformats.org/officeDocument/2006/relationships/image" Target="../media/image30.gif"/><Relationship Id="rId2" Type="http://schemas.openxmlformats.org/officeDocument/2006/relationships/slideLayout" Target="../slideLayouts/slideLayout12.xml"/><Relationship Id="rId1" Type="http://schemas.openxmlformats.org/officeDocument/2006/relationships/audio" Target="file:///C:\Users\hung\Documents\YEN%20NGAN\Tim_Anh_Troi_Ve_Em.mp3" TargetMode="External"/><Relationship Id="rId6" Type="http://schemas.openxmlformats.org/officeDocument/2006/relationships/image" Target="../media/image24.gif"/><Relationship Id="rId11" Type="http://schemas.openxmlformats.org/officeDocument/2006/relationships/image" Target="../media/image29.wmf"/><Relationship Id="rId5" Type="http://schemas.openxmlformats.org/officeDocument/2006/relationships/image" Target="../media/image23.gif"/><Relationship Id="rId10" Type="http://schemas.openxmlformats.org/officeDocument/2006/relationships/image" Target="../media/image28.gif"/><Relationship Id="rId4" Type="http://schemas.openxmlformats.org/officeDocument/2006/relationships/image" Target="../media/image22.gif"/><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WordArt 4"/>
          <p:cNvSpPr>
            <a:spLocks noChangeArrowheads="1" noChangeShapeType="1" noTextEdit="1"/>
          </p:cNvSpPr>
          <p:nvPr/>
        </p:nvSpPr>
        <p:spPr bwMode="auto">
          <a:xfrm>
            <a:off x="1066800" y="914400"/>
            <a:ext cx="7110413" cy="2438400"/>
          </a:xfrm>
          <a:prstGeom prst="rect">
            <a:avLst/>
          </a:prstGeom>
        </p:spPr>
        <p:txBody>
          <a:bodyPr wrap="none" fromWordArt="1">
            <a:prstTxWarp prst="textDeflateBottom">
              <a:avLst>
                <a:gd name="adj" fmla="val 26972"/>
              </a:avLst>
            </a:prstTxWarp>
          </a:bodyPr>
          <a:lstStyle/>
          <a:p>
            <a:pPr algn="ctr"/>
            <a:r>
              <a:rPr lang="en-US" sz="3600" kern="10">
                <a:ln w="9525">
                  <a:solidFill>
                    <a:srgbClr val="FFFF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Chào mừng quý thầy cô giáo</a:t>
            </a:r>
          </a:p>
        </p:txBody>
      </p:sp>
      <p:sp>
        <p:nvSpPr>
          <p:cNvPr id="80902" name="WordArt 6"/>
          <p:cNvSpPr>
            <a:spLocks noChangeArrowheads="1" noChangeShapeType="1" noTextEdit="1"/>
          </p:cNvSpPr>
          <p:nvPr/>
        </p:nvSpPr>
        <p:spPr bwMode="auto">
          <a:xfrm>
            <a:off x="1066800" y="2819400"/>
            <a:ext cx="7315200" cy="762000"/>
          </a:xfrm>
          <a:prstGeom prst="rect">
            <a:avLst/>
          </a:prstGeom>
        </p:spPr>
        <p:txBody>
          <a:bodyPr wrap="none" fromWordArt="1">
            <a:prstTxWarp prst="textPlain">
              <a:avLst>
                <a:gd name="adj" fmla="val 50000"/>
              </a:avLst>
            </a:prstTxWarp>
          </a:bodyPr>
          <a:lstStyle/>
          <a:p>
            <a:pPr algn="ctr"/>
            <a:r>
              <a:rPr lang="en-US" sz="4800" kern="10">
                <a:ln w="9525" cap="rnd">
                  <a:solidFill>
                    <a:srgbClr val="0066FF"/>
                  </a:solidFill>
                  <a:prstDash val="sysDot"/>
                  <a:round/>
                  <a:headEnd/>
                  <a:tailEnd/>
                </a:ln>
                <a:solidFill>
                  <a:srgbClr val="0000FF"/>
                </a:solidFill>
                <a:latin typeface=".VnTimeH"/>
              </a:rPr>
              <a:t> vÒ dù héi </a:t>
            </a:r>
            <a:r>
              <a:rPr lang="en-US" sz="4800" kern="10" smtClean="0">
                <a:ln w="9525" cap="rnd">
                  <a:solidFill>
                    <a:srgbClr val="0066FF"/>
                  </a:solidFill>
                  <a:prstDash val="sysDot"/>
                  <a:round/>
                  <a:headEnd/>
                  <a:tailEnd/>
                </a:ln>
                <a:solidFill>
                  <a:srgbClr val="0000FF"/>
                </a:solidFill>
                <a:latin typeface=".VnTimeH"/>
              </a:rPr>
              <a:t>thi Tæ TR¦ëNG CHUY£N M¤N  </a:t>
            </a:r>
            <a:r>
              <a:rPr lang="en-US" sz="4800" kern="10">
                <a:ln w="9525" cap="rnd">
                  <a:solidFill>
                    <a:srgbClr val="0066FF"/>
                  </a:solidFill>
                  <a:prstDash val="sysDot"/>
                  <a:round/>
                  <a:headEnd/>
                  <a:tailEnd/>
                </a:ln>
                <a:solidFill>
                  <a:srgbClr val="0000FF"/>
                </a:solidFill>
                <a:latin typeface=".VnTimeH"/>
              </a:rPr>
              <a:t>giái </a:t>
            </a:r>
          </a:p>
        </p:txBody>
      </p:sp>
      <p:sp>
        <p:nvSpPr>
          <p:cNvPr id="80907" name="WordArt 11"/>
          <p:cNvSpPr>
            <a:spLocks noChangeArrowheads="1" noChangeShapeType="1" noTextEdit="1"/>
          </p:cNvSpPr>
          <p:nvPr/>
        </p:nvSpPr>
        <p:spPr bwMode="auto">
          <a:xfrm>
            <a:off x="2590800" y="3733800"/>
            <a:ext cx="3581400" cy="850900"/>
          </a:xfrm>
          <a:prstGeom prst="rect">
            <a:avLst/>
          </a:prstGeom>
        </p:spPr>
        <p:txBody>
          <a:bodyPr wrap="none" fromWordArt="1">
            <a:prstTxWarp prst="textWave1">
              <a:avLst>
                <a:gd name="adj1" fmla="val 13005"/>
                <a:gd name="adj2" fmla="val 60"/>
              </a:avLst>
            </a:prstTxWarp>
          </a:bodyPr>
          <a:lstStyle/>
          <a:p>
            <a:pPr algn="ctr"/>
            <a:r>
              <a:rPr lang="en-US" sz="3600" b="1" kern="10">
                <a:ln w="9525">
                  <a:solidFill>
                    <a:srgbClr val="FEFEA0"/>
                  </a:solidFill>
                  <a:round/>
                  <a:headEnd/>
                  <a:tailEnd/>
                </a:ln>
                <a:solidFill>
                  <a:srgbClr val="D60093"/>
                </a:solidFill>
                <a:effectLst>
                  <a:outerShdw blurRad="38100" dist="38100" dir="2700000" algn="tl">
                    <a:srgbClr val="000000">
                      <a:alpha val="43137"/>
                    </a:srgbClr>
                  </a:outerShdw>
                </a:effectLst>
                <a:latin typeface=".VnTime"/>
              </a:rPr>
              <a:t>M«n: </a:t>
            </a:r>
            <a:r>
              <a:rPr lang="en-US" sz="3600" b="1" kern="10" smtClean="0">
                <a:ln w="9525">
                  <a:solidFill>
                    <a:srgbClr val="FEFEA0"/>
                  </a:solidFill>
                  <a:round/>
                  <a:headEnd/>
                  <a:tailEnd/>
                </a:ln>
                <a:solidFill>
                  <a:srgbClr val="D60093"/>
                </a:solidFill>
                <a:effectLst>
                  <a:outerShdw blurRad="38100" dist="38100" dir="2700000" algn="tl">
                    <a:srgbClr val="000000">
                      <a:alpha val="43137"/>
                    </a:srgbClr>
                  </a:outerShdw>
                </a:effectLst>
                <a:latin typeface=".VnTime"/>
              </a:rPr>
              <a:t>Ngữ Văn 6</a:t>
            </a:r>
            <a:endParaRPr lang="en-US" sz="3600" b="1" kern="10">
              <a:ln w="9525">
                <a:solidFill>
                  <a:srgbClr val="FEFEA0"/>
                </a:solidFill>
                <a:round/>
                <a:headEnd/>
                <a:tailEnd/>
              </a:ln>
              <a:solidFill>
                <a:srgbClr val="D60093"/>
              </a:solidFill>
              <a:effectLst>
                <a:outerShdw blurRad="38100" dist="38100" dir="2700000" algn="tl">
                  <a:srgbClr val="000000">
                    <a:alpha val="43137"/>
                  </a:srgbClr>
                </a:outerShdw>
              </a:effectLst>
              <a:latin typeface=".VnTime"/>
            </a:endParaRPr>
          </a:p>
        </p:txBody>
      </p:sp>
      <p:sp>
        <p:nvSpPr>
          <p:cNvPr id="2053" name="Line 12"/>
          <p:cNvSpPr>
            <a:spLocks noChangeShapeType="1"/>
          </p:cNvSpPr>
          <p:nvPr/>
        </p:nvSpPr>
        <p:spPr bwMode="auto">
          <a:xfrm>
            <a:off x="2286000" y="685800"/>
            <a:ext cx="4876800" cy="0"/>
          </a:xfrm>
          <a:prstGeom prst="line">
            <a:avLst/>
          </a:prstGeom>
          <a:noFill/>
          <a:ln w="38100" cmpd="dbl">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4" name="Text Box 18"/>
          <p:cNvSpPr txBox="1">
            <a:spLocks noChangeArrowheads="1"/>
          </p:cNvSpPr>
          <p:nvPr/>
        </p:nvSpPr>
        <p:spPr bwMode="auto">
          <a:xfrm>
            <a:off x="609600" y="4572000"/>
            <a:ext cx="7620000" cy="1311275"/>
          </a:xfrm>
          <a:prstGeom prst="rect">
            <a:avLst/>
          </a:prstGeom>
          <a:solidFill>
            <a:srgbClr val="A0FCFE"/>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600" b="1">
                <a:solidFill>
                  <a:schemeClr val="tx1"/>
                </a:solidFill>
                <a:latin typeface=".VnAvant" pitchFamily="34" charset="0"/>
              </a:defRPr>
            </a:lvl1pPr>
            <a:lvl2pPr marL="742950" indent="-285750" eaLnBrk="0" hangingPunct="0">
              <a:defRPr sz="1600" b="1">
                <a:solidFill>
                  <a:schemeClr val="tx1"/>
                </a:solidFill>
                <a:latin typeface=".VnAvant" pitchFamily="34" charset="0"/>
              </a:defRPr>
            </a:lvl2pPr>
            <a:lvl3pPr marL="1143000" indent="-228600" eaLnBrk="0" hangingPunct="0">
              <a:defRPr sz="1600" b="1">
                <a:solidFill>
                  <a:schemeClr val="tx1"/>
                </a:solidFill>
                <a:latin typeface=".VnAvant" pitchFamily="34" charset="0"/>
              </a:defRPr>
            </a:lvl3pPr>
            <a:lvl4pPr marL="1600200" indent="-228600" eaLnBrk="0" hangingPunct="0">
              <a:defRPr sz="1600" b="1">
                <a:solidFill>
                  <a:schemeClr val="tx1"/>
                </a:solidFill>
                <a:latin typeface=".VnAvant" pitchFamily="34" charset="0"/>
              </a:defRPr>
            </a:lvl4pPr>
            <a:lvl5pPr marL="2057400" indent="-228600" eaLnBrk="0" hangingPunct="0">
              <a:defRPr sz="1600" b="1">
                <a:solidFill>
                  <a:schemeClr val="tx1"/>
                </a:solidFill>
                <a:latin typeface=".VnAvant" pitchFamily="34" charset="0"/>
              </a:defRPr>
            </a:lvl5pPr>
            <a:lvl6pPr marL="2514600" indent="-228600" eaLnBrk="0" fontAlgn="base" hangingPunct="0">
              <a:spcBef>
                <a:spcPct val="50000"/>
              </a:spcBef>
              <a:spcAft>
                <a:spcPct val="0"/>
              </a:spcAft>
              <a:defRPr sz="1600" b="1">
                <a:solidFill>
                  <a:schemeClr val="tx1"/>
                </a:solidFill>
                <a:latin typeface=".VnAvant" pitchFamily="34" charset="0"/>
              </a:defRPr>
            </a:lvl6pPr>
            <a:lvl7pPr marL="2971800" indent="-228600" eaLnBrk="0" fontAlgn="base" hangingPunct="0">
              <a:spcBef>
                <a:spcPct val="50000"/>
              </a:spcBef>
              <a:spcAft>
                <a:spcPct val="0"/>
              </a:spcAft>
              <a:defRPr sz="1600" b="1">
                <a:solidFill>
                  <a:schemeClr val="tx1"/>
                </a:solidFill>
                <a:latin typeface=".VnAvant" pitchFamily="34" charset="0"/>
              </a:defRPr>
            </a:lvl7pPr>
            <a:lvl8pPr marL="3429000" indent="-228600" eaLnBrk="0" fontAlgn="base" hangingPunct="0">
              <a:spcBef>
                <a:spcPct val="50000"/>
              </a:spcBef>
              <a:spcAft>
                <a:spcPct val="0"/>
              </a:spcAft>
              <a:defRPr sz="1600" b="1">
                <a:solidFill>
                  <a:schemeClr val="tx1"/>
                </a:solidFill>
                <a:latin typeface=".VnAvant" pitchFamily="34" charset="0"/>
              </a:defRPr>
            </a:lvl8pPr>
            <a:lvl9pPr marL="3886200" indent="-228600" eaLnBrk="0" fontAlgn="base" hangingPunct="0">
              <a:spcBef>
                <a:spcPct val="50000"/>
              </a:spcBef>
              <a:spcAft>
                <a:spcPct val="0"/>
              </a:spcAft>
              <a:defRPr sz="1600" b="1">
                <a:solidFill>
                  <a:schemeClr val="tx1"/>
                </a:solidFill>
                <a:latin typeface=".VnAvant" pitchFamily="34" charset="0"/>
              </a:defRPr>
            </a:lvl9pPr>
          </a:lstStyle>
          <a:p>
            <a:pPr algn="ctr" eaLnBrk="1" hangingPunct="1"/>
            <a:r>
              <a:rPr lang="en-US" sz="3200" i="1">
                <a:solidFill>
                  <a:srgbClr val="6600FF"/>
                </a:solidFill>
                <a:latin typeface="Times New Roman" pitchFamily="18" charset="0"/>
              </a:rPr>
              <a:t>GV: </a:t>
            </a:r>
            <a:r>
              <a:rPr lang="en-US" sz="3200" i="1" smtClean="0">
                <a:solidFill>
                  <a:srgbClr val="6600FF"/>
                </a:solidFill>
                <a:latin typeface="Times New Roman" pitchFamily="18" charset="0"/>
              </a:rPr>
              <a:t>Đào Thị Vân</a:t>
            </a:r>
            <a:endParaRPr lang="en-US" sz="3200" i="1">
              <a:solidFill>
                <a:srgbClr val="6600FF"/>
              </a:solidFill>
              <a:latin typeface="Times New Roman" pitchFamily="18" charset="0"/>
            </a:endParaRPr>
          </a:p>
          <a:p>
            <a:pPr algn="ctr" eaLnBrk="1" hangingPunct="1"/>
            <a:r>
              <a:rPr lang="en-US" sz="3200" i="1">
                <a:solidFill>
                  <a:srgbClr val="6600FF"/>
                </a:solidFill>
                <a:latin typeface="Times New Roman" pitchFamily="18" charset="0"/>
              </a:rPr>
              <a:t>Đơn vị: THCS Vân Du</a:t>
            </a:r>
          </a:p>
        </p:txBody>
      </p:sp>
      <p:sp>
        <p:nvSpPr>
          <p:cNvPr id="80915" name="Text Box 19"/>
          <p:cNvSpPr txBox="1">
            <a:spLocks noChangeArrowheads="1"/>
          </p:cNvSpPr>
          <p:nvPr/>
        </p:nvSpPr>
        <p:spPr bwMode="auto">
          <a:xfrm>
            <a:off x="1905000" y="0"/>
            <a:ext cx="6248400" cy="457200"/>
          </a:xfrm>
          <a:prstGeom prst="rect">
            <a:avLst/>
          </a:prstGeom>
          <a:noFill/>
          <a:ln w="9525" algn="ctr">
            <a:noFill/>
            <a:miter lim="800000"/>
            <a:headEnd/>
            <a:tailEnd/>
          </a:ln>
          <a:effectLst/>
        </p:spPr>
        <p:txBody>
          <a:bodyPr>
            <a:spAutoFit/>
          </a:bodyPr>
          <a:lstStyle/>
          <a:p>
            <a:pPr>
              <a:defRPr/>
            </a:pPr>
            <a:r>
              <a:rPr lang="en-US" sz="2400" b="0" smtClean="0">
                <a:solidFill>
                  <a:srgbClr val="FF3300"/>
                </a:solidFill>
                <a:effectLst>
                  <a:outerShdw blurRad="38100" dist="38100" dir="2700000" algn="tl">
                    <a:srgbClr val="C0C0C0"/>
                  </a:outerShdw>
                </a:effectLst>
                <a:latin typeface="Times New Roman" pitchFamily="18" charset="0"/>
                <a:cs typeface="Times New Roman" pitchFamily="18" charset="0"/>
              </a:rPr>
              <a:t>HỘI </a:t>
            </a:r>
            <a:r>
              <a:rPr lang="en-US" sz="2400" b="0">
                <a:solidFill>
                  <a:srgbClr val="FF3300"/>
                </a:solidFill>
                <a:effectLst>
                  <a:outerShdw blurRad="38100" dist="38100" dir="2700000" algn="tl">
                    <a:srgbClr val="C0C0C0"/>
                  </a:outerShdw>
                </a:effectLst>
                <a:latin typeface="Times New Roman" pitchFamily="18" charset="0"/>
                <a:cs typeface="Times New Roman" pitchFamily="18" charset="0"/>
              </a:rPr>
              <a:t>GIẢNG CẤP HUYỆN NGÀY </a:t>
            </a:r>
            <a:r>
              <a:rPr lang="en-US" sz="2400" b="0" smtClean="0">
                <a:solidFill>
                  <a:srgbClr val="FF3300"/>
                </a:solidFill>
                <a:effectLst>
                  <a:outerShdw blurRad="38100" dist="38100" dir="2700000" algn="tl">
                    <a:srgbClr val="C0C0C0"/>
                  </a:outerShdw>
                </a:effectLst>
                <a:latin typeface="Times New Roman" pitchFamily="18" charset="0"/>
                <a:cs typeface="Times New Roman" pitchFamily="18" charset="0"/>
              </a:rPr>
              <a:t>22/1 </a:t>
            </a:r>
            <a:r>
              <a:rPr lang="en-US" sz="2400" b="0">
                <a:solidFill>
                  <a:srgbClr val="FF3300"/>
                </a:solidFill>
                <a:effectLst>
                  <a:outerShdw blurRad="38100" dist="38100" dir="2700000" algn="tl">
                    <a:srgbClr val="C0C0C0"/>
                  </a:outerShdw>
                </a:effectLst>
                <a:latin typeface="Times New Roman" pitchFamily="18" charset="0"/>
                <a:cs typeface="Times New Roman" pitchFamily="18" charset="0"/>
              </a:rPr>
              <a:t>/</a:t>
            </a:r>
            <a:r>
              <a:rPr lang="en-US" sz="2400" b="0" smtClean="0">
                <a:solidFill>
                  <a:srgbClr val="FF3300"/>
                </a:solidFill>
                <a:effectLst>
                  <a:outerShdw blurRad="38100" dist="38100" dir="2700000" algn="tl">
                    <a:srgbClr val="C0C0C0"/>
                  </a:outerShdw>
                </a:effectLst>
                <a:latin typeface="Times New Roman" pitchFamily="18" charset="0"/>
                <a:cs typeface="Times New Roman" pitchFamily="18" charset="0"/>
              </a:rPr>
              <a:t>2018</a:t>
            </a:r>
            <a:endParaRPr lang="en-US" sz="2400" b="0">
              <a:solidFill>
                <a:srgbClr val="FF3300"/>
              </a:solidFill>
              <a:effectLst>
                <a:outerShdw blurRad="38100" dist="38100" dir="2700000" algn="tl">
                  <a:srgbClr val="C0C0C0"/>
                </a:outerShdw>
              </a:effectLst>
              <a:latin typeface="Times New Roman" pitchFamily="18" charset="0"/>
              <a:cs typeface="Times New Roman" pitchFamily="18" charset="0"/>
            </a:endParaRPr>
          </a:p>
        </p:txBody>
      </p:sp>
      <p:sp>
        <p:nvSpPr>
          <p:cNvPr id="2056" name="Text Box 20"/>
          <p:cNvSpPr txBox="1">
            <a:spLocks noChangeArrowheads="1"/>
          </p:cNvSpPr>
          <p:nvPr/>
        </p:nvSpPr>
        <p:spPr bwMode="auto">
          <a:xfrm>
            <a:off x="304800" y="381000"/>
            <a:ext cx="990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600" b="1">
                <a:solidFill>
                  <a:schemeClr val="tx1"/>
                </a:solidFill>
                <a:latin typeface=".VnAvant" pitchFamily="34" charset="0"/>
              </a:defRPr>
            </a:lvl1pPr>
            <a:lvl2pPr marL="742950" indent="-285750" eaLnBrk="0" hangingPunct="0">
              <a:defRPr sz="1600" b="1">
                <a:solidFill>
                  <a:schemeClr val="tx1"/>
                </a:solidFill>
                <a:latin typeface=".VnAvant" pitchFamily="34" charset="0"/>
              </a:defRPr>
            </a:lvl2pPr>
            <a:lvl3pPr marL="1143000" indent="-228600" eaLnBrk="0" hangingPunct="0">
              <a:defRPr sz="1600" b="1">
                <a:solidFill>
                  <a:schemeClr val="tx1"/>
                </a:solidFill>
                <a:latin typeface=".VnAvant" pitchFamily="34" charset="0"/>
              </a:defRPr>
            </a:lvl3pPr>
            <a:lvl4pPr marL="1600200" indent="-228600" eaLnBrk="0" hangingPunct="0">
              <a:defRPr sz="1600" b="1">
                <a:solidFill>
                  <a:schemeClr val="tx1"/>
                </a:solidFill>
                <a:latin typeface=".VnAvant" pitchFamily="34" charset="0"/>
              </a:defRPr>
            </a:lvl4pPr>
            <a:lvl5pPr marL="2057400" indent="-228600" eaLnBrk="0" hangingPunct="0">
              <a:defRPr sz="1600" b="1">
                <a:solidFill>
                  <a:schemeClr val="tx1"/>
                </a:solidFill>
                <a:latin typeface=".VnAvant" pitchFamily="34" charset="0"/>
              </a:defRPr>
            </a:lvl5pPr>
            <a:lvl6pPr marL="2514600" indent="-228600" eaLnBrk="0" fontAlgn="base" hangingPunct="0">
              <a:spcBef>
                <a:spcPct val="50000"/>
              </a:spcBef>
              <a:spcAft>
                <a:spcPct val="0"/>
              </a:spcAft>
              <a:defRPr sz="1600" b="1">
                <a:solidFill>
                  <a:schemeClr val="tx1"/>
                </a:solidFill>
                <a:latin typeface=".VnAvant" pitchFamily="34" charset="0"/>
              </a:defRPr>
            </a:lvl6pPr>
            <a:lvl7pPr marL="2971800" indent="-228600" eaLnBrk="0" fontAlgn="base" hangingPunct="0">
              <a:spcBef>
                <a:spcPct val="50000"/>
              </a:spcBef>
              <a:spcAft>
                <a:spcPct val="0"/>
              </a:spcAft>
              <a:defRPr sz="1600" b="1">
                <a:solidFill>
                  <a:schemeClr val="tx1"/>
                </a:solidFill>
                <a:latin typeface=".VnAvant" pitchFamily="34" charset="0"/>
              </a:defRPr>
            </a:lvl7pPr>
            <a:lvl8pPr marL="3429000" indent="-228600" eaLnBrk="0" fontAlgn="base" hangingPunct="0">
              <a:spcBef>
                <a:spcPct val="50000"/>
              </a:spcBef>
              <a:spcAft>
                <a:spcPct val="0"/>
              </a:spcAft>
              <a:defRPr sz="1600" b="1">
                <a:solidFill>
                  <a:schemeClr val="tx1"/>
                </a:solidFill>
                <a:latin typeface=".VnAvant" pitchFamily="34" charset="0"/>
              </a:defRPr>
            </a:lvl8pPr>
            <a:lvl9pPr marL="3886200" indent="-228600" eaLnBrk="0" fontAlgn="base" hangingPunct="0">
              <a:spcBef>
                <a:spcPct val="50000"/>
              </a:spcBef>
              <a:spcAft>
                <a:spcPct val="0"/>
              </a:spcAft>
              <a:defRPr sz="1600" b="1">
                <a:solidFill>
                  <a:schemeClr val="tx1"/>
                </a:solidFill>
                <a:latin typeface=".VnAvant" pitchFamily="34" charset="0"/>
              </a:defRPr>
            </a:lvl9pPr>
          </a:lstStyle>
          <a:p>
            <a:pPr eaLnBrk="1" hangingPunct="1"/>
            <a:endParaRPr lang="en-US"/>
          </a:p>
        </p:txBody>
      </p:sp>
      <p:pic>
        <p:nvPicPr>
          <p:cNvPr id="2057" name="Picture 12" descr="amaryllis02[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953626">
            <a:off x="0" y="0"/>
            <a:ext cx="1905000" cy="150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8" name="Text Box 22"/>
          <p:cNvSpPr txBox="1">
            <a:spLocks noChangeArrowheads="1"/>
          </p:cNvSpPr>
          <p:nvPr/>
        </p:nvSpPr>
        <p:spPr bwMode="auto">
          <a:xfrm>
            <a:off x="7162800" y="5410200"/>
            <a:ext cx="1981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1600" b="1">
                <a:solidFill>
                  <a:schemeClr val="tx1"/>
                </a:solidFill>
                <a:latin typeface=".VnAvant" pitchFamily="34" charset="0"/>
              </a:defRPr>
            </a:lvl1pPr>
            <a:lvl2pPr marL="742950" indent="-285750" eaLnBrk="0" hangingPunct="0">
              <a:defRPr sz="1600" b="1">
                <a:solidFill>
                  <a:schemeClr val="tx1"/>
                </a:solidFill>
                <a:latin typeface=".VnAvant" pitchFamily="34" charset="0"/>
              </a:defRPr>
            </a:lvl2pPr>
            <a:lvl3pPr marL="1143000" indent="-228600" eaLnBrk="0" hangingPunct="0">
              <a:defRPr sz="1600" b="1">
                <a:solidFill>
                  <a:schemeClr val="tx1"/>
                </a:solidFill>
                <a:latin typeface=".VnAvant" pitchFamily="34" charset="0"/>
              </a:defRPr>
            </a:lvl3pPr>
            <a:lvl4pPr marL="1600200" indent="-228600" eaLnBrk="0" hangingPunct="0">
              <a:defRPr sz="1600" b="1">
                <a:solidFill>
                  <a:schemeClr val="tx1"/>
                </a:solidFill>
                <a:latin typeface=".VnAvant" pitchFamily="34" charset="0"/>
              </a:defRPr>
            </a:lvl4pPr>
            <a:lvl5pPr marL="2057400" indent="-228600" eaLnBrk="0" hangingPunct="0">
              <a:defRPr sz="1600" b="1">
                <a:solidFill>
                  <a:schemeClr val="tx1"/>
                </a:solidFill>
                <a:latin typeface=".VnAvant" pitchFamily="34" charset="0"/>
              </a:defRPr>
            </a:lvl5pPr>
            <a:lvl6pPr marL="2514600" indent="-228600" eaLnBrk="0" fontAlgn="base" hangingPunct="0">
              <a:spcBef>
                <a:spcPct val="50000"/>
              </a:spcBef>
              <a:spcAft>
                <a:spcPct val="0"/>
              </a:spcAft>
              <a:defRPr sz="1600" b="1">
                <a:solidFill>
                  <a:schemeClr val="tx1"/>
                </a:solidFill>
                <a:latin typeface=".VnAvant" pitchFamily="34" charset="0"/>
              </a:defRPr>
            </a:lvl6pPr>
            <a:lvl7pPr marL="2971800" indent="-228600" eaLnBrk="0" fontAlgn="base" hangingPunct="0">
              <a:spcBef>
                <a:spcPct val="50000"/>
              </a:spcBef>
              <a:spcAft>
                <a:spcPct val="0"/>
              </a:spcAft>
              <a:defRPr sz="1600" b="1">
                <a:solidFill>
                  <a:schemeClr val="tx1"/>
                </a:solidFill>
                <a:latin typeface=".VnAvant" pitchFamily="34" charset="0"/>
              </a:defRPr>
            </a:lvl7pPr>
            <a:lvl8pPr marL="3429000" indent="-228600" eaLnBrk="0" fontAlgn="base" hangingPunct="0">
              <a:spcBef>
                <a:spcPct val="50000"/>
              </a:spcBef>
              <a:spcAft>
                <a:spcPct val="0"/>
              </a:spcAft>
              <a:defRPr sz="1600" b="1">
                <a:solidFill>
                  <a:schemeClr val="tx1"/>
                </a:solidFill>
                <a:latin typeface=".VnAvant" pitchFamily="34" charset="0"/>
              </a:defRPr>
            </a:lvl8pPr>
            <a:lvl9pPr marL="3886200" indent="-228600" eaLnBrk="0" fontAlgn="base" hangingPunct="0">
              <a:spcBef>
                <a:spcPct val="50000"/>
              </a:spcBef>
              <a:spcAft>
                <a:spcPct val="0"/>
              </a:spcAft>
              <a:defRPr sz="1600" b="1">
                <a:solidFill>
                  <a:schemeClr val="tx1"/>
                </a:solidFill>
                <a:latin typeface=".VnAvant" pitchFamily="34" charset="0"/>
              </a:defRPr>
            </a:lvl9pPr>
          </a:lstStyle>
          <a:p>
            <a:pPr eaLnBrk="1" hangingPunct="1"/>
            <a:endParaRPr lang="en-US"/>
          </a:p>
        </p:txBody>
      </p:sp>
      <p:pic>
        <p:nvPicPr>
          <p:cNvPr id="2059" name="Picture 23" descr="hibiscus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53200" y="3886200"/>
            <a:ext cx="25908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3925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afterEffect">
                                  <p:stCondLst>
                                    <p:cond delay="0"/>
                                  </p:stCondLst>
                                  <p:childTnLst>
                                    <p:animClr clrSpc="hsl" dir="cw">
                                      <p:cBhvr override="childStyle">
                                        <p:cTn id="6" dur="500" fill="hold"/>
                                        <p:tgtEl>
                                          <p:spTgt spid="80900"/>
                                        </p:tgtEl>
                                        <p:attrNameLst>
                                          <p:attrName>style.color</p:attrName>
                                        </p:attrNameLst>
                                      </p:cBhvr>
                                      <p:by>
                                        <p:hsl h="7200000" s="0" l="0"/>
                                      </p:by>
                                    </p:animClr>
                                    <p:animClr clrSpc="hsl" dir="cw">
                                      <p:cBhvr>
                                        <p:cTn id="7" dur="500" fill="hold"/>
                                        <p:tgtEl>
                                          <p:spTgt spid="80900"/>
                                        </p:tgtEl>
                                        <p:attrNameLst>
                                          <p:attrName>fillcolor</p:attrName>
                                        </p:attrNameLst>
                                      </p:cBhvr>
                                      <p:by>
                                        <p:hsl h="7200000" s="0" l="0"/>
                                      </p:by>
                                    </p:animClr>
                                    <p:animClr clrSpc="hsl" dir="cw">
                                      <p:cBhvr>
                                        <p:cTn id="8" dur="500" fill="hold"/>
                                        <p:tgtEl>
                                          <p:spTgt spid="80900"/>
                                        </p:tgtEl>
                                        <p:attrNameLst>
                                          <p:attrName>stroke.color</p:attrName>
                                        </p:attrNameLst>
                                      </p:cBhvr>
                                      <p:by>
                                        <p:hsl h="7200000" s="0" l="0"/>
                                      </p:by>
                                    </p:animClr>
                                    <p:set>
                                      <p:cBhvr>
                                        <p:cTn id="9" dur="500" fill="hold"/>
                                        <p:tgtEl>
                                          <p:spTgt spid="809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304800"/>
            <a:ext cx="2156681" cy="707886"/>
          </a:xfrm>
          <a:prstGeom prst="rect">
            <a:avLst/>
          </a:prstGeom>
        </p:spPr>
        <p:txBody>
          <a:bodyPr wrap="none">
            <a:spAutoFit/>
          </a:bodyPr>
          <a:lstStyle/>
          <a:p>
            <a:r>
              <a:rPr lang="pt-BR" sz="4000" b="1" u="sng">
                <a:solidFill>
                  <a:srgbClr val="FF0000"/>
                </a:solidFill>
                <a:latin typeface="Times New Roman" pitchFamily="18" charset="0"/>
                <a:cs typeface="Times New Roman" pitchFamily="18" charset="0"/>
              </a:rPr>
              <a:t>Tiểu kết:</a:t>
            </a:r>
            <a:endParaRPr lang="en-US" sz="4000">
              <a:solidFill>
                <a:srgbClr val="FF0000"/>
              </a:solidFill>
              <a:latin typeface="Times New Roman" pitchFamily="18" charset="0"/>
              <a:cs typeface="Times New Roman" pitchFamily="18" charset="0"/>
            </a:endParaRPr>
          </a:p>
        </p:txBody>
      </p:sp>
      <p:sp>
        <p:nvSpPr>
          <p:cNvPr id="3" name="Rectangle 2"/>
          <p:cNvSpPr/>
          <p:nvPr/>
        </p:nvSpPr>
        <p:spPr>
          <a:xfrm>
            <a:off x="1524000" y="1219200"/>
            <a:ext cx="1588897" cy="369332"/>
          </a:xfrm>
          <a:prstGeom prst="rect">
            <a:avLst/>
          </a:prstGeom>
        </p:spPr>
        <p:txBody>
          <a:bodyPr wrap="none">
            <a:spAutoFit/>
          </a:bodyPr>
          <a:lstStyle/>
          <a:p>
            <a:r>
              <a:rPr lang="pt-BR" b="1" u="sng">
                <a:latin typeface="Times New Roman" pitchFamily="18" charset="0"/>
                <a:cs typeface="Times New Roman" pitchFamily="18" charset="0"/>
              </a:rPr>
              <a:t>* Nghệ thuật: </a:t>
            </a:r>
            <a:endParaRPr lang="en-US">
              <a:latin typeface="Times New Roman" pitchFamily="18" charset="0"/>
              <a:cs typeface="Times New Roman" pitchFamily="18" charset="0"/>
            </a:endParaRPr>
          </a:p>
        </p:txBody>
      </p:sp>
      <p:sp>
        <p:nvSpPr>
          <p:cNvPr id="4" name="Rectangle 3"/>
          <p:cNvSpPr/>
          <p:nvPr/>
        </p:nvSpPr>
        <p:spPr>
          <a:xfrm>
            <a:off x="2971800" y="1219200"/>
            <a:ext cx="5791200" cy="369332"/>
          </a:xfrm>
          <a:prstGeom prst="rect">
            <a:avLst/>
          </a:prstGeom>
        </p:spPr>
        <p:txBody>
          <a:bodyPr wrap="square">
            <a:spAutoFit/>
          </a:bodyPr>
          <a:lstStyle/>
          <a:p>
            <a:pPr eaLnBrk="0" fontAlgn="base" hangingPunct="0"/>
            <a:r>
              <a:rPr lang="en-US">
                <a:latin typeface="Times New Roman" pitchFamily="18" charset="0"/>
                <a:cs typeface="Times New Roman" pitchFamily="18" charset="0"/>
              </a:rPr>
              <a:t>- Tạo dựng những tình huống để bộc lộ tâm lí nhân vật.</a:t>
            </a:r>
          </a:p>
        </p:txBody>
      </p:sp>
      <p:sp>
        <p:nvSpPr>
          <p:cNvPr id="5" name="Rectangle 4"/>
          <p:cNvSpPr/>
          <p:nvPr/>
        </p:nvSpPr>
        <p:spPr>
          <a:xfrm>
            <a:off x="2971800" y="1524000"/>
            <a:ext cx="3208699" cy="369332"/>
          </a:xfrm>
          <a:prstGeom prst="rect">
            <a:avLst/>
          </a:prstGeom>
        </p:spPr>
        <p:txBody>
          <a:bodyPr wrap="none">
            <a:spAutoFit/>
          </a:bodyPr>
          <a:lstStyle/>
          <a:p>
            <a:pPr eaLnBrk="0" fontAlgn="base" hangingPunct="0"/>
            <a:r>
              <a:rPr lang="en-US">
                <a:latin typeface="Times New Roman" pitchFamily="18" charset="0"/>
                <a:cs typeface="Times New Roman" pitchFamily="18" charset="0"/>
              </a:rPr>
              <a:t>- Miêu tả tâm lí nhân vật tinh tế.</a:t>
            </a:r>
          </a:p>
        </p:txBody>
      </p:sp>
      <p:sp>
        <p:nvSpPr>
          <p:cNvPr id="6" name="Rectangle 5"/>
          <p:cNvSpPr/>
          <p:nvPr/>
        </p:nvSpPr>
        <p:spPr>
          <a:xfrm>
            <a:off x="1600200" y="2057400"/>
            <a:ext cx="1326004" cy="369332"/>
          </a:xfrm>
          <a:prstGeom prst="rect">
            <a:avLst/>
          </a:prstGeom>
        </p:spPr>
        <p:txBody>
          <a:bodyPr wrap="none">
            <a:spAutoFit/>
          </a:bodyPr>
          <a:lstStyle/>
          <a:p>
            <a:r>
              <a:rPr lang="pt-BR" b="1" u="sng">
                <a:latin typeface="Times New Roman" pitchFamily="18" charset="0"/>
                <a:cs typeface="Times New Roman" pitchFamily="18" charset="0"/>
              </a:rPr>
              <a:t>* Nội dung</a:t>
            </a:r>
            <a:r>
              <a:rPr lang="pt-BR">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7" name="Rectangle 6"/>
          <p:cNvSpPr/>
          <p:nvPr/>
        </p:nvSpPr>
        <p:spPr>
          <a:xfrm>
            <a:off x="2895600" y="2133600"/>
            <a:ext cx="4572000" cy="2031325"/>
          </a:xfrm>
          <a:prstGeom prst="rect">
            <a:avLst/>
          </a:prstGeom>
        </p:spPr>
        <p:txBody>
          <a:bodyPr>
            <a:spAutoFit/>
          </a:bodyPr>
          <a:lstStyle/>
          <a:p>
            <a:r>
              <a:rPr lang="pt-BR">
                <a:latin typeface="Times New Roman" pitchFamily="18" charset="0"/>
                <a:cs typeface="Times New Roman" pitchFamily="18" charset="0"/>
              </a:rPr>
              <a:t>Người anh trong truyện ban đầu mặc dù có chút kẻ cả, ra vẻ đàn anh nhưng  rất quý mến , thân thiết với em . Nhưng sau đó khi tài năng của em được phát hiện thì tâm trạng có sự thay đổi. Cậu trở nên ghen ghét đố kị, mặc cảm tự ti trước tài năng của cô em gái. Tò mò  nhưng cũng thầm cảm phục tài năng của em.</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xmlns="" val="391211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457200"/>
            <a:ext cx="8136779" cy="923330"/>
          </a:xfrm>
          <a:prstGeom prst="rect">
            <a:avLst/>
          </a:prstGeom>
          <a:noFill/>
        </p:spPr>
        <p:txBody>
          <a:bodyPr wrap="none" rtlCol="0">
            <a:spAutoFit/>
          </a:bodyPr>
          <a:lstStyle/>
          <a:p>
            <a:r>
              <a:rPr lang="en-US" sz="5400" b="1" smtClean="0">
                <a:solidFill>
                  <a:srgbClr val="FF0000"/>
                </a:solidFill>
                <a:latin typeface="Times New Roman" pitchFamily="18" charset="0"/>
                <a:cs typeface="Times New Roman" pitchFamily="18" charset="0"/>
              </a:rPr>
              <a:t>LUYỆN TẬP, VẬN DỤNG</a:t>
            </a:r>
            <a:endParaRPr lang="en-US" sz="5400" b="1">
              <a:solidFill>
                <a:srgbClr val="FF0000"/>
              </a:solidFill>
              <a:latin typeface="Times New Roman" pitchFamily="18" charset="0"/>
              <a:cs typeface="Times New Roman" pitchFamily="18" charset="0"/>
            </a:endParaRPr>
          </a:p>
        </p:txBody>
      </p:sp>
      <p:sp>
        <p:nvSpPr>
          <p:cNvPr id="5" name="Rectangle 4"/>
          <p:cNvSpPr/>
          <p:nvPr/>
        </p:nvSpPr>
        <p:spPr>
          <a:xfrm>
            <a:off x="533400" y="2057400"/>
            <a:ext cx="8318303" cy="954107"/>
          </a:xfrm>
          <a:prstGeom prst="rect">
            <a:avLst/>
          </a:prstGeom>
        </p:spPr>
        <p:txBody>
          <a:bodyPr wrap="none">
            <a:spAutoFit/>
          </a:bodyPr>
          <a:lstStyle/>
          <a:p>
            <a:r>
              <a:rPr lang="pt-BR" sz="2800">
                <a:latin typeface="Times New Roman" pitchFamily="18" charset="0"/>
                <a:cs typeface="Times New Roman" pitchFamily="18" charset="0"/>
              </a:rPr>
              <a:t>Đóng hoạt cảnh dựng lại nội dung </a:t>
            </a:r>
            <a:r>
              <a:rPr lang="pt-BR" sz="2800" smtClean="0">
                <a:latin typeface="Times New Roman" pitchFamily="18" charset="0"/>
                <a:cs typeface="Times New Roman" pitchFamily="18" charset="0"/>
              </a:rPr>
              <a:t>câu chuyện minh họa </a:t>
            </a:r>
          </a:p>
          <a:p>
            <a:r>
              <a:rPr lang="pt-BR" sz="2800" smtClean="0">
                <a:latin typeface="Times New Roman" pitchFamily="18" charset="0"/>
                <a:cs typeface="Times New Roman" pitchFamily="18" charset="0"/>
              </a:rPr>
              <a:t>cho nội dung vừa học.</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xmlns="" val="833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219200" y="381000"/>
            <a:ext cx="7086600"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Times New Roman" pitchFamily="18" charset="0"/>
                <a:cs typeface="Times New Roman" pitchFamily="18" charset="0"/>
              </a:rPr>
              <a:t>TÌM TÒI, MỞ RỘNG</a:t>
            </a:r>
            <a:endParaRPr lang="en-US" sz="4000" b="1" dirty="0">
              <a:solidFill>
                <a:srgbClr val="FF0000"/>
              </a:solidFill>
              <a:latin typeface="Times New Roman" pitchFamily="18" charset="0"/>
              <a:cs typeface="Times New Roman" pitchFamily="18" charset="0"/>
            </a:endParaRPr>
          </a:p>
        </p:txBody>
      </p:sp>
      <p:sp>
        <p:nvSpPr>
          <p:cNvPr id="3" name="TextBox 2"/>
          <p:cNvSpPr txBox="1"/>
          <p:nvPr/>
        </p:nvSpPr>
        <p:spPr>
          <a:xfrm>
            <a:off x="685800" y="1752600"/>
            <a:ext cx="8229600" cy="3785652"/>
          </a:xfrm>
          <a:prstGeom prst="rect">
            <a:avLst/>
          </a:prstGeom>
          <a:noFill/>
        </p:spPr>
        <p:txBody>
          <a:bodyPr wrap="square" rtlCol="0">
            <a:spAutoFit/>
          </a:bodyPr>
          <a:lstStyle/>
          <a:p>
            <a:r>
              <a:rPr lang="de-DE" sz="4000" dirty="0">
                <a:latin typeface="Times New Roman" pitchFamily="18" charset="0"/>
                <a:cs typeface="Times New Roman" pitchFamily="18" charset="0"/>
              </a:rPr>
              <a:t>- Tóm tắt </a:t>
            </a:r>
            <a:r>
              <a:rPr lang="de-DE" sz="4000">
                <a:latin typeface="Times New Roman" pitchFamily="18" charset="0"/>
                <a:cs typeface="Times New Roman" pitchFamily="18" charset="0"/>
              </a:rPr>
              <a:t>truyện</a:t>
            </a:r>
            <a:r>
              <a:rPr lang="de-DE" sz="4000" smtClean="0">
                <a:latin typeface="Times New Roman" pitchFamily="18" charset="0"/>
                <a:cs typeface="Times New Roman" pitchFamily="18" charset="0"/>
              </a:rPr>
              <a:t>.</a:t>
            </a:r>
          </a:p>
          <a:p>
            <a:r>
              <a:rPr lang="de-DE" sz="4000" smtClean="0">
                <a:latin typeface="Times New Roman" pitchFamily="18" charset="0"/>
                <a:cs typeface="Times New Roman" pitchFamily="18" charset="0"/>
              </a:rPr>
              <a:t>- Viết đoạn văn cảm nhận về nhân vật người anh qua phần được học.</a:t>
            </a:r>
            <a:endParaRPr lang="en-US" sz="4000" dirty="0">
              <a:latin typeface="Times New Roman" pitchFamily="18" charset="0"/>
              <a:cs typeface="Times New Roman" pitchFamily="18" charset="0"/>
            </a:endParaRPr>
          </a:p>
          <a:p>
            <a:r>
              <a:rPr lang="de-DE" sz="4000">
                <a:latin typeface="Times New Roman" pitchFamily="18" charset="0"/>
                <a:cs typeface="Times New Roman" pitchFamily="18" charset="0"/>
              </a:rPr>
              <a:t> </a:t>
            </a:r>
            <a:r>
              <a:rPr lang="de-DE" sz="4000" smtClean="0">
                <a:latin typeface="Times New Roman" pitchFamily="18" charset="0"/>
                <a:cs typeface="Times New Roman" pitchFamily="18" charset="0"/>
              </a:rPr>
              <a:t>-</a:t>
            </a:r>
            <a:r>
              <a:rPr lang="de-DE" sz="4000">
                <a:latin typeface="Times New Roman" pitchFamily="18" charset="0"/>
                <a:cs typeface="Times New Roman" pitchFamily="18" charset="0"/>
              </a:rPr>
              <a:t> </a:t>
            </a:r>
            <a:r>
              <a:rPr lang="de-DE" sz="4000" smtClean="0">
                <a:latin typeface="Times New Roman" pitchFamily="18" charset="0"/>
                <a:cs typeface="Times New Roman" pitchFamily="18" charset="0"/>
              </a:rPr>
              <a:t>Học thuộc  </a:t>
            </a:r>
            <a:r>
              <a:rPr lang="de-DE" sz="4000">
                <a:latin typeface="Times New Roman" pitchFamily="18" charset="0"/>
                <a:cs typeface="Times New Roman" pitchFamily="18" charset="0"/>
              </a:rPr>
              <a:t>nội </a:t>
            </a:r>
            <a:r>
              <a:rPr lang="de-DE" sz="4000" smtClean="0">
                <a:latin typeface="Times New Roman" pitchFamily="18" charset="0"/>
                <a:cs typeface="Times New Roman" pitchFamily="18" charset="0"/>
              </a:rPr>
              <a:t>dung đã </a:t>
            </a:r>
            <a:r>
              <a:rPr lang="de-DE" sz="4000" dirty="0">
                <a:latin typeface="Times New Roman" pitchFamily="18" charset="0"/>
                <a:cs typeface="Times New Roman" pitchFamily="18" charset="0"/>
              </a:rPr>
              <a:t>phân tích.</a:t>
            </a:r>
            <a:endParaRPr lang="en-US" sz="4000" dirty="0">
              <a:latin typeface="Times New Roman" pitchFamily="18" charset="0"/>
              <a:cs typeface="Times New Roman" pitchFamily="18" charset="0"/>
            </a:endParaRPr>
          </a:p>
          <a:p>
            <a:r>
              <a:rPr lang="de-DE" sz="4000" dirty="0">
                <a:latin typeface="Times New Roman" pitchFamily="18" charset="0"/>
                <a:cs typeface="Times New Roman" pitchFamily="18" charset="0"/>
              </a:rPr>
              <a:t>- </a:t>
            </a:r>
            <a:r>
              <a:rPr lang="de-DE" sz="4000" dirty="0" smtClean="0">
                <a:latin typeface="Times New Roman" pitchFamily="18" charset="0"/>
                <a:cs typeface="Times New Roman" pitchFamily="18" charset="0"/>
              </a:rPr>
              <a:t>Làm </a:t>
            </a:r>
            <a:r>
              <a:rPr lang="de-DE" sz="4000" dirty="0">
                <a:latin typeface="Times New Roman" pitchFamily="18" charset="0"/>
                <a:cs typeface="Times New Roman" pitchFamily="18" charset="0"/>
              </a:rPr>
              <a:t>bài tập phần  luyện tập.</a:t>
            </a:r>
            <a:endParaRPr lang="en-US" sz="4000" dirty="0">
              <a:latin typeface="Times New Roman" pitchFamily="18" charset="0"/>
              <a:cs typeface="Times New Roman" pitchFamily="18" charset="0"/>
            </a:endParaRPr>
          </a:p>
          <a:p>
            <a:r>
              <a:rPr lang="de-DE" sz="4000" dirty="0">
                <a:latin typeface="Times New Roman" pitchFamily="18" charset="0"/>
                <a:cs typeface="Times New Roman" pitchFamily="18" charset="0"/>
              </a:rPr>
              <a:t>- Chuẩn bị: nội dung còn lại.</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46764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5562600" y="6477000"/>
            <a:ext cx="2895600" cy="3810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199683" name="Picture 3" descr="Entertainment-02-june[1]"/>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5410200" y="4800600"/>
            <a:ext cx="2057400" cy="1447800"/>
          </a:xfrm>
          <a:prstGeom prst="rect">
            <a:avLst/>
          </a:prstGeom>
          <a:noFill/>
          <a:extLst>
            <a:ext uri="{909E8E84-426E-40DD-AFC4-6F175D3DCCD1}">
              <a14:hiddenFill xmlns:a14="http://schemas.microsoft.com/office/drawing/2010/main" xmlns="">
                <a:solidFill>
                  <a:srgbClr val="FFFFFF"/>
                </a:solidFill>
              </a14:hiddenFill>
            </a:ext>
          </a:extLst>
        </p:spPr>
      </p:pic>
      <p:pic>
        <p:nvPicPr>
          <p:cNvPr id="199684" name="Picture 4" descr="Vitcon99719[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2133600" y="6410325"/>
            <a:ext cx="4953000"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199686" name="Picture 6" descr="chimbay2"/>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flipH="1">
            <a:off x="0" y="0"/>
            <a:ext cx="1143000" cy="779463"/>
          </a:xfrm>
          <a:prstGeom prst="rect">
            <a:avLst/>
          </a:prstGeom>
          <a:noFill/>
          <a:extLst>
            <a:ext uri="{909E8E84-426E-40DD-AFC4-6F175D3DCCD1}">
              <a14:hiddenFill xmlns:a14="http://schemas.microsoft.com/office/drawing/2010/main" xmlns="">
                <a:solidFill>
                  <a:srgbClr val="FFFFFF"/>
                </a:solidFill>
              </a14:hiddenFill>
            </a:ext>
          </a:extLst>
        </p:spPr>
      </p:pic>
      <p:pic>
        <p:nvPicPr>
          <p:cNvPr id="199687" name="Picture 7" descr="WaterLily-02-june"/>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1066800" y="3276600"/>
            <a:ext cx="1828800" cy="1327150"/>
          </a:xfrm>
          <a:prstGeom prst="rect">
            <a:avLst/>
          </a:prstGeom>
          <a:noFill/>
          <a:extLst>
            <a:ext uri="{909E8E84-426E-40DD-AFC4-6F175D3DCCD1}">
              <a14:hiddenFill xmlns:a14="http://schemas.microsoft.com/office/drawing/2010/main" xmlns="">
                <a:solidFill>
                  <a:srgbClr val="FFFFFF"/>
                </a:solidFill>
              </a14:hiddenFill>
            </a:ext>
          </a:extLst>
        </p:spPr>
      </p:pic>
      <p:pic>
        <p:nvPicPr>
          <p:cNvPr id="199689" name="Picture 9" descr="WaterLily-02-june"/>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381000" y="4267200"/>
            <a:ext cx="1371600" cy="995363"/>
          </a:xfrm>
          <a:prstGeom prst="rect">
            <a:avLst/>
          </a:prstGeom>
          <a:noFill/>
          <a:extLst>
            <a:ext uri="{909E8E84-426E-40DD-AFC4-6F175D3DCCD1}">
              <a14:hiddenFill xmlns:a14="http://schemas.microsoft.com/office/drawing/2010/main" xmlns="">
                <a:solidFill>
                  <a:srgbClr val="FFFFFF"/>
                </a:solidFill>
              </a14:hiddenFill>
            </a:ext>
          </a:extLst>
        </p:spPr>
      </p:pic>
      <p:pic>
        <p:nvPicPr>
          <p:cNvPr id="199690" name="Picture 10" descr="WaterLily-02-june"/>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533400" y="4419600"/>
            <a:ext cx="1371600" cy="995363"/>
          </a:xfrm>
          <a:prstGeom prst="rect">
            <a:avLst/>
          </a:prstGeom>
          <a:noFill/>
          <a:extLst>
            <a:ext uri="{909E8E84-426E-40DD-AFC4-6F175D3DCCD1}">
              <a14:hiddenFill xmlns:a14="http://schemas.microsoft.com/office/drawing/2010/main" xmlns="">
                <a:solidFill>
                  <a:srgbClr val="FFFFFF"/>
                </a:solidFill>
              </a14:hiddenFill>
            </a:ext>
          </a:extLst>
        </p:spPr>
      </p:pic>
      <p:pic>
        <p:nvPicPr>
          <p:cNvPr id="199691" name="Picture 11" descr="chimbay2"/>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8077200" y="0"/>
            <a:ext cx="1066800" cy="788988"/>
          </a:xfrm>
          <a:prstGeom prst="rect">
            <a:avLst/>
          </a:prstGeom>
          <a:noFill/>
          <a:extLst>
            <a:ext uri="{909E8E84-426E-40DD-AFC4-6F175D3DCCD1}">
              <a14:hiddenFill xmlns:a14="http://schemas.microsoft.com/office/drawing/2010/main" xmlns="">
                <a:solidFill>
                  <a:srgbClr val="FFFFFF"/>
                </a:solidFill>
              </a14:hiddenFill>
            </a:ext>
          </a:extLst>
        </p:spPr>
      </p:pic>
      <p:pic>
        <p:nvPicPr>
          <p:cNvPr id="199692" name="Tim_Anh_Troi_Ve_Em.mp3">
            <a:hlinkClick r:id="" action="ppaction://media"/>
          </p:cNvPr>
          <p:cNvPicPr>
            <a:picLocks noGrp="1" noRot="1" noChangeAspect="1" noChangeArrowheads="1"/>
          </p:cNvPicPr>
          <p:nvPr>
            <p:ph/>
            <a:audioFile r:link="rId1"/>
          </p:nvPr>
        </p:nvPicPr>
        <p:blipFill>
          <a:blip r:embed="rId8">
            <a:extLst>
              <a:ext uri="{28A0092B-C50C-407E-A947-70E740481C1C}">
                <a14:useLocalDpi xmlns:a14="http://schemas.microsoft.com/office/drawing/2010/main" xmlns="" val="0"/>
              </a:ext>
            </a:extLst>
          </a:blip>
          <a:srcRect/>
          <a:stretch>
            <a:fillRect/>
          </a:stretch>
        </p:blipFill>
        <p:spPr>
          <a:xfrm>
            <a:off x="8229600" y="1949450"/>
            <a:ext cx="304800" cy="306388"/>
          </a:xfrm>
          <a:noFill/>
          <a:ln/>
        </p:spPr>
      </p:pic>
      <p:pic>
        <p:nvPicPr>
          <p:cNvPr id="199694" name="Picture 14" descr="6"/>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0" y="42863"/>
            <a:ext cx="9144000" cy="6815137"/>
          </a:xfrm>
          <a:prstGeom prst="rect">
            <a:avLst/>
          </a:prstGeom>
          <a:solidFill>
            <a:srgbClr val="99CC00"/>
          </a:solidFill>
        </p:spPr>
      </p:pic>
      <p:sp>
        <p:nvSpPr>
          <p:cNvPr id="199695" name="WordArt 15"/>
          <p:cNvSpPr>
            <a:spLocks noChangeArrowheads="1" noChangeShapeType="1" noTextEdit="1"/>
          </p:cNvSpPr>
          <p:nvPr/>
        </p:nvSpPr>
        <p:spPr bwMode="auto">
          <a:xfrm>
            <a:off x="990600" y="1676400"/>
            <a:ext cx="7543800" cy="2895600"/>
          </a:xfrm>
          <a:prstGeom prst="rect">
            <a:avLst/>
          </a:prstGeom>
        </p:spPr>
        <p:txBody>
          <a:bodyPr wrap="none" fromWordArt="1">
            <a:prstTxWarp prst="textCanUp">
              <a:avLst>
                <a:gd name="adj" fmla="val 85713"/>
              </a:avLst>
            </a:prstTxWarp>
          </a:bodyPr>
          <a:lstStyle/>
          <a:p>
            <a:pPr algn="ctr"/>
            <a:r>
              <a:rPr lang="vi-VN" sz="40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ahoma"/>
                <a:ea typeface="Tahoma"/>
                <a:cs typeface="Tahoma"/>
              </a:rPr>
              <a:t>TRÂN TRỌNG CẢM ƠN </a:t>
            </a:r>
          </a:p>
          <a:p>
            <a:pPr algn="ctr"/>
            <a:r>
              <a:rPr lang="vi-VN" sz="40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ahoma"/>
                <a:ea typeface="Tahoma"/>
                <a:cs typeface="Tahoma"/>
              </a:rPr>
              <a:t>THẦY CÔ GIÁO VÀ CÁC EM</a:t>
            </a:r>
            <a:endParaRPr lang="en-US" sz="40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ahoma"/>
              <a:ea typeface="Tahoma"/>
              <a:cs typeface="Tahoma"/>
            </a:endParaRPr>
          </a:p>
        </p:txBody>
      </p:sp>
      <p:pic>
        <p:nvPicPr>
          <p:cNvPr id="199696" name="Picture 16" descr="WaterLily-02-june"/>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0" y="5862638"/>
            <a:ext cx="1371600" cy="995362"/>
          </a:xfrm>
          <a:prstGeom prst="rect">
            <a:avLst/>
          </a:prstGeom>
          <a:noFill/>
          <a:extLst>
            <a:ext uri="{909E8E84-426E-40DD-AFC4-6F175D3DCCD1}">
              <a14:hiddenFill xmlns:a14="http://schemas.microsoft.com/office/drawing/2010/main" xmlns="">
                <a:solidFill>
                  <a:srgbClr val="FFFFFF"/>
                </a:solidFill>
              </a14:hiddenFill>
            </a:ext>
          </a:extLst>
        </p:spPr>
      </p:pic>
      <p:pic>
        <p:nvPicPr>
          <p:cNvPr id="199697" name="Picture 17" descr="WaterLily-02-june"/>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152400" y="6015038"/>
            <a:ext cx="1371600" cy="995362"/>
          </a:xfrm>
          <a:prstGeom prst="rect">
            <a:avLst/>
          </a:prstGeom>
          <a:noFill/>
          <a:extLst>
            <a:ext uri="{909E8E84-426E-40DD-AFC4-6F175D3DCCD1}">
              <a14:hiddenFill xmlns:a14="http://schemas.microsoft.com/office/drawing/2010/main" xmlns="">
                <a:solidFill>
                  <a:srgbClr val="FFFFFF"/>
                </a:solidFill>
              </a14:hiddenFill>
            </a:ext>
          </a:extLst>
        </p:spPr>
      </p:pic>
      <p:pic>
        <p:nvPicPr>
          <p:cNvPr id="199698" name="Picture 18" descr="WaterLily-02-june"/>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609600" y="6096000"/>
            <a:ext cx="1371600" cy="995363"/>
          </a:xfrm>
          <a:prstGeom prst="rect">
            <a:avLst/>
          </a:prstGeom>
          <a:noFill/>
          <a:extLst>
            <a:ext uri="{909E8E84-426E-40DD-AFC4-6F175D3DCCD1}">
              <a14:hiddenFill xmlns:a14="http://schemas.microsoft.com/office/drawing/2010/main" xmlns="">
                <a:solidFill>
                  <a:srgbClr val="FFFFFF"/>
                </a:solidFill>
              </a14:hiddenFill>
            </a:ext>
          </a:extLst>
        </p:spPr>
      </p:pic>
      <p:pic>
        <p:nvPicPr>
          <p:cNvPr id="199699" name="Picture 19" descr="WaterLily-02-june"/>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8077200" y="5862638"/>
            <a:ext cx="1371600" cy="995362"/>
          </a:xfrm>
          <a:prstGeom prst="rect">
            <a:avLst/>
          </a:prstGeom>
          <a:noFill/>
          <a:extLst>
            <a:ext uri="{909E8E84-426E-40DD-AFC4-6F175D3DCCD1}">
              <a14:hiddenFill xmlns:a14="http://schemas.microsoft.com/office/drawing/2010/main" xmlns="">
                <a:solidFill>
                  <a:srgbClr val="FFFFFF"/>
                </a:solidFill>
              </a14:hiddenFill>
            </a:ext>
          </a:extLst>
        </p:spPr>
      </p:pic>
      <p:pic>
        <p:nvPicPr>
          <p:cNvPr id="199700" name="Picture 20" descr="WaterLily-02-june"/>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7772400" y="6172200"/>
            <a:ext cx="1371600" cy="995363"/>
          </a:xfrm>
          <a:prstGeom prst="rect">
            <a:avLst/>
          </a:prstGeom>
          <a:noFill/>
          <a:extLst>
            <a:ext uri="{909E8E84-426E-40DD-AFC4-6F175D3DCCD1}">
              <a14:hiddenFill xmlns:a14="http://schemas.microsoft.com/office/drawing/2010/main" xmlns="">
                <a:solidFill>
                  <a:srgbClr val="FFFFFF"/>
                </a:solidFill>
              </a14:hiddenFill>
            </a:ext>
          </a:extLst>
        </p:spPr>
      </p:pic>
      <p:pic>
        <p:nvPicPr>
          <p:cNvPr id="199701" name="Picture 21" descr="WaterLily-02-june"/>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8229600" y="6019800"/>
            <a:ext cx="1371600" cy="995363"/>
          </a:xfrm>
          <a:prstGeom prst="rect">
            <a:avLst/>
          </a:prstGeom>
          <a:noFill/>
          <a:extLst>
            <a:ext uri="{909E8E84-426E-40DD-AFC4-6F175D3DCCD1}">
              <a14:hiddenFill xmlns:a14="http://schemas.microsoft.com/office/drawing/2010/main" xmlns="">
                <a:solidFill>
                  <a:srgbClr val="FFFFFF"/>
                </a:solidFill>
              </a14:hiddenFill>
            </a:ext>
          </a:extLst>
        </p:spPr>
      </p:pic>
      <p:pic>
        <p:nvPicPr>
          <p:cNvPr id="199702" name="Picture 22" descr="BAR"/>
          <p:cNvPicPr preferRelativeResize="0">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rot="16200000">
            <a:off x="5676900" y="3314700"/>
            <a:ext cx="6858000"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99703" name="Picture 23" descr="BAR"/>
          <p:cNvPicPr preferRelativeResize="0">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rot="16200000">
            <a:off x="-3390900" y="3314700"/>
            <a:ext cx="6858000"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99704" name="Picture 24" descr="BAR"/>
          <p:cNvPicPr preferRelativeResize="0">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0" y="0"/>
            <a:ext cx="9144000" cy="304800"/>
          </a:xfrm>
          <a:prstGeom prst="rect">
            <a:avLst/>
          </a:prstGeom>
          <a:noFill/>
          <a:extLst>
            <a:ext uri="{909E8E84-426E-40DD-AFC4-6F175D3DCCD1}">
              <a14:hiddenFill xmlns:a14="http://schemas.microsoft.com/office/drawing/2010/main" xmlns="">
                <a:solidFill>
                  <a:srgbClr val="FFFFFF"/>
                </a:solidFill>
              </a14:hiddenFill>
            </a:ext>
          </a:extLst>
        </p:spPr>
      </p:pic>
      <p:pic>
        <p:nvPicPr>
          <p:cNvPr id="199705" name="Picture 25" descr="BAR"/>
          <p:cNvPicPr preferRelativeResize="0">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0" y="6553200"/>
            <a:ext cx="9144000" cy="304800"/>
          </a:xfrm>
          <a:prstGeom prst="rect">
            <a:avLst/>
          </a:prstGeom>
          <a:noFill/>
          <a:extLst>
            <a:ext uri="{909E8E84-426E-40DD-AFC4-6F175D3DCCD1}">
              <a14:hiddenFill xmlns:a14="http://schemas.microsoft.com/office/drawing/2010/main" xmlns="">
                <a:solidFill>
                  <a:srgbClr val="FFFFFF"/>
                </a:solidFill>
              </a14:hiddenFill>
            </a:ext>
          </a:extLst>
        </p:spPr>
      </p:pic>
      <p:pic>
        <p:nvPicPr>
          <p:cNvPr id="199706" name="Picture 26" descr="POINSET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rot="-196230">
            <a:off x="76200" y="76200"/>
            <a:ext cx="1228725"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9707" name="Picture 27" descr="POINSET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rot="5626853">
            <a:off x="7845425" y="69850"/>
            <a:ext cx="1228725"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9708" name="Picture 28" descr="POINSET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rot="16200000">
            <a:off x="146050" y="5413375"/>
            <a:ext cx="1228725"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9709" name="Picture 29" descr="POINSET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rot="10800000">
            <a:off x="7772400" y="5483225"/>
            <a:ext cx="1228725"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9710" name="Picture 30" descr="twinklingstars2"/>
          <p:cNvPicPr>
            <a:picLocks noChangeAspect="1" noChangeArrowheads="1" noCrop="1"/>
          </p:cNvPicPr>
          <p:nvPr/>
        </p:nvPicPr>
        <p:blipFill>
          <a:blip r:embed="rId12">
            <a:extLst>
              <a:ext uri="{28A0092B-C50C-407E-A947-70E740481C1C}">
                <a14:useLocalDpi xmlns:a14="http://schemas.microsoft.com/office/drawing/2010/main" xmlns="" val="0"/>
              </a:ext>
            </a:extLst>
          </a:blip>
          <a:srcRect/>
          <a:stretch>
            <a:fillRect/>
          </a:stretch>
        </p:blipFill>
        <p:spPr bwMode="auto">
          <a:xfrm>
            <a:off x="990600" y="1600200"/>
            <a:ext cx="7315200" cy="533400"/>
          </a:xfrm>
          <a:prstGeom prst="rect">
            <a:avLst/>
          </a:prstGeom>
          <a:noFill/>
          <a:extLst>
            <a:ext uri="{909E8E84-426E-40DD-AFC4-6F175D3DCCD1}">
              <a14:hiddenFill xmlns:a14="http://schemas.microsoft.com/office/drawing/2010/main" xmlns="">
                <a:solidFill>
                  <a:srgbClr val="FFFFFF"/>
                </a:solidFill>
              </a14:hiddenFill>
            </a:ext>
          </a:extLst>
        </p:spPr>
      </p:pic>
      <p:sp>
        <p:nvSpPr>
          <p:cNvPr id="199711" name="AutoShape 31"/>
          <p:cNvSpPr>
            <a:spLocks noChangeArrowheads="1"/>
          </p:cNvSpPr>
          <p:nvPr/>
        </p:nvSpPr>
        <p:spPr bwMode="auto">
          <a:xfrm>
            <a:off x="1295400" y="52578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199712" name="Picture 32" descr="twinklingstars2"/>
          <p:cNvPicPr>
            <a:picLocks noChangeAspect="1" noChangeArrowheads="1" noCrop="1"/>
          </p:cNvPicPr>
          <p:nvPr/>
        </p:nvPicPr>
        <p:blipFill>
          <a:blip r:embed="rId12">
            <a:extLst>
              <a:ext uri="{28A0092B-C50C-407E-A947-70E740481C1C}">
                <a14:useLocalDpi xmlns:a14="http://schemas.microsoft.com/office/drawing/2010/main" xmlns="" val="0"/>
              </a:ext>
            </a:extLst>
          </a:blip>
          <a:srcRect/>
          <a:stretch>
            <a:fillRect/>
          </a:stretch>
        </p:blipFill>
        <p:spPr bwMode="auto">
          <a:xfrm>
            <a:off x="1219200" y="533400"/>
            <a:ext cx="7315200" cy="533400"/>
          </a:xfrm>
          <a:prstGeom prst="rect">
            <a:avLst/>
          </a:prstGeom>
          <a:noFill/>
          <a:extLst>
            <a:ext uri="{909E8E84-426E-40DD-AFC4-6F175D3DCCD1}">
              <a14:hiddenFill xmlns:a14="http://schemas.microsoft.com/office/drawing/2010/main" xmlns="">
                <a:solidFill>
                  <a:srgbClr val="FFFFFF"/>
                </a:solidFill>
              </a14:hiddenFill>
            </a:ext>
          </a:extLst>
        </p:spPr>
      </p:pic>
      <p:sp>
        <p:nvSpPr>
          <p:cNvPr id="199726" name="AutoShape 46"/>
          <p:cNvSpPr>
            <a:spLocks noChangeArrowheads="1"/>
          </p:cNvSpPr>
          <p:nvPr/>
        </p:nvSpPr>
        <p:spPr bwMode="auto">
          <a:xfrm>
            <a:off x="381000" y="1806575"/>
            <a:ext cx="508000" cy="250825"/>
          </a:xfrm>
          <a:prstGeom prst="star4">
            <a:avLst>
              <a:gd name="adj" fmla="val 12500"/>
            </a:avLst>
          </a:prstGeom>
          <a:solidFill>
            <a:srgbClr val="FF0000"/>
          </a:solidFill>
          <a:ln>
            <a:noFill/>
          </a:ln>
          <a:effectLst/>
          <a:extLs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9727" name="AutoShape 47"/>
          <p:cNvSpPr>
            <a:spLocks noChangeArrowheads="1"/>
          </p:cNvSpPr>
          <p:nvPr/>
        </p:nvSpPr>
        <p:spPr bwMode="auto">
          <a:xfrm>
            <a:off x="8610600" y="1447800"/>
            <a:ext cx="233363" cy="381000"/>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xmlns="" w="9525">
                <a:solidFill>
                  <a:srgbClr val="00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9728" name="AutoShape 48"/>
          <p:cNvSpPr>
            <a:spLocks noChangeArrowheads="1"/>
          </p:cNvSpPr>
          <p:nvPr/>
        </p:nvSpPr>
        <p:spPr bwMode="auto">
          <a:xfrm>
            <a:off x="8382000" y="51816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9729" name="AutoShape 49"/>
          <p:cNvSpPr>
            <a:spLocks noChangeArrowheads="1"/>
          </p:cNvSpPr>
          <p:nvPr/>
        </p:nvSpPr>
        <p:spPr bwMode="auto">
          <a:xfrm>
            <a:off x="381000" y="1501775"/>
            <a:ext cx="508000" cy="250825"/>
          </a:xfrm>
          <a:prstGeom prst="star4">
            <a:avLst>
              <a:gd name="adj" fmla="val 0"/>
            </a:avLst>
          </a:prstGeom>
          <a:solidFill>
            <a:srgbClr val="FF0000"/>
          </a:solidFill>
          <a:ln>
            <a:noFill/>
          </a:ln>
          <a:effectLst/>
          <a:extLs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9730" name="AutoShape 50"/>
          <p:cNvSpPr>
            <a:spLocks noChangeArrowheads="1"/>
          </p:cNvSpPr>
          <p:nvPr/>
        </p:nvSpPr>
        <p:spPr bwMode="auto">
          <a:xfrm>
            <a:off x="8610600" y="1143000"/>
            <a:ext cx="233363" cy="381000"/>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xmlns="" w="9525">
                <a:solidFill>
                  <a:srgbClr val="00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9731" name="AutoShape 51"/>
          <p:cNvSpPr>
            <a:spLocks noChangeArrowheads="1"/>
          </p:cNvSpPr>
          <p:nvPr/>
        </p:nvSpPr>
        <p:spPr bwMode="auto">
          <a:xfrm>
            <a:off x="4114800" y="4572000"/>
            <a:ext cx="304800" cy="2397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9732" name="AutoShape 52"/>
          <p:cNvSpPr>
            <a:spLocks noChangeArrowheads="1"/>
          </p:cNvSpPr>
          <p:nvPr/>
        </p:nvSpPr>
        <p:spPr bwMode="auto">
          <a:xfrm>
            <a:off x="5715000" y="1295400"/>
            <a:ext cx="304800" cy="2397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9733" name="AutoShape 53"/>
          <p:cNvSpPr>
            <a:spLocks noChangeArrowheads="1"/>
          </p:cNvSpPr>
          <p:nvPr/>
        </p:nvSpPr>
        <p:spPr bwMode="auto">
          <a:xfrm>
            <a:off x="3200400" y="4648200"/>
            <a:ext cx="508000" cy="250825"/>
          </a:xfrm>
          <a:prstGeom prst="star4">
            <a:avLst>
              <a:gd name="adj" fmla="val 12500"/>
            </a:avLst>
          </a:prstGeom>
          <a:solidFill>
            <a:srgbClr val="FF0000"/>
          </a:solidFill>
          <a:ln>
            <a:noFill/>
          </a:ln>
          <a:effectLst/>
          <a:extLs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9734" name="AutoShape 54"/>
          <p:cNvSpPr>
            <a:spLocks noChangeArrowheads="1"/>
          </p:cNvSpPr>
          <p:nvPr/>
        </p:nvSpPr>
        <p:spPr bwMode="auto">
          <a:xfrm>
            <a:off x="5486400" y="4724400"/>
            <a:ext cx="508000" cy="250825"/>
          </a:xfrm>
          <a:prstGeom prst="star4">
            <a:avLst>
              <a:gd name="adj" fmla="val 12500"/>
            </a:avLst>
          </a:prstGeom>
          <a:solidFill>
            <a:srgbClr val="FF0000"/>
          </a:solidFill>
          <a:ln>
            <a:noFill/>
          </a:ln>
          <a:effectLst/>
          <a:extLs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9735" name="AutoShape 55"/>
          <p:cNvSpPr>
            <a:spLocks noChangeArrowheads="1"/>
          </p:cNvSpPr>
          <p:nvPr/>
        </p:nvSpPr>
        <p:spPr bwMode="auto">
          <a:xfrm>
            <a:off x="5029200" y="4953000"/>
            <a:ext cx="233363" cy="381000"/>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xmlns="" w="9525">
                <a:solidFill>
                  <a:srgbClr val="00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9736" name="AutoShape 56"/>
          <p:cNvSpPr>
            <a:spLocks noChangeArrowheads="1"/>
          </p:cNvSpPr>
          <p:nvPr/>
        </p:nvSpPr>
        <p:spPr bwMode="auto">
          <a:xfrm>
            <a:off x="2286000" y="4648200"/>
            <a:ext cx="233363" cy="381000"/>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xmlns="" w="9525">
                <a:solidFill>
                  <a:srgbClr val="00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9737" name="AutoShape 57"/>
          <p:cNvSpPr>
            <a:spLocks noChangeArrowheads="1"/>
          </p:cNvSpPr>
          <p:nvPr/>
        </p:nvSpPr>
        <p:spPr bwMode="auto">
          <a:xfrm>
            <a:off x="3886200" y="12954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9738" name="AutoShape 58"/>
          <p:cNvSpPr>
            <a:spLocks noChangeArrowheads="1"/>
          </p:cNvSpPr>
          <p:nvPr/>
        </p:nvSpPr>
        <p:spPr bwMode="auto">
          <a:xfrm>
            <a:off x="3200400" y="54864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9739" name="AutoShape 59"/>
          <p:cNvSpPr>
            <a:spLocks noChangeArrowheads="1"/>
          </p:cNvSpPr>
          <p:nvPr/>
        </p:nvSpPr>
        <p:spPr bwMode="auto">
          <a:xfrm>
            <a:off x="6934200" y="12954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9740" name="AutoShape 60"/>
          <p:cNvSpPr>
            <a:spLocks noChangeArrowheads="1"/>
          </p:cNvSpPr>
          <p:nvPr/>
        </p:nvSpPr>
        <p:spPr bwMode="auto">
          <a:xfrm>
            <a:off x="2590800" y="48768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199741" name="Picture 61" descr="twinklingstars2"/>
          <p:cNvPicPr>
            <a:picLocks noChangeAspect="1" noChangeArrowheads="1" noCrop="1"/>
          </p:cNvPicPr>
          <p:nvPr/>
        </p:nvPicPr>
        <p:blipFill>
          <a:blip r:embed="rId12">
            <a:extLst>
              <a:ext uri="{28A0092B-C50C-407E-A947-70E740481C1C}">
                <a14:useLocalDpi xmlns:a14="http://schemas.microsoft.com/office/drawing/2010/main" xmlns="" val="0"/>
              </a:ext>
            </a:extLst>
          </a:blip>
          <a:srcRect/>
          <a:stretch>
            <a:fillRect/>
          </a:stretch>
        </p:blipFill>
        <p:spPr bwMode="auto">
          <a:xfrm>
            <a:off x="1219200" y="533400"/>
            <a:ext cx="7315200"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99742" name="Picture 62" descr="twinklingstars2"/>
          <p:cNvPicPr>
            <a:picLocks noChangeAspect="1" noChangeArrowheads="1" noCrop="1"/>
          </p:cNvPicPr>
          <p:nvPr/>
        </p:nvPicPr>
        <p:blipFill>
          <a:blip r:embed="rId12">
            <a:extLst>
              <a:ext uri="{28A0092B-C50C-407E-A947-70E740481C1C}">
                <a14:useLocalDpi xmlns:a14="http://schemas.microsoft.com/office/drawing/2010/main" xmlns="" val="0"/>
              </a:ext>
            </a:extLst>
          </a:blip>
          <a:srcRect/>
          <a:stretch>
            <a:fillRect/>
          </a:stretch>
        </p:blipFill>
        <p:spPr bwMode="auto">
          <a:xfrm>
            <a:off x="1219200" y="4953000"/>
            <a:ext cx="7315200"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99743" name="Picture 63" descr="butterflies"/>
          <p:cNvPicPr>
            <a:picLocks noChangeAspect="1" noChangeArrowheads="1" noCrop="1"/>
          </p:cNvPicPr>
          <p:nvPr/>
        </p:nvPicPr>
        <p:blipFill>
          <a:blip r:embed="rId13">
            <a:extLst>
              <a:ext uri="{28A0092B-C50C-407E-A947-70E740481C1C}">
                <a14:useLocalDpi xmlns:a14="http://schemas.microsoft.com/office/drawing/2010/main" xmlns="" val="0"/>
              </a:ext>
            </a:extLst>
          </a:blip>
          <a:srcRect/>
          <a:stretch>
            <a:fillRect/>
          </a:stretch>
        </p:blipFill>
        <p:spPr bwMode="auto">
          <a:xfrm>
            <a:off x="1295400" y="6096000"/>
            <a:ext cx="1447800" cy="1028700"/>
          </a:xfrm>
          <a:prstGeom prst="rect">
            <a:avLst/>
          </a:prstGeom>
          <a:noFill/>
          <a:extLst>
            <a:ext uri="{909E8E84-426E-40DD-AFC4-6F175D3DCCD1}">
              <a14:hiddenFill xmlns:a14="http://schemas.microsoft.com/office/drawing/2010/main" xmlns="">
                <a:solidFill>
                  <a:srgbClr val="FFFFFF"/>
                </a:solidFill>
              </a14:hiddenFill>
            </a:ext>
          </a:extLst>
        </p:spPr>
      </p:pic>
      <p:pic>
        <p:nvPicPr>
          <p:cNvPr id="199744" name="Picture 64" descr="butterflies"/>
          <p:cNvPicPr>
            <a:picLocks noChangeAspect="1" noChangeArrowheads="1" noCrop="1"/>
          </p:cNvPicPr>
          <p:nvPr/>
        </p:nvPicPr>
        <p:blipFill>
          <a:blip r:embed="rId13">
            <a:extLst>
              <a:ext uri="{28A0092B-C50C-407E-A947-70E740481C1C}">
                <a14:useLocalDpi xmlns:a14="http://schemas.microsoft.com/office/drawing/2010/main" xmlns="" val="0"/>
              </a:ext>
            </a:extLst>
          </a:blip>
          <a:srcRect/>
          <a:stretch>
            <a:fillRect/>
          </a:stretch>
        </p:blipFill>
        <p:spPr bwMode="auto">
          <a:xfrm>
            <a:off x="3733800" y="6096000"/>
            <a:ext cx="1447800" cy="1028700"/>
          </a:xfrm>
          <a:prstGeom prst="rect">
            <a:avLst/>
          </a:prstGeom>
          <a:noFill/>
          <a:extLst>
            <a:ext uri="{909E8E84-426E-40DD-AFC4-6F175D3DCCD1}">
              <a14:hiddenFill xmlns:a14="http://schemas.microsoft.com/office/drawing/2010/main" xmlns="">
                <a:solidFill>
                  <a:srgbClr val="FFFFFF"/>
                </a:solidFill>
              </a14:hiddenFill>
            </a:ext>
          </a:extLst>
        </p:spPr>
      </p:pic>
      <p:pic>
        <p:nvPicPr>
          <p:cNvPr id="199745" name="Picture 65" descr="butterflies"/>
          <p:cNvPicPr>
            <a:picLocks noChangeAspect="1" noChangeArrowheads="1" noCrop="1"/>
          </p:cNvPicPr>
          <p:nvPr/>
        </p:nvPicPr>
        <p:blipFill>
          <a:blip r:embed="rId13">
            <a:extLst>
              <a:ext uri="{28A0092B-C50C-407E-A947-70E740481C1C}">
                <a14:useLocalDpi xmlns:a14="http://schemas.microsoft.com/office/drawing/2010/main" xmlns="" val="0"/>
              </a:ext>
            </a:extLst>
          </a:blip>
          <a:srcRect/>
          <a:stretch>
            <a:fillRect/>
          </a:stretch>
        </p:blipFill>
        <p:spPr bwMode="auto">
          <a:xfrm>
            <a:off x="6248400" y="6019800"/>
            <a:ext cx="1447800" cy="1028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965354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199683"/>
                                        </p:tgtEl>
                                        <p:attrNameLst>
                                          <p:attrName>style.visibility</p:attrName>
                                        </p:attrNameLst>
                                      </p:cBhvr>
                                      <p:to>
                                        <p:strVal val="visible"/>
                                      </p:to>
                                    </p:set>
                                    <p:animEffect transition="in" filter="circle(in)">
                                      <p:cBhvr>
                                        <p:cTn id="7" dur="5000"/>
                                        <p:tgtEl>
                                          <p:spTgt spid="199683"/>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8" presetID="1" presetClass="mediacall" presetSubtype="0" fill="hold" nodeType="withEffect">
                                  <p:stCondLst>
                                    <p:cond delay="0"/>
                                  </p:stCondLst>
                                  <p:childTnLst>
                                    <p:cmd type="call" cmd="playFrom(0.0)">
                                      <p:cBhvr>
                                        <p:cTn id="9" dur="282277" fill="hold"/>
                                        <p:tgtEl>
                                          <p:spTgt spid="199692"/>
                                        </p:tgtEl>
                                      </p:cBhvr>
                                    </p:cmd>
                                  </p:childTnLst>
                                </p:cTn>
                              </p:par>
                            </p:childTnLst>
                          </p:cTn>
                        </p:par>
                        <p:par>
                          <p:cTn id="10" fill="hold" nodeType="afterGroup">
                            <p:stCondLst>
                              <p:cond delay="282277"/>
                            </p:stCondLst>
                            <p:childTnLst>
                              <p:par>
                                <p:cTn id="11" presetID="29" presetClass="entr" presetSubtype="0" fill="hold" grpId="0" nodeType="afterEffect">
                                  <p:stCondLst>
                                    <p:cond delay="0"/>
                                  </p:stCondLst>
                                  <p:childTnLst>
                                    <p:set>
                                      <p:cBhvr>
                                        <p:cTn id="12" dur="1" fill="hold">
                                          <p:stCondLst>
                                            <p:cond delay="0"/>
                                          </p:stCondLst>
                                        </p:cTn>
                                        <p:tgtEl>
                                          <p:spTgt spid="199695"/>
                                        </p:tgtEl>
                                        <p:attrNameLst>
                                          <p:attrName>style.visibility</p:attrName>
                                        </p:attrNameLst>
                                      </p:cBhvr>
                                      <p:to>
                                        <p:strVal val="visible"/>
                                      </p:to>
                                    </p:set>
                                    <p:anim calcmode="lin" valueType="num">
                                      <p:cBhvr>
                                        <p:cTn id="13" dur="1000" fill="hold"/>
                                        <p:tgtEl>
                                          <p:spTgt spid="199695"/>
                                        </p:tgtEl>
                                        <p:attrNameLst>
                                          <p:attrName>ppt_x</p:attrName>
                                        </p:attrNameLst>
                                      </p:cBhvr>
                                      <p:tavLst>
                                        <p:tav tm="0">
                                          <p:val>
                                            <p:strVal val="#ppt_x-.2"/>
                                          </p:val>
                                        </p:tav>
                                        <p:tav tm="100000">
                                          <p:val>
                                            <p:strVal val="#ppt_x"/>
                                          </p:val>
                                        </p:tav>
                                      </p:tavLst>
                                    </p:anim>
                                    <p:anim calcmode="lin" valueType="num">
                                      <p:cBhvr>
                                        <p:cTn id="14" dur="1000" fill="hold"/>
                                        <p:tgtEl>
                                          <p:spTgt spid="19969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99695"/>
                                        </p:tgtEl>
                                      </p:cBhvr>
                                    </p:animEffect>
                                  </p:childTnLst>
                                </p:cTn>
                              </p:par>
                              <p:par>
                                <p:cTn id="16" presetID="23" presetClass="entr" presetSubtype="528" repeatCount="indefinite" fill="hold" grpId="0" nodeType="withEffect">
                                  <p:stCondLst>
                                    <p:cond delay="1500"/>
                                  </p:stCondLst>
                                  <p:childTnLst>
                                    <p:set>
                                      <p:cBhvr>
                                        <p:cTn id="17" dur="1" fill="hold">
                                          <p:stCondLst>
                                            <p:cond delay="0"/>
                                          </p:stCondLst>
                                        </p:cTn>
                                        <p:tgtEl>
                                          <p:spTgt spid="199711"/>
                                        </p:tgtEl>
                                        <p:attrNameLst>
                                          <p:attrName>style.visibility</p:attrName>
                                        </p:attrNameLst>
                                      </p:cBhvr>
                                      <p:to>
                                        <p:strVal val="visible"/>
                                      </p:to>
                                    </p:set>
                                    <p:anim calcmode="lin" valueType="num">
                                      <p:cBhvr>
                                        <p:cTn id="18" dur="1000" fill="hold"/>
                                        <p:tgtEl>
                                          <p:spTgt spid="199711"/>
                                        </p:tgtEl>
                                        <p:attrNameLst>
                                          <p:attrName>ppt_w</p:attrName>
                                        </p:attrNameLst>
                                      </p:cBhvr>
                                      <p:tavLst>
                                        <p:tav tm="0">
                                          <p:val>
                                            <p:fltVal val="0"/>
                                          </p:val>
                                        </p:tav>
                                        <p:tav tm="100000">
                                          <p:val>
                                            <p:strVal val="#ppt_w"/>
                                          </p:val>
                                        </p:tav>
                                      </p:tavLst>
                                    </p:anim>
                                    <p:anim calcmode="lin" valueType="num">
                                      <p:cBhvr>
                                        <p:cTn id="19" dur="1000" fill="hold"/>
                                        <p:tgtEl>
                                          <p:spTgt spid="199711"/>
                                        </p:tgtEl>
                                        <p:attrNameLst>
                                          <p:attrName>ppt_h</p:attrName>
                                        </p:attrNameLst>
                                      </p:cBhvr>
                                      <p:tavLst>
                                        <p:tav tm="0">
                                          <p:val>
                                            <p:fltVal val="0"/>
                                          </p:val>
                                        </p:tav>
                                        <p:tav tm="100000">
                                          <p:val>
                                            <p:strVal val="#ppt_h"/>
                                          </p:val>
                                        </p:tav>
                                      </p:tavLst>
                                    </p:anim>
                                    <p:anim calcmode="lin" valueType="num">
                                      <p:cBhvr>
                                        <p:cTn id="20" dur="1000" fill="hold"/>
                                        <p:tgtEl>
                                          <p:spTgt spid="199711"/>
                                        </p:tgtEl>
                                        <p:attrNameLst>
                                          <p:attrName>ppt_x</p:attrName>
                                        </p:attrNameLst>
                                      </p:cBhvr>
                                      <p:tavLst>
                                        <p:tav tm="0">
                                          <p:val>
                                            <p:fltVal val="0.5"/>
                                          </p:val>
                                        </p:tav>
                                        <p:tav tm="100000">
                                          <p:val>
                                            <p:strVal val="#ppt_x"/>
                                          </p:val>
                                        </p:tav>
                                      </p:tavLst>
                                    </p:anim>
                                    <p:anim calcmode="lin" valueType="num">
                                      <p:cBhvr>
                                        <p:cTn id="21" dur="1000" fill="hold"/>
                                        <p:tgtEl>
                                          <p:spTgt spid="199711"/>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0"/>
                                  </p:stCondLst>
                                  <p:childTnLst>
                                    <p:set>
                                      <p:cBhvr>
                                        <p:cTn id="23" dur="1" fill="hold">
                                          <p:stCondLst>
                                            <p:cond delay="0"/>
                                          </p:stCondLst>
                                        </p:cTn>
                                        <p:tgtEl>
                                          <p:spTgt spid="199726"/>
                                        </p:tgtEl>
                                        <p:attrNameLst>
                                          <p:attrName>style.visibility</p:attrName>
                                        </p:attrNameLst>
                                      </p:cBhvr>
                                      <p:to>
                                        <p:strVal val="visible"/>
                                      </p:to>
                                    </p:set>
                                    <p:anim calcmode="lin" valueType="num">
                                      <p:cBhvr>
                                        <p:cTn id="24" dur="1000" fill="hold"/>
                                        <p:tgtEl>
                                          <p:spTgt spid="199726"/>
                                        </p:tgtEl>
                                        <p:attrNameLst>
                                          <p:attrName>ppt_w</p:attrName>
                                        </p:attrNameLst>
                                      </p:cBhvr>
                                      <p:tavLst>
                                        <p:tav tm="0">
                                          <p:val>
                                            <p:fltVal val="0"/>
                                          </p:val>
                                        </p:tav>
                                        <p:tav tm="100000">
                                          <p:val>
                                            <p:strVal val="#ppt_w"/>
                                          </p:val>
                                        </p:tav>
                                      </p:tavLst>
                                    </p:anim>
                                    <p:anim calcmode="lin" valueType="num">
                                      <p:cBhvr>
                                        <p:cTn id="25" dur="1000" fill="hold"/>
                                        <p:tgtEl>
                                          <p:spTgt spid="199726"/>
                                        </p:tgtEl>
                                        <p:attrNameLst>
                                          <p:attrName>ppt_h</p:attrName>
                                        </p:attrNameLst>
                                      </p:cBhvr>
                                      <p:tavLst>
                                        <p:tav tm="0">
                                          <p:val>
                                            <p:fltVal val="0"/>
                                          </p:val>
                                        </p:tav>
                                        <p:tav tm="100000">
                                          <p:val>
                                            <p:strVal val="#ppt_h"/>
                                          </p:val>
                                        </p:tav>
                                      </p:tavLst>
                                    </p:anim>
                                    <p:anim calcmode="lin" valueType="num">
                                      <p:cBhvr>
                                        <p:cTn id="26" dur="1000" fill="hold"/>
                                        <p:tgtEl>
                                          <p:spTgt spid="199726"/>
                                        </p:tgtEl>
                                        <p:attrNameLst>
                                          <p:attrName>ppt_x</p:attrName>
                                        </p:attrNameLst>
                                      </p:cBhvr>
                                      <p:tavLst>
                                        <p:tav tm="0">
                                          <p:val>
                                            <p:fltVal val="0.5"/>
                                          </p:val>
                                        </p:tav>
                                        <p:tav tm="100000">
                                          <p:val>
                                            <p:strVal val="#ppt_x"/>
                                          </p:val>
                                        </p:tav>
                                      </p:tavLst>
                                    </p:anim>
                                    <p:anim calcmode="lin" valueType="num">
                                      <p:cBhvr>
                                        <p:cTn id="27" dur="1000" fill="hold"/>
                                        <p:tgtEl>
                                          <p:spTgt spid="199726"/>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grpId="0" nodeType="withEffect">
                                  <p:stCondLst>
                                    <p:cond delay="0"/>
                                  </p:stCondLst>
                                  <p:childTnLst>
                                    <p:set>
                                      <p:cBhvr>
                                        <p:cTn id="29" dur="1" fill="hold">
                                          <p:stCondLst>
                                            <p:cond delay="0"/>
                                          </p:stCondLst>
                                        </p:cTn>
                                        <p:tgtEl>
                                          <p:spTgt spid="199727"/>
                                        </p:tgtEl>
                                        <p:attrNameLst>
                                          <p:attrName>style.visibility</p:attrName>
                                        </p:attrNameLst>
                                      </p:cBhvr>
                                      <p:to>
                                        <p:strVal val="visible"/>
                                      </p:to>
                                    </p:set>
                                    <p:anim calcmode="lin" valueType="num">
                                      <p:cBhvr>
                                        <p:cTn id="30" dur="1000" fill="hold"/>
                                        <p:tgtEl>
                                          <p:spTgt spid="199727"/>
                                        </p:tgtEl>
                                        <p:attrNameLst>
                                          <p:attrName>ppt_w</p:attrName>
                                        </p:attrNameLst>
                                      </p:cBhvr>
                                      <p:tavLst>
                                        <p:tav tm="0">
                                          <p:val>
                                            <p:fltVal val="0"/>
                                          </p:val>
                                        </p:tav>
                                        <p:tav tm="100000">
                                          <p:val>
                                            <p:strVal val="#ppt_w"/>
                                          </p:val>
                                        </p:tav>
                                      </p:tavLst>
                                    </p:anim>
                                    <p:anim calcmode="lin" valueType="num">
                                      <p:cBhvr>
                                        <p:cTn id="31" dur="1000" fill="hold"/>
                                        <p:tgtEl>
                                          <p:spTgt spid="199727"/>
                                        </p:tgtEl>
                                        <p:attrNameLst>
                                          <p:attrName>ppt_h</p:attrName>
                                        </p:attrNameLst>
                                      </p:cBhvr>
                                      <p:tavLst>
                                        <p:tav tm="0">
                                          <p:val>
                                            <p:fltVal val="0"/>
                                          </p:val>
                                        </p:tav>
                                        <p:tav tm="100000">
                                          <p:val>
                                            <p:strVal val="#ppt_h"/>
                                          </p:val>
                                        </p:tav>
                                      </p:tavLst>
                                    </p:anim>
                                    <p:anim calcmode="lin" valueType="num">
                                      <p:cBhvr>
                                        <p:cTn id="32" dur="1000" fill="hold"/>
                                        <p:tgtEl>
                                          <p:spTgt spid="199727"/>
                                        </p:tgtEl>
                                        <p:attrNameLst>
                                          <p:attrName>ppt_x</p:attrName>
                                        </p:attrNameLst>
                                      </p:cBhvr>
                                      <p:tavLst>
                                        <p:tav tm="0">
                                          <p:val>
                                            <p:fltVal val="0.5"/>
                                          </p:val>
                                        </p:tav>
                                        <p:tav tm="100000">
                                          <p:val>
                                            <p:strVal val="#ppt_x"/>
                                          </p:val>
                                        </p:tav>
                                      </p:tavLst>
                                    </p:anim>
                                    <p:anim calcmode="lin" valueType="num">
                                      <p:cBhvr>
                                        <p:cTn id="33" dur="1000" fill="hold"/>
                                        <p:tgtEl>
                                          <p:spTgt spid="199727"/>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grpId="0" nodeType="withEffect">
                                  <p:stCondLst>
                                    <p:cond delay="1500"/>
                                  </p:stCondLst>
                                  <p:childTnLst>
                                    <p:set>
                                      <p:cBhvr>
                                        <p:cTn id="35" dur="1" fill="hold">
                                          <p:stCondLst>
                                            <p:cond delay="0"/>
                                          </p:stCondLst>
                                        </p:cTn>
                                        <p:tgtEl>
                                          <p:spTgt spid="199728"/>
                                        </p:tgtEl>
                                        <p:attrNameLst>
                                          <p:attrName>style.visibility</p:attrName>
                                        </p:attrNameLst>
                                      </p:cBhvr>
                                      <p:to>
                                        <p:strVal val="visible"/>
                                      </p:to>
                                    </p:set>
                                    <p:anim calcmode="lin" valueType="num">
                                      <p:cBhvr>
                                        <p:cTn id="36" dur="1000" fill="hold"/>
                                        <p:tgtEl>
                                          <p:spTgt spid="199728"/>
                                        </p:tgtEl>
                                        <p:attrNameLst>
                                          <p:attrName>ppt_w</p:attrName>
                                        </p:attrNameLst>
                                      </p:cBhvr>
                                      <p:tavLst>
                                        <p:tav tm="0">
                                          <p:val>
                                            <p:fltVal val="0"/>
                                          </p:val>
                                        </p:tav>
                                        <p:tav tm="100000">
                                          <p:val>
                                            <p:strVal val="#ppt_w"/>
                                          </p:val>
                                        </p:tav>
                                      </p:tavLst>
                                    </p:anim>
                                    <p:anim calcmode="lin" valueType="num">
                                      <p:cBhvr>
                                        <p:cTn id="37" dur="1000" fill="hold"/>
                                        <p:tgtEl>
                                          <p:spTgt spid="199728"/>
                                        </p:tgtEl>
                                        <p:attrNameLst>
                                          <p:attrName>ppt_h</p:attrName>
                                        </p:attrNameLst>
                                      </p:cBhvr>
                                      <p:tavLst>
                                        <p:tav tm="0">
                                          <p:val>
                                            <p:fltVal val="0"/>
                                          </p:val>
                                        </p:tav>
                                        <p:tav tm="100000">
                                          <p:val>
                                            <p:strVal val="#ppt_h"/>
                                          </p:val>
                                        </p:tav>
                                      </p:tavLst>
                                    </p:anim>
                                    <p:anim calcmode="lin" valueType="num">
                                      <p:cBhvr>
                                        <p:cTn id="38" dur="1000" fill="hold"/>
                                        <p:tgtEl>
                                          <p:spTgt spid="199728"/>
                                        </p:tgtEl>
                                        <p:attrNameLst>
                                          <p:attrName>ppt_x</p:attrName>
                                        </p:attrNameLst>
                                      </p:cBhvr>
                                      <p:tavLst>
                                        <p:tav tm="0">
                                          <p:val>
                                            <p:fltVal val="0.5"/>
                                          </p:val>
                                        </p:tav>
                                        <p:tav tm="100000">
                                          <p:val>
                                            <p:strVal val="#ppt_x"/>
                                          </p:val>
                                        </p:tav>
                                      </p:tavLst>
                                    </p:anim>
                                    <p:anim calcmode="lin" valueType="num">
                                      <p:cBhvr>
                                        <p:cTn id="39" dur="1000" fill="hold"/>
                                        <p:tgtEl>
                                          <p:spTgt spid="199728"/>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199729"/>
                                        </p:tgtEl>
                                        <p:attrNameLst>
                                          <p:attrName>style.visibility</p:attrName>
                                        </p:attrNameLst>
                                      </p:cBhvr>
                                      <p:to>
                                        <p:strVal val="visible"/>
                                      </p:to>
                                    </p:set>
                                    <p:anim calcmode="lin" valueType="num">
                                      <p:cBhvr>
                                        <p:cTn id="42" dur="1000" fill="hold"/>
                                        <p:tgtEl>
                                          <p:spTgt spid="199729"/>
                                        </p:tgtEl>
                                        <p:attrNameLst>
                                          <p:attrName>ppt_w</p:attrName>
                                        </p:attrNameLst>
                                      </p:cBhvr>
                                      <p:tavLst>
                                        <p:tav tm="0">
                                          <p:val>
                                            <p:fltVal val="0"/>
                                          </p:val>
                                        </p:tav>
                                        <p:tav tm="100000">
                                          <p:val>
                                            <p:strVal val="#ppt_w"/>
                                          </p:val>
                                        </p:tav>
                                      </p:tavLst>
                                    </p:anim>
                                    <p:anim calcmode="lin" valueType="num">
                                      <p:cBhvr>
                                        <p:cTn id="43" dur="1000" fill="hold"/>
                                        <p:tgtEl>
                                          <p:spTgt spid="199729"/>
                                        </p:tgtEl>
                                        <p:attrNameLst>
                                          <p:attrName>ppt_h</p:attrName>
                                        </p:attrNameLst>
                                      </p:cBhvr>
                                      <p:tavLst>
                                        <p:tav tm="0">
                                          <p:val>
                                            <p:fltVal val="0"/>
                                          </p:val>
                                        </p:tav>
                                        <p:tav tm="100000">
                                          <p:val>
                                            <p:strVal val="#ppt_h"/>
                                          </p:val>
                                        </p:tav>
                                      </p:tavLst>
                                    </p:anim>
                                    <p:anim calcmode="lin" valueType="num">
                                      <p:cBhvr>
                                        <p:cTn id="44" dur="1000" fill="hold"/>
                                        <p:tgtEl>
                                          <p:spTgt spid="199729"/>
                                        </p:tgtEl>
                                        <p:attrNameLst>
                                          <p:attrName>ppt_x</p:attrName>
                                        </p:attrNameLst>
                                      </p:cBhvr>
                                      <p:tavLst>
                                        <p:tav tm="0">
                                          <p:val>
                                            <p:fltVal val="0.5"/>
                                          </p:val>
                                        </p:tav>
                                        <p:tav tm="100000">
                                          <p:val>
                                            <p:strVal val="#ppt_x"/>
                                          </p:val>
                                        </p:tav>
                                      </p:tavLst>
                                    </p:anim>
                                    <p:anim calcmode="lin" valueType="num">
                                      <p:cBhvr>
                                        <p:cTn id="45" dur="1000" fill="hold"/>
                                        <p:tgtEl>
                                          <p:spTgt spid="199729"/>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0"/>
                                  </p:stCondLst>
                                  <p:childTnLst>
                                    <p:set>
                                      <p:cBhvr>
                                        <p:cTn id="47" dur="1" fill="hold">
                                          <p:stCondLst>
                                            <p:cond delay="0"/>
                                          </p:stCondLst>
                                        </p:cTn>
                                        <p:tgtEl>
                                          <p:spTgt spid="199730"/>
                                        </p:tgtEl>
                                        <p:attrNameLst>
                                          <p:attrName>style.visibility</p:attrName>
                                        </p:attrNameLst>
                                      </p:cBhvr>
                                      <p:to>
                                        <p:strVal val="visible"/>
                                      </p:to>
                                    </p:set>
                                    <p:anim calcmode="lin" valueType="num">
                                      <p:cBhvr>
                                        <p:cTn id="48" dur="1000" fill="hold"/>
                                        <p:tgtEl>
                                          <p:spTgt spid="199730"/>
                                        </p:tgtEl>
                                        <p:attrNameLst>
                                          <p:attrName>ppt_w</p:attrName>
                                        </p:attrNameLst>
                                      </p:cBhvr>
                                      <p:tavLst>
                                        <p:tav tm="0">
                                          <p:val>
                                            <p:fltVal val="0"/>
                                          </p:val>
                                        </p:tav>
                                        <p:tav tm="100000">
                                          <p:val>
                                            <p:strVal val="#ppt_w"/>
                                          </p:val>
                                        </p:tav>
                                      </p:tavLst>
                                    </p:anim>
                                    <p:anim calcmode="lin" valueType="num">
                                      <p:cBhvr>
                                        <p:cTn id="49" dur="1000" fill="hold"/>
                                        <p:tgtEl>
                                          <p:spTgt spid="199730"/>
                                        </p:tgtEl>
                                        <p:attrNameLst>
                                          <p:attrName>ppt_h</p:attrName>
                                        </p:attrNameLst>
                                      </p:cBhvr>
                                      <p:tavLst>
                                        <p:tav tm="0">
                                          <p:val>
                                            <p:fltVal val="0"/>
                                          </p:val>
                                        </p:tav>
                                        <p:tav tm="100000">
                                          <p:val>
                                            <p:strVal val="#ppt_h"/>
                                          </p:val>
                                        </p:tav>
                                      </p:tavLst>
                                    </p:anim>
                                    <p:anim calcmode="lin" valueType="num">
                                      <p:cBhvr>
                                        <p:cTn id="50" dur="1000" fill="hold"/>
                                        <p:tgtEl>
                                          <p:spTgt spid="199730"/>
                                        </p:tgtEl>
                                        <p:attrNameLst>
                                          <p:attrName>ppt_x</p:attrName>
                                        </p:attrNameLst>
                                      </p:cBhvr>
                                      <p:tavLst>
                                        <p:tav tm="0">
                                          <p:val>
                                            <p:fltVal val="0.5"/>
                                          </p:val>
                                        </p:tav>
                                        <p:tav tm="100000">
                                          <p:val>
                                            <p:strVal val="#ppt_x"/>
                                          </p:val>
                                        </p:tav>
                                      </p:tavLst>
                                    </p:anim>
                                    <p:anim calcmode="lin" valueType="num">
                                      <p:cBhvr>
                                        <p:cTn id="51" dur="1000" fill="hold"/>
                                        <p:tgtEl>
                                          <p:spTgt spid="199730"/>
                                        </p:tgtEl>
                                        <p:attrNameLst>
                                          <p:attrName>ppt_y</p:attrName>
                                        </p:attrNameLst>
                                      </p:cBhvr>
                                      <p:tavLst>
                                        <p:tav tm="0">
                                          <p:val>
                                            <p:fltVal val="0.5"/>
                                          </p:val>
                                        </p:tav>
                                        <p:tav tm="100000">
                                          <p:val>
                                            <p:strVal val="#ppt_y"/>
                                          </p:val>
                                        </p:tav>
                                      </p:tavLst>
                                    </p:anim>
                                  </p:childTnLst>
                                </p:cTn>
                              </p:par>
                              <p:par>
                                <p:cTn id="52" presetID="23" presetClass="entr" presetSubtype="528" repeatCount="indefinite" fill="hold" grpId="0" nodeType="withEffect">
                                  <p:stCondLst>
                                    <p:cond delay="0"/>
                                  </p:stCondLst>
                                  <p:childTnLst>
                                    <p:set>
                                      <p:cBhvr>
                                        <p:cTn id="53" dur="1" fill="hold">
                                          <p:stCondLst>
                                            <p:cond delay="0"/>
                                          </p:stCondLst>
                                        </p:cTn>
                                        <p:tgtEl>
                                          <p:spTgt spid="199731"/>
                                        </p:tgtEl>
                                        <p:attrNameLst>
                                          <p:attrName>style.visibility</p:attrName>
                                        </p:attrNameLst>
                                      </p:cBhvr>
                                      <p:to>
                                        <p:strVal val="visible"/>
                                      </p:to>
                                    </p:set>
                                    <p:anim calcmode="lin" valueType="num">
                                      <p:cBhvr>
                                        <p:cTn id="54" dur="1000" fill="hold"/>
                                        <p:tgtEl>
                                          <p:spTgt spid="199731"/>
                                        </p:tgtEl>
                                        <p:attrNameLst>
                                          <p:attrName>ppt_w</p:attrName>
                                        </p:attrNameLst>
                                      </p:cBhvr>
                                      <p:tavLst>
                                        <p:tav tm="0">
                                          <p:val>
                                            <p:fltVal val="0"/>
                                          </p:val>
                                        </p:tav>
                                        <p:tav tm="100000">
                                          <p:val>
                                            <p:strVal val="#ppt_w"/>
                                          </p:val>
                                        </p:tav>
                                      </p:tavLst>
                                    </p:anim>
                                    <p:anim calcmode="lin" valueType="num">
                                      <p:cBhvr>
                                        <p:cTn id="55" dur="1000" fill="hold"/>
                                        <p:tgtEl>
                                          <p:spTgt spid="199731"/>
                                        </p:tgtEl>
                                        <p:attrNameLst>
                                          <p:attrName>ppt_h</p:attrName>
                                        </p:attrNameLst>
                                      </p:cBhvr>
                                      <p:tavLst>
                                        <p:tav tm="0">
                                          <p:val>
                                            <p:fltVal val="0"/>
                                          </p:val>
                                        </p:tav>
                                        <p:tav tm="100000">
                                          <p:val>
                                            <p:strVal val="#ppt_h"/>
                                          </p:val>
                                        </p:tav>
                                      </p:tavLst>
                                    </p:anim>
                                    <p:anim calcmode="lin" valueType="num">
                                      <p:cBhvr>
                                        <p:cTn id="56" dur="1000" fill="hold"/>
                                        <p:tgtEl>
                                          <p:spTgt spid="199731"/>
                                        </p:tgtEl>
                                        <p:attrNameLst>
                                          <p:attrName>ppt_x</p:attrName>
                                        </p:attrNameLst>
                                      </p:cBhvr>
                                      <p:tavLst>
                                        <p:tav tm="0">
                                          <p:val>
                                            <p:fltVal val="0.5"/>
                                          </p:val>
                                        </p:tav>
                                        <p:tav tm="100000">
                                          <p:val>
                                            <p:strVal val="#ppt_x"/>
                                          </p:val>
                                        </p:tav>
                                      </p:tavLst>
                                    </p:anim>
                                    <p:anim calcmode="lin" valueType="num">
                                      <p:cBhvr>
                                        <p:cTn id="57" dur="1000" fill="hold"/>
                                        <p:tgtEl>
                                          <p:spTgt spid="199731"/>
                                        </p:tgtEl>
                                        <p:attrNameLst>
                                          <p:attrName>ppt_y</p:attrName>
                                        </p:attrNameLst>
                                      </p:cBhvr>
                                      <p:tavLst>
                                        <p:tav tm="0">
                                          <p:val>
                                            <p:fltVal val="0.5"/>
                                          </p:val>
                                        </p:tav>
                                        <p:tav tm="100000">
                                          <p:val>
                                            <p:strVal val="#ppt_y"/>
                                          </p:val>
                                        </p:tav>
                                      </p:tavLst>
                                    </p:anim>
                                  </p:childTnLst>
                                </p:cTn>
                              </p:par>
                              <p:par>
                                <p:cTn id="58" presetID="23" presetClass="entr" presetSubtype="528" repeatCount="indefinite" fill="hold" grpId="0" nodeType="withEffect">
                                  <p:stCondLst>
                                    <p:cond delay="0"/>
                                  </p:stCondLst>
                                  <p:childTnLst>
                                    <p:set>
                                      <p:cBhvr>
                                        <p:cTn id="59" dur="1" fill="hold">
                                          <p:stCondLst>
                                            <p:cond delay="0"/>
                                          </p:stCondLst>
                                        </p:cTn>
                                        <p:tgtEl>
                                          <p:spTgt spid="199732"/>
                                        </p:tgtEl>
                                        <p:attrNameLst>
                                          <p:attrName>style.visibility</p:attrName>
                                        </p:attrNameLst>
                                      </p:cBhvr>
                                      <p:to>
                                        <p:strVal val="visible"/>
                                      </p:to>
                                    </p:set>
                                    <p:anim calcmode="lin" valueType="num">
                                      <p:cBhvr>
                                        <p:cTn id="60" dur="1000" fill="hold"/>
                                        <p:tgtEl>
                                          <p:spTgt spid="199732"/>
                                        </p:tgtEl>
                                        <p:attrNameLst>
                                          <p:attrName>ppt_w</p:attrName>
                                        </p:attrNameLst>
                                      </p:cBhvr>
                                      <p:tavLst>
                                        <p:tav tm="0">
                                          <p:val>
                                            <p:fltVal val="0"/>
                                          </p:val>
                                        </p:tav>
                                        <p:tav tm="100000">
                                          <p:val>
                                            <p:strVal val="#ppt_w"/>
                                          </p:val>
                                        </p:tav>
                                      </p:tavLst>
                                    </p:anim>
                                    <p:anim calcmode="lin" valueType="num">
                                      <p:cBhvr>
                                        <p:cTn id="61" dur="1000" fill="hold"/>
                                        <p:tgtEl>
                                          <p:spTgt spid="199732"/>
                                        </p:tgtEl>
                                        <p:attrNameLst>
                                          <p:attrName>ppt_h</p:attrName>
                                        </p:attrNameLst>
                                      </p:cBhvr>
                                      <p:tavLst>
                                        <p:tav tm="0">
                                          <p:val>
                                            <p:fltVal val="0"/>
                                          </p:val>
                                        </p:tav>
                                        <p:tav tm="100000">
                                          <p:val>
                                            <p:strVal val="#ppt_h"/>
                                          </p:val>
                                        </p:tav>
                                      </p:tavLst>
                                    </p:anim>
                                    <p:anim calcmode="lin" valueType="num">
                                      <p:cBhvr>
                                        <p:cTn id="62" dur="1000" fill="hold"/>
                                        <p:tgtEl>
                                          <p:spTgt spid="199732"/>
                                        </p:tgtEl>
                                        <p:attrNameLst>
                                          <p:attrName>ppt_x</p:attrName>
                                        </p:attrNameLst>
                                      </p:cBhvr>
                                      <p:tavLst>
                                        <p:tav tm="0">
                                          <p:val>
                                            <p:fltVal val="0.5"/>
                                          </p:val>
                                        </p:tav>
                                        <p:tav tm="100000">
                                          <p:val>
                                            <p:strVal val="#ppt_x"/>
                                          </p:val>
                                        </p:tav>
                                      </p:tavLst>
                                    </p:anim>
                                    <p:anim calcmode="lin" valueType="num">
                                      <p:cBhvr>
                                        <p:cTn id="63" dur="1000" fill="hold"/>
                                        <p:tgtEl>
                                          <p:spTgt spid="199732"/>
                                        </p:tgtEl>
                                        <p:attrNameLst>
                                          <p:attrName>ppt_y</p:attrName>
                                        </p:attrNameLst>
                                      </p:cBhvr>
                                      <p:tavLst>
                                        <p:tav tm="0">
                                          <p:val>
                                            <p:fltVal val="0.5"/>
                                          </p:val>
                                        </p:tav>
                                        <p:tav tm="100000">
                                          <p:val>
                                            <p:strVal val="#ppt_y"/>
                                          </p:val>
                                        </p:tav>
                                      </p:tavLst>
                                    </p:anim>
                                  </p:childTnLst>
                                </p:cTn>
                              </p:par>
                              <p:par>
                                <p:cTn id="64" presetID="23" presetClass="entr" presetSubtype="528" repeatCount="indefinite" fill="hold" grpId="0" nodeType="withEffect">
                                  <p:stCondLst>
                                    <p:cond delay="0"/>
                                  </p:stCondLst>
                                  <p:childTnLst>
                                    <p:set>
                                      <p:cBhvr>
                                        <p:cTn id="65" dur="1" fill="hold">
                                          <p:stCondLst>
                                            <p:cond delay="0"/>
                                          </p:stCondLst>
                                        </p:cTn>
                                        <p:tgtEl>
                                          <p:spTgt spid="199733"/>
                                        </p:tgtEl>
                                        <p:attrNameLst>
                                          <p:attrName>style.visibility</p:attrName>
                                        </p:attrNameLst>
                                      </p:cBhvr>
                                      <p:to>
                                        <p:strVal val="visible"/>
                                      </p:to>
                                    </p:set>
                                    <p:anim calcmode="lin" valueType="num">
                                      <p:cBhvr>
                                        <p:cTn id="66" dur="1000" fill="hold"/>
                                        <p:tgtEl>
                                          <p:spTgt spid="199733"/>
                                        </p:tgtEl>
                                        <p:attrNameLst>
                                          <p:attrName>ppt_w</p:attrName>
                                        </p:attrNameLst>
                                      </p:cBhvr>
                                      <p:tavLst>
                                        <p:tav tm="0">
                                          <p:val>
                                            <p:fltVal val="0"/>
                                          </p:val>
                                        </p:tav>
                                        <p:tav tm="100000">
                                          <p:val>
                                            <p:strVal val="#ppt_w"/>
                                          </p:val>
                                        </p:tav>
                                      </p:tavLst>
                                    </p:anim>
                                    <p:anim calcmode="lin" valueType="num">
                                      <p:cBhvr>
                                        <p:cTn id="67" dur="1000" fill="hold"/>
                                        <p:tgtEl>
                                          <p:spTgt spid="199733"/>
                                        </p:tgtEl>
                                        <p:attrNameLst>
                                          <p:attrName>ppt_h</p:attrName>
                                        </p:attrNameLst>
                                      </p:cBhvr>
                                      <p:tavLst>
                                        <p:tav tm="0">
                                          <p:val>
                                            <p:fltVal val="0"/>
                                          </p:val>
                                        </p:tav>
                                        <p:tav tm="100000">
                                          <p:val>
                                            <p:strVal val="#ppt_h"/>
                                          </p:val>
                                        </p:tav>
                                      </p:tavLst>
                                    </p:anim>
                                    <p:anim calcmode="lin" valueType="num">
                                      <p:cBhvr>
                                        <p:cTn id="68" dur="1000" fill="hold"/>
                                        <p:tgtEl>
                                          <p:spTgt spid="199733"/>
                                        </p:tgtEl>
                                        <p:attrNameLst>
                                          <p:attrName>ppt_x</p:attrName>
                                        </p:attrNameLst>
                                      </p:cBhvr>
                                      <p:tavLst>
                                        <p:tav tm="0">
                                          <p:val>
                                            <p:fltVal val="0.5"/>
                                          </p:val>
                                        </p:tav>
                                        <p:tav tm="100000">
                                          <p:val>
                                            <p:strVal val="#ppt_x"/>
                                          </p:val>
                                        </p:tav>
                                      </p:tavLst>
                                    </p:anim>
                                    <p:anim calcmode="lin" valueType="num">
                                      <p:cBhvr>
                                        <p:cTn id="69" dur="1000" fill="hold"/>
                                        <p:tgtEl>
                                          <p:spTgt spid="199733"/>
                                        </p:tgtEl>
                                        <p:attrNameLst>
                                          <p:attrName>ppt_y</p:attrName>
                                        </p:attrNameLst>
                                      </p:cBhvr>
                                      <p:tavLst>
                                        <p:tav tm="0">
                                          <p:val>
                                            <p:fltVal val="0.5"/>
                                          </p:val>
                                        </p:tav>
                                        <p:tav tm="100000">
                                          <p:val>
                                            <p:strVal val="#ppt_y"/>
                                          </p:val>
                                        </p:tav>
                                      </p:tavLst>
                                    </p:anim>
                                  </p:childTnLst>
                                </p:cTn>
                              </p:par>
                              <p:par>
                                <p:cTn id="70" presetID="23" presetClass="entr" presetSubtype="528" repeatCount="indefinite" fill="hold" grpId="0" nodeType="withEffect">
                                  <p:stCondLst>
                                    <p:cond delay="0"/>
                                  </p:stCondLst>
                                  <p:childTnLst>
                                    <p:set>
                                      <p:cBhvr>
                                        <p:cTn id="71" dur="1" fill="hold">
                                          <p:stCondLst>
                                            <p:cond delay="0"/>
                                          </p:stCondLst>
                                        </p:cTn>
                                        <p:tgtEl>
                                          <p:spTgt spid="199734"/>
                                        </p:tgtEl>
                                        <p:attrNameLst>
                                          <p:attrName>style.visibility</p:attrName>
                                        </p:attrNameLst>
                                      </p:cBhvr>
                                      <p:to>
                                        <p:strVal val="visible"/>
                                      </p:to>
                                    </p:set>
                                    <p:anim calcmode="lin" valueType="num">
                                      <p:cBhvr>
                                        <p:cTn id="72" dur="1000" fill="hold"/>
                                        <p:tgtEl>
                                          <p:spTgt spid="199734"/>
                                        </p:tgtEl>
                                        <p:attrNameLst>
                                          <p:attrName>ppt_w</p:attrName>
                                        </p:attrNameLst>
                                      </p:cBhvr>
                                      <p:tavLst>
                                        <p:tav tm="0">
                                          <p:val>
                                            <p:fltVal val="0"/>
                                          </p:val>
                                        </p:tav>
                                        <p:tav tm="100000">
                                          <p:val>
                                            <p:strVal val="#ppt_w"/>
                                          </p:val>
                                        </p:tav>
                                      </p:tavLst>
                                    </p:anim>
                                    <p:anim calcmode="lin" valueType="num">
                                      <p:cBhvr>
                                        <p:cTn id="73" dur="1000" fill="hold"/>
                                        <p:tgtEl>
                                          <p:spTgt spid="199734"/>
                                        </p:tgtEl>
                                        <p:attrNameLst>
                                          <p:attrName>ppt_h</p:attrName>
                                        </p:attrNameLst>
                                      </p:cBhvr>
                                      <p:tavLst>
                                        <p:tav tm="0">
                                          <p:val>
                                            <p:fltVal val="0"/>
                                          </p:val>
                                        </p:tav>
                                        <p:tav tm="100000">
                                          <p:val>
                                            <p:strVal val="#ppt_h"/>
                                          </p:val>
                                        </p:tav>
                                      </p:tavLst>
                                    </p:anim>
                                    <p:anim calcmode="lin" valueType="num">
                                      <p:cBhvr>
                                        <p:cTn id="74" dur="1000" fill="hold"/>
                                        <p:tgtEl>
                                          <p:spTgt spid="199734"/>
                                        </p:tgtEl>
                                        <p:attrNameLst>
                                          <p:attrName>ppt_x</p:attrName>
                                        </p:attrNameLst>
                                      </p:cBhvr>
                                      <p:tavLst>
                                        <p:tav tm="0">
                                          <p:val>
                                            <p:fltVal val="0.5"/>
                                          </p:val>
                                        </p:tav>
                                        <p:tav tm="100000">
                                          <p:val>
                                            <p:strVal val="#ppt_x"/>
                                          </p:val>
                                        </p:tav>
                                      </p:tavLst>
                                    </p:anim>
                                    <p:anim calcmode="lin" valueType="num">
                                      <p:cBhvr>
                                        <p:cTn id="75" dur="1000" fill="hold"/>
                                        <p:tgtEl>
                                          <p:spTgt spid="199734"/>
                                        </p:tgtEl>
                                        <p:attrNameLst>
                                          <p:attrName>ppt_y</p:attrName>
                                        </p:attrNameLst>
                                      </p:cBhvr>
                                      <p:tavLst>
                                        <p:tav tm="0">
                                          <p:val>
                                            <p:fltVal val="0.5"/>
                                          </p:val>
                                        </p:tav>
                                        <p:tav tm="100000">
                                          <p:val>
                                            <p:strVal val="#ppt_y"/>
                                          </p:val>
                                        </p:tav>
                                      </p:tavLst>
                                    </p:anim>
                                  </p:childTnLst>
                                </p:cTn>
                              </p:par>
                              <p:par>
                                <p:cTn id="76" presetID="23" presetClass="entr" presetSubtype="528" repeatCount="indefinite" fill="hold" grpId="0" nodeType="withEffect">
                                  <p:stCondLst>
                                    <p:cond delay="0"/>
                                  </p:stCondLst>
                                  <p:childTnLst>
                                    <p:set>
                                      <p:cBhvr>
                                        <p:cTn id="77" dur="1" fill="hold">
                                          <p:stCondLst>
                                            <p:cond delay="0"/>
                                          </p:stCondLst>
                                        </p:cTn>
                                        <p:tgtEl>
                                          <p:spTgt spid="199735"/>
                                        </p:tgtEl>
                                        <p:attrNameLst>
                                          <p:attrName>style.visibility</p:attrName>
                                        </p:attrNameLst>
                                      </p:cBhvr>
                                      <p:to>
                                        <p:strVal val="visible"/>
                                      </p:to>
                                    </p:set>
                                    <p:anim calcmode="lin" valueType="num">
                                      <p:cBhvr>
                                        <p:cTn id="78" dur="1000" fill="hold"/>
                                        <p:tgtEl>
                                          <p:spTgt spid="199735"/>
                                        </p:tgtEl>
                                        <p:attrNameLst>
                                          <p:attrName>ppt_w</p:attrName>
                                        </p:attrNameLst>
                                      </p:cBhvr>
                                      <p:tavLst>
                                        <p:tav tm="0">
                                          <p:val>
                                            <p:fltVal val="0"/>
                                          </p:val>
                                        </p:tav>
                                        <p:tav tm="100000">
                                          <p:val>
                                            <p:strVal val="#ppt_w"/>
                                          </p:val>
                                        </p:tav>
                                      </p:tavLst>
                                    </p:anim>
                                    <p:anim calcmode="lin" valueType="num">
                                      <p:cBhvr>
                                        <p:cTn id="79" dur="1000" fill="hold"/>
                                        <p:tgtEl>
                                          <p:spTgt spid="199735"/>
                                        </p:tgtEl>
                                        <p:attrNameLst>
                                          <p:attrName>ppt_h</p:attrName>
                                        </p:attrNameLst>
                                      </p:cBhvr>
                                      <p:tavLst>
                                        <p:tav tm="0">
                                          <p:val>
                                            <p:fltVal val="0"/>
                                          </p:val>
                                        </p:tav>
                                        <p:tav tm="100000">
                                          <p:val>
                                            <p:strVal val="#ppt_h"/>
                                          </p:val>
                                        </p:tav>
                                      </p:tavLst>
                                    </p:anim>
                                    <p:anim calcmode="lin" valueType="num">
                                      <p:cBhvr>
                                        <p:cTn id="80" dur="1000" fill="hold"/>
                                        <p:tgtEl>
                                          <p:spTgt spid="199735"/>
                                        </p:tgtEl>
                                        <p:attrNameLst>
                                          <p:attrName>ppt_x</p:attrName>
                                        </p:attrNameLst>
                                      </p:cBhvr>
                                      <p:tavLst>
                                        <p:tav tm="0">
                                          <p:val>
                                            <p:fltVal val="0.5"/>
                                          </p:val>
                                        </p:tav>
                                        <p:tav tm="100000">
                                          <p:val>
                                            <p:strVal val="#ppt_x"/>
                                          </p:val>
                                        </p:tav>
                                      </p:tavLst>
                                    </p:anim>
                                    <p:anim calcmode="lin" valueType="num">
                                      <p:cBhvr>
                                        <p:cTn id="81" dur="1000" fill="hold"/>
                                        <p:tgtEl>
                                          <p:spTgt spid="199735"/>
                                        </p:tgtEl>
                                        <p:attrNameLst>
                                          <p:attrName>ppt_y</p:attrName>
                                        </p:attrNameLst>
                                      </p:cBhvr>
                                      <p:tavLst>
                                        <p:tav tm="0">
                                          <p:val>
                                            <p:fltVal val="0.5"/>
                                          </p:val>
                                        </p:tav>
                                        <p:tav tm="100000">
                                          <p:val>
                                            <p:strVal val="#ppt_y"/>
                                          </p:val>
                                        </p:tav>
                                      </p:tavLst>
                                    </p:anim>
                                  </p:childTnLst>
                                </p:cTn>
                              </p:par>
                              <p:par>
                                <p:cTn id="82" presetID="23" presetClass="entr" presetSubtype="528" repeatCount="indefinite" fill="hold" grpId="0" nodeType="withEffect">
                                  <p:stCondLst>
                                    <p:cond delay="0"/>
                                  </p:stCondLst>
                                  <p:childTnLst>
                                    <p:set>
                                      <p:cBhvr>
                                        <p:cTn id="83" dur="1" fill="hold">
                                          <p:stCondLst>
                                            <p:cond delay="0"/>
                                          </p:stCondLst>
                                        </p:cTn>
                                        <p:tgtEl>
                                          <p:spTgt spid="199736"/>
                                        </p:tgtEl>
                                        <p:attrNameLst>
                                          <p:attrName>style.visibility</p:attrName>
                                        </p:attrNameLst>
                                      </p:cBhvr>
                                      <p:to>
                                        <p:strVal val="visible"/>
                                      </p:to>
                                    </p:set>
                                    <p:anim calcmode="lin" valueType="num">
                                      <p:cBhvr>
                                        <p:cTn id="84" dur="1000" fill="hold"/>
                                        <p:tgtEl>
                                          <p:spTgt spid="199736"/>
                                        </p:tgtEl>
                                        <p:attrNameLst>
                                          <p:attrName>ppt_w</p:attrName>
                                        </p:attrNameLst>
                                      </p:cBhvr>
                                      <p:tavLst>
                                        <p:tav tm="0">
                                          <p:val>
                                            <p:fltVal val="0"/>
                                          </p:val>
                                        </p:tav>
                                        <p:tav tm="100000">
                                          <p:val>
                                            <p:strVal val="#ppt_w"/>
                                          </p:val>
                                        </p:tav>
                                      </p:tavLst>
                                    </p:anim>
                                    <p:anim calcmode="lin" valueType="num">
                                      <p:cBhvr>
                                        <p:cTn id="85" dur="1000" fill="hold"/>
                                        <p:tgtEl>
                                          <p:spTgt spid="199736"/>
                                        </p:tgtEl>
                                        <p:attrNameLst>
                                          <p:attrName>ppt_h</p:attrName>
                                        </p:attrNameLst>
                                      </p:cBhvr>
                                      <p:tavLst>
                                        <p:tav tm="0">
                                          <p:val>
                                            <p:fltVal val="0"/>
                                          </p:val>
                                        </p:tav>
                                        <p:tav tm="100000">
                                          <p:val>
                                            <p:strVal val="#ppt_h"/>
                                          </p:val>
                                        </p:tav>
                                      </p:tavLst>
                                    </p:anim>
                                    <p:anim calcmode="lin" valueType="num">
                                      <p:cBhvr>
                                        <p:cTn id="86" dur="1000" fill="hold"/>
                                        <p:tgtEl>
                                          <p:spTgt spid="199736"/>
                                        </p:tgtEl>
                                        <p:attrNameLst>
                                          <p:attrName>ppt_x</p:attrName>
                                        </p:attrNameLst>
                                      </p:cBhvr>
                                      <p:tavLst>
                                        <p:tav tm="0">
                                          <p:val>
                                            <p:fltVal val="0.5"/>
                                          </p:val>
                                        </p:tav>
                                        <p:tav tm="100000">
                                          <p:val>
                                            <p:strVal val="#ppt_x"/>
                                          </p:val>
                                        </p:tav>
                                      </p:tavLst>
                                    </p:anim>
                                    <p:anim calcmode="lin" valueType="num">
                                      <p:cBhvr>
                                        <p:cTn id="87" dur="1000" fill="hold"/>
                                        <p:tgtEl>
                                          <p:spTgt spid="199736"/>
                                        </p:tgtEl>
                                        <p:attrNameLst>
                                          <p:attrName>ppt_y</p:attrName>
                                        </p:attrNameLst>
                                      </p:cBhvr>
                                      <p:tavLst>
                                        <p:tav tm="0">
                                          <p:val>
                                            <p:fltVal val="0.5"/>
                                          </p:val>
                                        </p:tav>
                                        <p:tav tm="100000">
                                          <p:val>
                                            <p:strVal val="#ppt_y"/>
                                          </p:val>
                                        </p:tav>
                                      </p:tavLst>
                                    </p:anim>
                                  </p:childTnLst>
                                </p:cTn>
                              </p:par>
                              <p:par>
                                <p:cTn id="88" presetID="23" presetClass="entr" presetSubtype="528" repeatCount="indefinite" fill="hold" grpId="0" nodeType="withEffect">
                                  <p:stCondLst>
                                    <p:cond delay="0"/>
                                  </p:stCondLst>
                                  <p:childTnLst>
                                    <p:set>
                                      <p:cBhvr>
                                        <p:cTn id="89" dur="1" fill="hold">
                                          <p:stCondLst>
                                            <p:cond delay="0"/>
                                          </p:stCondLst>
                                        </p:cTn>
                                        <p:tgtEl>
                                          <p:spTgt spid="199737"/>
                                        </p:tgtEl>
                                        <p:attrNameLst>
                                          <p:attrName>style.visibility</p:attrName>
                                        </p:attrNameLst>
                                      </p:cBhvr>
                                      <p:to>
                                        <p:strVal val="visible"/>
                                      </p:to>
                                    </p:set>
                                    <p:anim calcmode="lin" valueType="num">
                                      <p:cBhvr>
                                        <p:cTn id="90" dur="1000" fill="hold"/>
                                        <p:tgtEl>
                                          <p:spTgt spid="199737"/>
                                        </p:tgtEl>
                                        <p:attrNameLst>
                                          <p:attrName>ppt_w</p:attrName>
                                        </p:attrNameLst>
                                      </p:cBhvr>
                                      <p:tavLst>
                                        <p:tav tm="0">
                                          <p:val>
                                            <p:fltVal val="0"/>
                                          </p:val>
                                        </p:tav>
                                        <p:tav tm="100000">
                                          <p:val>
                                            <p:strVal val="#ppt_w"/>
                                          </p:val>
                                        </p:tav>
                                      </p:tavLst>
                                    </p:anim>
                                    <p:anim calcmode="lin" valueType="num">
                                      <p:cBhvr>
                                        <p:cTn id="91" dur="1000" fill="hold"/>
                                        <p:tgtEl>
                                          <p:spTgt spid="199737"/>
                                        </p:tgtEl>
                                        <p:attrNameLst>
                                          <p:attrName>ppt_h</p:attrName>
                                        </p:attrNameLst>
                                      </p:cBhvr>
                                      <p:tavLst>
                                        <p:tav tm="0">
                                          <p:val>
                                            <p:fltVal val="0"/>
                                          </p:val>
                                        </p:tav>
                                        <p:tav tm="100000">
                                          <p:val>
                                            <p:strVal val="#ppt_h"/>
                                          </p:val>
                                        </p:tav>
                                      </p:tavLst>
                                    </p:anim>
                                    <p:anim calcmode="lin" valueType="num">
                                      <p:cBhvr>
                                        <p:cTn id="92" dur="1000" fill="hold"/>
                                        <p:tgtEl>
                                          <p:spTgt spid="199737"/>
                                        </p:tgtEl>
                                        <p:attrNameLst>
                                          <p:attrName>ppt_x</p:attrName>
                                        </p:attrNameLst>
                                      </p:cBhvr>
                                      <p:tavLst>
                                        <p:tav tm="0">
                                          <p:val>
                                            <p:fltVal val="0.5"/>
                                          </p:val>
                                        </p:tav>
                                        <p:tav tm="100000">
                                          <p:val>
                                            <p:strVal val="#ppt_x"/>
                                          </p:val>
                                        </p:tav>
                                      </p:tavLst>
                                    </p:anim>
                                    <p:anim calcmode="lin" valueType="num">
                                      <p:cBhvr>
                                        <p:cTn id="93" dur="1000" fill="hold"/>
                                        <p:tgtEl>
                                          <p:spTgt spid="199737"/>
                                        </p:tgtEl>
                                        <p:attrNameLst>
                                          <p:attrName>ppt_y</p:attrName>
                                        </p:attrNameLst>
                                      </p:cBhvr>
                                      <p:tavLst>
                                        <p:tav tm="0">
                                          <p:val>
                                            <p:fltVal val="0.5"/>
                                          </p:val>
                                        </p:tav>
                                        <p:tav tm="100000">
                                          <p:val>
                                            <p:strVal val="#ppt_y"/>
                                          </p:val>
                                        </p:tav>
                                      </p:tavLst>
                                    </p:anim>
                                  </p:childTnLst>
                                </p:cTn>
                              </p:par>
                              <p:par>
                                <p:cTn id="94" presetID="23" presetClass="entr" presetSubtype="528" repeatCount="indefinite" fill="hold" grpId="0" nodeType="withEffect">
                                  <p:stCondLst>
                                    <p:cond delay="0"/>
                                  </p:stCondLst>
                                  <p:childTnLst>
                                    <p:set>
                                      <p:cBhvr>
                                        <p:cTn id="95" dur="1" fill="hold">
                                          <p:stCondLst>
                                            <p:cond delay="0"/>
                                          </p:stCondLst>
                                        </p:cTn>
                                        <p:tgtEl>
                                          <p:spTgt spid="199738"/>
                                        </p:tgtEl>
                                        <p:attrNameLst>
                                          <p:attrName>style.visibility</p:attrName>
                                        </p:attrNameLst>
                                      </p:cBhvr>
                                      <p:to>
                                        <p:strVal val="visible"/>
                                      </p:to>
                                    </p:set>
                                    <p:anim calcmode="lin" valueType="num">
                                      <p:cBhvr>
                                        <p:cTn id="96" dur="1000" fill="hold"/>
                                        <p:tgtEl>
                                          <p:spTgt spid="199738"/>
                                        </p:tgtEl>
                                        <p:attrNameLst>
                                          <p:attrName>ppt_w</p:attrName>
                                        </p:attrNameLst>
                                      </p:cBhvr>
                                      <p:tavLst>
                                        <p:tav tm="0">
                                          <p:val>
                                            <p:fltVal val="0"/>
                                          </p:val>
                                        </p:tav>
                                        <p:tav tm="100000">
                                          <p:val>
                                            <p:strVal val="#ppt_w"/>
                                          </p:val>
                                        </p:tav>
                                      </p:tavLst>
                                    </p:anim>
                                    <p:anim calcmode="lin" valueType="num">
                                      <p:cBhvr>
                                        <p:cTn id="97" dur="1000" fill="hold"/>
                                        <p:tgtEl>
                                          <p:spTgt spid="199738"/>
                                        </p:tgtEl>
                                        <p:attrNameLst>
                                          <p:attrName>ppt_h</p:attrName>
                                        </p:attrNameLst>
                                      </p:cBhvr>
                                      <p:tavLst>
                                        <p:tav tm="0">
                                          <p:val>
                                            <p:fltVal val="0"/>
                                          </p:val>
                                        </p:tav>
                                        <p:tav tm="100000">
                                          <p:val>
                                            <p:strVal val="#ppt_h"/>
                                          </p:val>
                                        </p:tav>
                                      </p:tavLst>
                                    </p:anim>
                                    <p:anim calcmode="lin" valueType="num">
                                      <p:cBhvr>
                                        <p:cTn id="98" dur="1000" fill="hold"/>
                                        <p:tgtEl>
                                          <p:spTgt spid="199738"/>
                                        </p:tgtEl>
                                        <p:attrNameLst>
                                          <p:attrName>ppt_x</p:attrName>
                                        </p:attrNameLst>
                                      </p:cBhvr>
                                      <p:tavLst>
                                        <p:tav tm="0">
                                          <p:val>
                                            <p:fltVal val="0.5"/>
                                          </p:val>
                                        </p:tav>
                                        <p:tav tm="100000">
                                          <p:val>
                                            <p:strVal val="#ppt_x"/>
                                          </p:val>
                                        </p:tav>
                                      </p:tavLst>
                                    </p:anim>
                                    <p:anim calcmode="lin" valueType="num">
                                      <p:cBhvr>
                                        <p:cTn id="99" dur="1000" fill="hold"/>
                                        <p:tgtEl>
                                          <p:spTgt spid="199738"/>
                                        </p:tgtEl>
                                        <p:attrNameLst>
                                          <p:attrName>ppt_y</p:attrName>
                                        </p:attrNameLst>
                                      </p:cBhvr>
                                      <p:tavLst>
                                        <p:tav tm="0">
                                          <p:val>
                                            <p:fltVal val="0.5"/>
                                          </p:val>
                                        </p:tav>
                                        <p:tav tm="100000">
                                          <p:val>
                                            <p:strVal val="#ppt_y"/>
                                          </p:val>
                                        </p:tav>
                                      </p:tavLst>
                                    </p:anim>
                                  </p:childTnLst>
                                </p:cTn>
                              </p:par>
                              <p:par>
                                <p:cTn id="100" presetID="23" presetClass="entr" presetSubtype="528" repeatCount="indefinite" fill="hold" grpId="0" nodeType="withEffect">
                                  <p:stCondLst>
                                    <p:cond delay="1500"/>
                                  </p:stCondLst>
                                  <p:childTnLst>
                                    <p:set>
                                      <p:cBhvr>
                                        <p:cTn id="101" dur="1" fill="hold">
                                          <p:stCondLst>
                                            <p:cond delay="0"/>
                                          </p:stCondLst>
                                        </p:cTn>
                                        <p:tgtEl>
                                          <p:spTgt spid="199739"/>
                                        </p:tgtEl>
                                        <p:attrNameLst>
                                          <p:attrName>style.visibility</p:attrName>
                                        </p:attrNameLst>
                                      </p:cBhvr>
                                      <p:to>
                                        <p:strVal val="visible"/>
                                      </p:to>
                                    </p:set>
                                    <p:anim calcmode="lin" valueType="num">
                                      <p:cBhvr>
                                        <p:cTn id="102" dur="1000" fill="hold"/>
                                        <p:tgtEl>
                                          <p:spTgt spid="199739"/>
                                        </p:tgtEl>
                                        <p:attrNameLst>
                                          <p:attrName>ppt_w</p:attrName>
                                        </p:attrNameLst>
                                      </p:cBhvr>
                                      <p:tavLst>
                                        <p:tav tm="0">
                                          <p:val>
                                            <p:fltVal val="0"/>
                                          </p:val>
                                        </p:tav>
                                        <p:tav tm="100000">
                                          <p:val>
                                            <p:strVal val="#ppt_w"/>
                                          </p:val>
                                        </p:tav>
                                      </p:tavLst>
                                    </p:anim>
                                    <p:anim calcmode="lin" valueType="num">
                                      <p:cBhvr>
                                        <p:cTn id="103" dur="1000" fill="hold"/>
                                        <p:tgtEl>
                                          <p:spTgt spid="199739"/>
                                        </p:tgtEl>
                                        <p:attrNameLst>
                                          <p:attrName>ppt_h</p:attrName>
                                        </p:attrNameLst>
                                      </p:cBhvr>
                                      <p:tavLst>
                                        <p:tav tm="0">
                                          <p:val>
                                            <p:fltVal val="0"/>
                                          </p:val>
                                        </p:tav>
                                        <p:tav tm="100000">
                                          <p:val>
                                            <p:strVal val="#ppt_h"/>
                                          </p:val>
                                        </p:tav>
                                      </p:tavLst>
                                    </p:anim>
                                    <p:anim calcmode="lin" valueType="num">
                                      <p:cBhvr>
                                        <p:cTn id="104" dur="1000" fill="hold"/>
                                        <p:tgtEl>
                                          <p:spTgt spid="199739"/>
                                        </p:tgtEl>
                                        <p:attrNameLst>
                                          <p:attrName>ppt_x</p:attrName>
                                        </p:attrNameLst>
                                      </p:cBhvr>
                                      <p:tavLst>
                                        <p:tav tm="0">
                                          <p:val>
                                            <p:fltVal val="0.5"/>
                                          </p:val>
                                        </p:tav>
                                        <p:tav tm="100000">
                                          <p:val>
                                            <p:strVal val="#ppt_x"/>
                                          </p:val>
                                        </p:tav>
                                      </p:tavLst>
                                    </p:anim>
                                    <p:anim calcmode="lin" valueType="num">
                                      <p:cBhvr>
                                        <p:cTn id="105" dur="1000" fill="hold"/>
                                        <p:tgtEl>
                                          <p:spTgt spid="199739"/>
                                        </p:tgtEl>
                                        <p:attrNameLst>
                                          <p:attrName>ppt_y</p:attrName>
                                        </p:attrNameLst>
                                      </p:cBhvr>
                                      <p:tavLst>
                                        <p:tav tm="0">
                                          <p:val>
                                            <p:fltVal val="0.5"/>
                                          </p:val>
                                        </p:tav>
                                        <p:tav tm="100000">
                                          <p:val>
                                            <p:strVal val="#ppt_y"/>
                                          </p:val>
                                        </p:tav>
                                      </p:tavLst>
                                    </p:anim>
                                  </p:childTnLst>
                                </p:cTn>
                              </p:par>
                              <p:par>
                                <p:cTn id="106" presetID="23" presetClass="entr" presetSubtype="528" repeatCount="indefinite" fill="hold" grpId="0" nodeType="withEffect">
                                  <p:stCondLst>
                                    <p:cond delay="1500"/>
                                  </p:stCondLst>
                                  <p:childTnLst>
                                    <p:set>
                                      <p:cBhvr>
                                        <p:cTn id="107" dur="1" fill="hold">
                                          <p:stCondLst>
                                            <p:cond delay="0"/>
                                          </p:stCondLst>
                                        </p:cTn>
                                        <p:tgtEl>
                                          <p:spTgt spid="199740"/>
                                        </p:tgtEl>
                                        <p:attrNameLst>
                                          <p:attrName>style.visibility</p:attrName>
                                        </p:attrNameLst>
                                      </p:cBhvr>
                                      <p:to>
                                        <p:strVal val="visible"/>
                                      </p:to>
                                    </p:set>
                                    <p:anim calcmode="lin" valueType="num">
                                      <p:cBhvr>
                                        <p:cTn id="108" dur="1000" fill="hold"/>
                                        <p:tgtEl>
                                          <p:spTgt spid="199740"/>
                                        </p:tgtEl>
                                        <p:attrNameLst>
                                          <p:attrName>ppt_w</p:attrName>
                                        </p:attrNameLst>
                                      </p:cBhvr>
                                      <p:tavLst>
                                        <p:tav tm="0">
                                          <p:val>
                                            <p:fltVal val="0"/>
                                          </p:val>
                                        </p:tav>
                                        <p:tav tm="100000">
                                          <p:val>
                                            <p:strVal val="#ppt_w"/>
                                          </p:val>
                                        </p:tav>
                                      </p:tavLst>
                                    </p:anim>
                                    <p:anim calcmode="lin" valueType="num">
                                      <p:cBhvr>
                                        <p:cTn id="109" dur="1000" fill="hold"/>
                                        <p:tgtEl>
                                          <p:spTgt spid="199740"/>
                                        </p:tgtEl>
                                        <p:attrNameLst>
                                          <p:attrName>ppt_h</p:attrName>
                                        </p:attrNameLst>
                                      </p:cBhvr>
                                      <p:tavLst>
                                        <p:tav tm="0">
                                          <p:val>
                                            <p:fltVal val="0"/>
                                          </p:val>
                                        </p:tav>
                                        <p:tav tm="100000">
                                          <p:val>
                                            <p:strVal val="#ppt_h"/>
                                          </p:val>
                                        </p:tav>
                                      </p:tavLst>
                                    </p:anim>
                                    <p:anim calcmode="lin" valueType="num">
                                      <p:cBhvr>
                                        <p:cTn id="110" dur="1000" fill="hold"/>
                                        <p:tgtEl>
                                          <p:spTgt spid="199740"/>
                                        </p:tgtEl>
                                        <p:attrNameLst>
                                          <p:attrName>ppt_x</p:attrName>
                                        </p:attrNameLst>
                                      </p:cBhvr>
                                      <p:tavLst>
                                        <p:tav tm="0">
                                          <p:val>
                                            <p:fltVal val="0.5"/>
                                          </p:val>
                                        </p:tav>
                                        <p:tav tm="100000">
                                          <p:val>
                                            <p:strVal val="#ppt_x"/>
                                          </p:val>
                                        </p:tav>
                                      </p:tavLst>
                                    </p:anim>
                                    <p:anim calcmode="lin" valueType="num">
                                      <p:cBhvr>
                                        <p:cTn id="111" dur="1000" fill="hold"/>
                                        <p:tgtEl>
                                          <p:spTgt spid="1997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12" fill="hold" display="0">
                  <p:stCondLst>
                    <p:cond delay="indefinite"/>
                  </p:stCondLst>
                  <p:endCondLst>
                    <p:cond evt="onNext" delay="0">
                      <p:tgtEl>
                        <p:sldTgt/>
                      </p:tgtEl>
                    </p:cond>
                    <p:cond evt="onPrev" delay="0">
                      <p:tgtEl>
                        <p:sldTgt/>
                      </p:tgtEl>
                    </p:cond>
                    <p:cond evt="onStopAudio" delay="0">
                      <p:tgtEl>
                        <p:sldTgt/>
                      </p:tgtEl>
                    </p:cond>
                  </p:endCondLst>
                </p:cTn>
                <p:tgtEl>
                  <p:spTgt spid="199692"/>
                </p:tgtEl>
              </p:cMediaNode>
            </p:audio>
          </p:childTnLst>
        </p:cTn>
      </p:par>
    </p:tnLst>
    <p:bldLst>
      <p:bldP spid="199695" grpId="0" animBg="1"/>
      <p:bldP spid="199711" grpId="0" animBg="1"/>
      <p:bldP spid="199726" grpId="0" animBg="1"/>
      <p:bldP spid="199727" grpId="0" animBg="1"/>
      <p:bldP spid="199728" grpId="0" animBg="1"/>
      <p:bldP spid="199729" grpId="0" animBg="1"/>
      <p:bldP spid="199730" grpId="0" animBg="1"/>
      <p:bldP spid="199731" grpId="0" animBg="1"/>
      <p:bldP spid="199732" grpId="0" animBg="1"/>
      <p:bldP spid="199733" grpId="0" animBg="1"/>
      <p:bldP spid="199734" grpId="0" animBg="1"/>
      <p:bldP spid="199735" grpId="0" animBg="1"/>
      <p:bldP spid="199736" grpId="0" animBg="1"/>
      <p:bldP spid="199737" grpId="0" animBg="1"/>
      <p:bldP spid="199738" grpId="0" animBg="1"/>
      <p:bldP spid="199739" grpId="0" animBg="1"/>
      <p:bldP spid="1997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0"/>
            <a:ext cx="4414991" cy="369332"/>
          </a:xfrm>
          <a:prstGeom prst="rect">
            <a:avLst/>
          </a:prstGeom>
        </p:spPr>
        <p:txBody>
          <a:bodyPr wrap="none">
            <a:spAutoFit/>
          </a:bodyPr>
          <a:lstStyle/>
          <a:p>
            <a:pPr>
              <a:defRPr/>
            </a:pPr>
            <a:r>
              <a:rPr lang="pt-BR" b="1" i="1" u="sng" smtClean="0">
                <a:latin typeface="Times New Roman" pitchFamily="18" charset="0"/>
                <a:cs typeface="Times New Roman" pitchFamily="18" charset="0"/>
              </a:rPr>
              <a:t> </a:t>
            </a:r>
            <a:r>
              <a:rPr lang="pt-BR" b="1" i="1" u="sng" smtClean="0">
                <a:solidFill>
                  <a:srgbClr val="FF0000"/>
                </a:solidFill>
                <a:latin typeface="Times New Roman" pitchFamily="18" charset="0"/>
                <a:cs typeface="Times New Roman" pitchFamily="18" charset="0"/>
              </a:rPr>
              <a:t>b-Khi </a:t>
            </a:r>
            <a:r>
              <a:rPr lang="pt-BR" b="1" i="1" u="sng">
                <a:solidFill>
                  <a:srgbClr val="FF0000"/>
                </a:solidFill>
                <a:latin typeface="Times New Roman" pitchFamily="18" charset="0"/>
                <a:cs typeface="Times New Roman" pitchFamily="18" charset="0"/>
              </a:rPr>
              <a:t>tài năng của em gái được phát hiện:</a:t>
            </a:r>
            <a:endParaRPr lang="en-US" b="1" i="1" u="sng">
              <a:solidFill>
                <a:srgbClr val="FF0000"/>
              </a:solidFill>
              <a:latin typeface="Times New Roman" pitchFamily="18" charset="0"/>
              <a:cs typeface="Times New Roman" pitchFamily="18" charset="0"/>
            </a:endParaRPr>
          </a:p>
        </p:txBody>
      </p:sp>
      <p:sp>
        <p:nvSpPr>
          <p:cNvPr id="6" name="Rectangle 5"/>
          <p:cNvSpPr/>
          <p:nvPr/>
        </p:nvSpPr>
        <p:spPr>
          <a:xfrm>
            <a:off x="304800" y="316468"/>
            <a:ext cx="8229600" cy="369332"/>
          </a:xfrm>
          <a:prstGeom prst="rect">
            <a:avLst/>
          </a:prstGeom>
        </p:spPr>
        <p:txBody>
          <a:bodyPr wrap="square">
            <a:spAutoFit/>
          </a:bodyPr>
          <a:lstStyle/>
          <a:p>
            <a:r>
              <a:rPr lang="en-US" b="1" i="1">
                <a:latin typeface="Times New Roman" pitchFamily="18" charset="0"/>
                <a:cs typeface="Times New Roman" pitchFamily="18" charset="0"/>
              </a:rPr>
              <a:t>* Người anh quan sát thấy thái độ và hành động của mọi người</a:t>
            </a:r>
            <a:r>
              <a:rPr lang="en-US" i="1">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7" name="Rectangle 6"/>
          <p:cNvSpPr/>
          <p:nvPr/>
        </p:nvSpPr>
        <p:spPr>
          <a:xfrm>
            <a:off x="381000" y="572869"/>
            <a:ext cx="8587001" cy="646331"/>
          </a:xfrm>
          <a:prstGeom prst="rect">
            <a:avLst/>
          </a:prstGeom>
        </p:spPr>
        <p:txBody>
          <a:bodyPr wrap="square">
            <a:spAutoFit/>
          </a:bodyPr>
          <a:lstStyle/>
          <a:p>
            <a:r>
              <a:rPr lang="en-US" b="1">
                <a:latin typeface="Times New Roman" pitchFamily="18" charset="0"/>
                <a:cs typeface="Times New Roman" pitchFamily="18" charset="0"/>
              </a:rPr>
              <a:t>- Chú Tiến Lê: </a:t>
            </a:r>
            <a:r>
              <a:rPr lang="en-US">
                <a:latin typeface="Times New Roman" pitchFamily="18" charset="0"/>
                <a:cs typeface="Times New Roman" pitchFamily="18" charset="0"/>
              </a:rPr>
              <a:t>Mặt rạng rỡ, nói: </a:t>
            </a:r>
            <a:r>
              <a:rPr lang="en-US" i="1">
                <a:latin typeface="Times New Roman" pitchFamily="18" charset="0"/>
                <a:cs typeface="Times New Roman" pitchFamily="18" charset="0"/>
              </a:rPr>
              <a:t>Anh chị có phúc lớn rồi. Anh có biết  Con gái anh chị là một thiên tài hội họa k?</a:t>
            </a:r>
            <a:endParaRPr lang="en-US">
              <a:latin typeface="Times New Roman" pitchFamily="18" charset="0"/>
              <a:cs typeface="Times New Roman" pitchFamily="18" charset="0"/>
            </a:endParaRPr>
          </a:p>
        </p:txBody>
      </p:sp>
      <p:sp>
        <p:nvSpPr>
          <p:cNvPr id="8" name="Rectangle 7"/>
          <p:cNvSpPr/>
          <p:nvPr/>
        </p:nvSpPr>
        <p:spPr>
          <a:xfrm>
            <a:off x="304801" y="1106269"/>
            <a:ext cx="8534400" cy="646331"/>
          </a:xfrm>
          <a:prstGeom prst="rect">
            <a:avLst/>
          </a:prstGeom>
        </p:spPr>
        <p:txBody>
          <a:bodyPr wrap="square">
            <a:spAutoFit/>
          </a:bodyPr>
          <a:lstStyle/>
          <a:p>
            <a:r>
              <a:rPr lang="en-US" b="1">
                <a:latin typeface="Times New Roman" pitchFamily="18" charset="0"/>
                <a:cs typeface="Times New Roman" pitchFamily="18" charset="0"/>
              </a:rPr>
              <a:t>- Bố</a:t>
            </a:r>
            <a:r>
              <a:rPr lang="en-US">
                <a:latin typeface="Times New Roman" pitchFamily="18" charset="0"/>
                <a:cs typeface="Times New Roman" pitchFamily="18" charset="0"/>
              </a:rPr>
              <a:t>: Ngây người ra như k tin vào mắt mình… ôm thốc Mèo lên: Ôi, con đã cho bố 1 bất ngờ quá lớn. </a:t>
            </a:r>
          </a:p>
        </p:txBody>
      </p:sp>
      <p:sp>
        <p:nvSpPr>
          <p:cNvPr id="9" name="Rectangle 8"/>
          <p:cNvSpPr/>
          <p:nvPr/>
        </p:nvSpPr>
        <p:spPr>
          <a:xfrm>
            <a:off x="248951" y="1688068"/>
            <a:ext cx="2951449" cy="369332"/>
          </a:xfrm>
          <a:prstGeom prst="rect">
            <a:avLst/>
          </a:prstGeom>
        </p:spPr>
        <p:txBody>
          <a:bodyPr wrap="none">
            <a:spAutoFit/>
          </a:bodyPr>
          <a:lstStyle/>
          <a:p>
            <a:r>
              <a:rPr lang="en-US" b="1">
                <a:latin typeface="Times New Roman" pitchFamily="18" charset="0"/>
                <a:cs typeface="Times New Roman" pitchFamily="18" charset="0"/>
              </a:rPr>
              <a:t>- Mẹ</a:t>
            </a:r>
            <a:r>
              <a:rPr lang="en-US">
                <a:latin typeface="Times New Roman" pitchFamily="18" charset="0"/>
                <a:cs typeface="Times New Roman" pitchFamily="18" charset="0"/>
              </a:rPr>
              <a:t>: K ghìm được xúc động.</a:t>
            </a:r>
          </a:p>
        </p:txBody>
      </p:sp>
      <p:sp>
        <p:nvSpPr>
          <p:cNvPr id="10" name="Rectangle 9"/>
          <p:cNvSpPr/>
          <p:nvPr/>
        </p:nvSpPr>
        <p:spPr>
          <a:xfrm>
            <a:off x="304800" y="2069068"/>
            <a:ext cx="2901756" cy="369332"/>
          </a:xfrm>
          <a:prstGeom prst="rect">
            <a:avLst/>
          </a:prstGeom>
        </p:spPr>
        <p:txBody>
          <a:bodyPr wrap="none">
            <a:spAutoFit/>
          </a:bodyPr>
          <a:lstStyle/>
          <a:p>
            <a:r>
              <a:rPr lang="en-US" b="1" i="1">
                <a:latin typeface="Times New Roman" pitchFamily="18" charset="0"/>
                <a:cs typeface="Times New Roman" pitchFamily="18" charset="0"/>
              </a:rPr>
              <a:t>* Cảm nhận của người anh:</a:t>
            </a:r>
            <a:endParaRPr lang="en-US">
              <a:latin typeface="Times New Roman" pitchFamily="18" charset="0"/>
              <a:cs typeface="Times New Roman" pitchFamily="18" charset="0"/>
            </a:endParaRPr>
          </a:p>
        </p:txBody>
      </p:sp>
      <p:sp>
        <p:nvSpPr>
          <p:cNvPr id="12" name="Rectangle 11"/>
          <p:cNvSpPr/>
          <p:nvPr/>
        </p:nvSpPr>
        <p:spPr>
          <a:xfrm>
            <a:off x="381000" y="2373868"/>
            <a:ext cx="3830857" cy="369332"/>
          </a:xfrm>
          <a:prstGeom prst="rect">
            <a:avLst/>
          </a:prstGeom>
        </p:spPr>
        <p:txBody>
          <a:bodyPr wrap="none">
            <a:spAutoFit/>
          </a:bodyPr>
          <a:lstStyle/>
          <a:p>
            <a:r>
              <a:rPr lang="en-US">
                <a:latin typeface="Times New Roman" pitchFamily="18" charset="0"/>
                <a:cs typeface="Times New Roman" pitchFamily="18" charset="0"/>
              </a:rPr>
              <a:t>- Thấy mình bất tài nên bị đẩy ra ngoài.</a:t>
            </a:r>
          </a:p>
        </p:txBody>
      </p:sp>
      <p:sp>
        <p:nvSpPr>
          <p:cNvPr id="13" name="Rectangle 12"/>
          <p:cNvSpPr/>
          <p:nvPr/>
        </p:nvSpPr>
        <p:spPr>
          <a:xfrm>
            <a:off x="467015" y="2678668"/>
            <a:ext cx="1742785" cy="369332"/>
          </a:xfrm>
          <a:prstGeom prst="rect">
            <a:avLst/>
          </a:prstGeom>
        </p:spPr>
        <p:txBody>
          <a:bodyPr wrap="none">
            <a:spAutoFit/>
          </a:bodyPr>
          <a:lstStyle/>
          <a:p>
            <a:r>
              <a:rPr lang="en-US" smtClean="0">
                <a:latin typeface="Times New Roman" pitchFamily="18" charset="0"/>
                <a:cs typeface="Times New Roman" pitchFamily="18" charset="0"/>
              </a:rPr>
              <a:t>- Chỉ </a:t>
            </a:r>
            <a:r>
              <a:rPr lang="en-US">
                <a:latin typeface="Times New Roman" pitchFamily="18" charset="0"/>
                <a:cs typeface="Times New Roman" pitchFamily="18" charset="0"/>
              </a:rPr>
              <a:t>muốn khóc</a:t>
            </a:r>
          </a:p>
        </p:txBody>
      </p:sp>
      <p:sp>
        <p:nvSpPr>
          <p:cNvPr id="14" name="Rectangle 13"/>
          <p:cNvSpPr/>
          <p:nvPr/>
        </p:nvSpPr>
        <p:spPr>
          <a:xfrm>
            <a:off x="457200" y="2983468"/>
            <a:ext cx="5867400" cy="369332"/>
          </a:xfrm>
          <a:prstGeom prst="rect">
            <a:avLst/>
          </a:prstGeom>
        </p:spPr>
        <p:txBody>
          <a:bodyPr wrap="square">
            <a:spAutoFit/>
          </a:bodyPr>
          <a:lstStyle/>
          <a:p>
            <a:r>
              <a:rPr lang="en-US">
                <a:latin typeface="Times New Roman" pitchFamily="18" charset="0"/>
                <a:cs typeface="Times New Roman" pitchFamily="18" charset="0"/>
              </a:rPr>
              <a:t>-Không thấy thân với Mèo như trước kia được nữa.</a:t>
            </a:r>
          </a:p>
        </p:txBody>
      </p:sp>
      <p:sp>
        <p:nvSpPr>
          <p:cNvPr id="15" name="Rectangle 14"/>
          <p:cNvSpPr/>
          <p:nvPr/>
        </p:nvSpPr>
        <p:spPr>
          <a:xfrm>
            <a:off x="421722" y="3276600"/>
            <a:ext cx="4226478" cy="369332"/>
          </a:xfrm>
          <a:prstGeom prst="rect">
            <a:avLst/>
          </a:prstGeom>
        </p:spPr>
        <p:txBody>
          <a:bodyPr wrap="none">
            <a:spAutoFit/>
          </a:bodyPr>
          <a:lstStyle/>
          <a:p>
            <a:r>
              <a:rPr lang="en-US">
                <a:latin typeface="Times New Roman" pitchFamily="18" charset="0"/>
                <a:cs typeface="Times New Roman" pitchFamily="18" charset="0"/>
              </a:rPr>
              <a:t>- Chỉ cần một lỗi nhỏ ở nó là tôi gắt um lên.</a:t>
            </a:r>
          </a:p>
        </p:txBody>
      </p:sp>
      <p:sp>
        <p:nvSpPr>
          <p:cNvPr id="16" name="Rectangle 15"/>
          <p:cNvSpPr/>
          <p:nvPr/>
        </p:nvSpPr>
        <p:spPr>
          <a:xfrm>
            <a:off x="381000" y="3593068"/>
            <a:ext cx="3679212" cy="369332"/>
          </a:xfrm>
          <a:prstGeom prst="rect">
            <a:avLst/>
          </a:prstGeom>
        </p:spPr>
        <p:txBody>
          <a:bodyPr wrap="none">
            <a:spAutoFit/>
          </a:bodyPr>
          <a:lstStyle/>
          <a:p>
            <a:r>
              <a:rPr lang="en-US" b="1">
                <a:latin typeface="Times New Roman" pitchFamily="18" charset="0"/>
                <a:cs typeface="Times New Roman" pitchFamily="18" charset="0"/>
              </a:rPr>
              <a:t>* Khi xem trộm tranh của em,thấy:</a:t>
            </a:r>
            <a:endParaRPr lang="en-US">
              <a:latin typeface="Times New Roman" pitchFamily="18" charset="0"/>
              <a:cs typeface="Times New Roman" pitchFamily="18" charset="0"/>
            </a:endParaRPr>
          </a:p>
        </p:txBody>
      </p:sp>
      <p:sp>
        <p:nvSpPr>
          <p:cNvPr id="17" name="Rectangle 16"/>
          <p:cNvSpPr/>
          <p:nvPr/>
        </p:nvSpPr>
        <p:spPr>
          <a:xfrm>
            <a:off x="228600" y="3886200"/>
            <a:ext cx="4489691" cy="369332"/>
          </a:xfrm>
          <a:prstGeom prst="rect">
            <a:avLst/>
          </a:prstGeom>
        </p:spPr>
        <p:txBody>
          <a:bodyPr wrap="none">
            <a:spAutoFit/>
          </a:bodyPr>
          <a:lstStyle/>
          <a:p>
            <a:r>
              <a:rPr lang="en-US">
                <a:latin typeface="Times New Roman" pitchFamily="18" charset="0"/>
                <a:cs typeface="Times New Roman" pitchFamily="18" charset="0"/>
              </a:rPr>
              <a:t>- Mọi thứ trong nhà </a:t>
            </a:r>
            <a:r>
              <a:rPr lang="en-US" smtClean="0">
                <a:latin typeface="Times New Roman" pitchFamily="18" charset="0"/>
                <a:cs typeface="Times New Roman" pitchFamily="18" charset="0"/>
              </a:rPr>
              <a:t>đều được đưa  </a:t>
            </a:r>
            <a:r>
              <a:rPr lang="en-US">
                <a:latin typeface="Times New Roman" pitchFamily="18" charset="0"/>
                <a:cs typeface="Times New Roman" pitchFamily="18" charset="0"/>
              </a:rPr>
              <a:t>vào tranh.</a:t>
            </a:r>
          </a:p>
        </p:txBody>
      </p:sp>
      <p:sp>
        <p:nvSpPr>
          <p:cNvPr id="18" name="Rectangle 17"/>
          <p:cNvSpPr/>
          <p:nvPr/>
        </p:nvSpPr>
        <p:spPr>
          <a:xfrm>
            <a:off x="228600" y="4202668"/>
            <a:ext cx="6436278" cy="369332"/>
          </a:xfrm>
          <a:prstGeom prst="rect">
            <a:avLst/>
          </a:prstGeom>
        </p:spPr>
        <p:txBody>
          <a:bodyPr wrap="square">
            <a:spAutoFit/>
          </a:bodyPr>
          <a:lstStyle/>
          <a:p>
            <a:r>
              <a:rPr lang="en-US">
                <a:latin typeface="Times New Roman" pitchFamily="18" charset="0"/>
                <a:cs typeface="Times New Roman" pitchFamily="18" charset="0"/>
              </a:rPr>
              <a:t>- Cái bát múc cám lợn sứt một miếng cũng trở nên ngộ nghĩnh.</a:t>
            </a:r>
          </a:p>
        </p:txBody>
      </p:sp>
      <p:sp>
        <p:nvSpPr>
          <p:cNvPr id="19" name="Rectangle 18"/>
          <p:cNvSpPr/>
          <p:nvPr/>
        </p:nvSpPr>
        <p:spPr>
          <a:xfrm>
            <a:off x="228600" y="4507468"/>
            <a:ext cx="4197431" cy="369332"/>
          </a:xfrm>
          <a:prstGeom prst="rect">
            <a:avLst/>
          </a:prstGeom>
        </p:spPr>
        <p:txBody>
          <a:bodyPr wrap="none">
            <a:spAutoFit/>
          </a:bodyPr>
          <a:lstStyle/>
          <a:p>
            <a:r>
              <a:rPr lang="en-US">
                <a:latin typeface="Times New Roman" pitchFamily="18" charset="0"/>
                <a:cs typeface="Times New Roman" pitchFamily="18" charset="0"/>
              </a:rPr>
              <a:t>- Con mèo vằn có nét mặt vô cùng dễ mến.</a:t>
            </a:r>
          </a:p>
        </p:txBody>
      </p:sp>
      <p:sp>
        <p:nvSpPr>
          <p:cNvPr id="21" name="Rectangle 20"/>
          <p:cNvSpPr/>
          <p:nvPr/>
        </p:nvSpPr>
        <p:spPr>
          <a:xfrm>
            <a:off x="228600" y="4812268"/>
            <a:ext cx="4208332" cy="369332"/>
          </a:xfrm>
          <a:prstGeom prst="rect">
            <a:avLst/>
          </a:prstGeom>
        </p:spPr>
        <p:txBody>
          <a:bodyPr wrap="none">
            <a:spAutoFit/>
          </a:bodyPr>
          <a:lstStyle/>
          <a:p>
            <a:r>
              <a:rPr lang="en-US">
                <a:latin typeface="Times New Roman" pitchFamily="18" charset="0"/>
                <a:cs typeface="Times New Roman" pitchFamily="18" charset="0"/>
              </a:rPr>
              <a:t>- Gấp tranh</a:t>
            </a:r>
            <a:r>
              <a:rPr lang="en-US" smtClean="0">
                <a:latin typeface="Times New Roman" pitchFamily="18" charset="0"/>
                <a:cs typeface="Times New Roman" pitchFamily="18" charset="0"/>
              </a:rPr>
              <a:t>, lén </a:t>
            </a:r>
            <a:r>
              <a:rPr lang="en-US">
                <a:latin typeface="Times New Roman" pitchFamily="18" charset="0"/>
                <a:cs typeface="Times New Roman" pitchFamily="18" charset="0"/>
              </a:rPr>
              <a:t>trút ra một tiếng thở dài... </a:t>
            </a:r>
          </a:p>
        </p:txBody>
      </p:sp>
      <p:sp>
        <p:nvSpPr>
          <p:cNvPr id="22" name="Rectangle 21"/>
          <p:cNvSpPr/>
          <p:nvPr/>
        </p:nvSpPr>
        <p:spPr>
          <a:xfrm>
            <a:off x="304800" y="5117068"/>
            <a:ext cx="3594895" cy="369332"/>
          </a:xfrm>
          <a:prstGeom prst="rect">
            <a:avLst/>
          </a:prstGeom>
        </p:spPr>
        <p:txBody>
          <a:bodyPr wrap="none">
            <a:spAutoFit/>
          </a:bodyPr>
          <a:lstStyle/>
          <a:p>
            <a:r>
              <a:rPr lang="en-US" b="1">
                <a:latin typeface="Times New Roman" pitchFamily="18" charset="0"/>
                <a:cs typeface="Times New Roman" pitchFamily="18" charset="0"/>
              </a:rPr>
              <a:t>* Tâm trạng chung của người anh.</a:t>
            </a:r>
            <a:endParaRPr lang="en-US">
              <a:latin typeface="Times New Roman" pitchFamily="18" charset="0"/>
              <a:cs typeface="Times New Roman" pitchFamily="18" charset="0"/>
            </a:endParaRPr>
          </a:p>
        </p:txBody>
      </p:sp>
      <p:sp>
        <p:nvSpPr>
          <p:cNvPr id="23" name="Rectangle 22"/>
          <p:cNvSpPr/>
          <p:nvPr/>
        </p:nvSpPr>
        <p:spPr>
          <a:xfrm>
            <a:off x="533400" y="5525869"/>
            <a:ext cx="8001000" cy="646331"/>
          </a:xfrm>
          <a:prstGeom prst="rect">
            <a:avLst/>
          </a:prstGeom>
        </p:spPr>
        <p:txBody>
          <a:bodyPr wrap="square">
            <a:spAutoFit/>
          </a:bodyPr>
          <a:lstStyle/>
          <a:p>
            <a:r>
              <a:rPr lang="en-US" b="1" i="1">
                <a:solidFill>
                  <a:srgbClr val="FF0000"/>
                </a:solidFill>
                <a:latin typeface="Times New Roman" pitchFamily="18" charset="0"/>
                <a:cs typeface="Times New Roman" pitchFamily="18" charset="0"/>
              </a:rPr>
              <a:t>Buồn, thất vọng về mình, cảm thấy mình bị cả nhà lãng quên, tự ái, mặc cảm, thấy ghen tị, đố kị với em nhưng cũng thầm cảm phục tài năng của em.</a:t>
            </a:r>
            <a:endParaRPr lang="en-US"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80772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calcmode="lin" valueType="num">
                                      <p:cBhvr additive="base">
                                        <p:cTn id="4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 calcmode="lin" valueType="num">
                                      <p:cBhvr additive="base">
                                        <p:cTn id="6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7">
                                            <p:txEl>
                                              <p:pRg st="0" end="0"/>
                                            </p:txEl>
                                          </p:spTgt>
                                        </p:tgtEl>
                                        <p:attrNameLst>
                                          <p:attrName>style.visibility</p:attrName>
                                        </p:attrNameLst>
                                      </p:cBhvr>
                                      <p:to>
                                        <p:strVal val="visible"/>
                                      </p:to>
                                    </p:set>
                                    <p:anim calcmode="lin" valueType="num">
                                      <p:cBhvr additive="base">
                                        <p:cTn id="6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8">
                                            <p:txEl>
                                              <p:pRg st="0" end="0"/>
                                            </p:txEl>
                                          </p:spTgt>
                                        </p:tgtEl>
                                        <p:attrNameLst>
                                          <p:attrName>style.visibility</p:attrName>
                                        </p:attrNameLst>
                                      </p:cBhvr>
                                      <p:to>
                                        <p:strVal val="visible"/>
                                      </p:to>
                                    </p:set>
                                    <p:anim calcmode="lin" valueType="num">
                                      <p:cBhvr additive="base">
                                        <p:cTn id="7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9">
                                            <p:txEl>
                                              <p:pRg st="0" end="0"/>
                                            </p:txEl>
                                          </p:spTgt>
                                        </p:tgtEl>
                                        <p:attrNameLst>
                                          <p:attrName>style.visibility</p:attrName>
                                        </p:attrNameLst>
                                      </p:cBhvr>
                                      <p:to>
                                        <p:strVal val="visible"/>
                                      </p:to>
                                    </p:set>
                                    <p:anim calcmode="lin" valueType="num">
                                      <p:cBhvr additive="base">
                                        <p:cTn id="7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1">
                                            <p:txEl>
                                              <p:pRg st="0" end="0"/>
                                            </p:txEl>
                                          </p:spTgt>
                                        </p:tgtEl>
                                        <p:attrNameLst>
                                          <p:attrName>style.visibility</p:attrName>
                                        </p:attrNameLst>
                                      </p:cBhvr>
                                      <p:to>
                                        <p:strVal val="visible"/>
                                      </p:to>
                                    </p:set>
                                    <p:anim calcmode="lin" valueType="num">
                                      <p:cBhvr additive="base">
                                        <p:cTn id="8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2">
                                            <p:txEl>
                                              <p:pRg st="0" end="0"/>
                                            </p:txEl>
                                          </p:spTgt>
                                        </p:tgtEl>
                                        <p:attrNameLst>
                                          <p:attrName>style.visibility</p:attrName>
                                        </p:attrNameLst>
                                      </p:cBhvr>
                                      <p:to>
                                        <p:strVal val="visible"/>
                                      </p:to>
                                    </p:set>
                                    <p:anim calcmode="lin" valueType="num">
                                      <p:cBhvr additive="base">
                                        <p:cTn id="9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3">
                                            <p:txEl>
                                              <p:pRg st="0" end="0"/>
                                            </p:txEl>
                                          </p:spTgt>
                                        </p:tgtEl>
                                        <p:attrNameLst>
                                          <p:attrName>style.visibility</p:attrName>
                                        </p:attrNameLst>
                                      </p:cBhvr>
                                      <p:to>
                                        <p:strVal val="visible"/>
                                      </p:to>
                                    </p:set>
                                    <p:anim calcmode="lin" valueType="num">
                                      <p:cBhvr additive="base">
                                        <p:cTn id="9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8896410" cy="1015663"/>
          </a:xfrm>
          <a:prstGeom prst="rect">
            <a:avLst/>
          </a:prstGeom>
          <a:noFill/>
        </p:spPr>
        <p:txBody>
          <a:bodyPr wrap="none" rtlCol="0">
            <a:spAutoFit/>
          </a:bodyPr>
          <a:lstStyle/>
          <a:p>
            <a:r>
              <a:rPr lang="pt-BR" b="1" i="1" dirty="0">
                <a:latin typeface="Times New Roman" pitchFamily="18" charset="0"/>
                <a:cs typeface="Times New Roman" pitchFamily="18" charset="0"/>
              </a:rPr>
              <a:t>Tuần 22- Tiết 81</a:t>
            </a:r>
            <a:endParaRPr lang="en-US" b="1" dirty="0">
              <a:latin typeface="Times New Roman" pitchFamily="18" charset="0"/>
              <a:cs typeface="Times New Roman" pitchFamily="18" charset="0"/>
            </a:endParaRPr>
          </a:p>
          <a:p>
            <a:r>
              <a:rPr lang="pt-BR" b="1" i="1" dirty="0">
                <a:latin typeface="Times New Roman" pitchFamily="18" charset="0"/>
                <a:cs typeface="Times New Roman" pitchFamily="18" charset="0"/>
              </a:rPr>
              <a:t>		</a:t>
            </a:r>
            <a:r>
              <a:rPr lang="pt-BR" sz="2400" b="1" i="1" dirty="0" smtClean="0">
                <a:solidFill>
                  <a:srgbClr val="FF0000"/>
                </a:solidFill>
                <a:latin typeface="Times New Roman" pitchFamily="18" charset="0"/>
                <a:cs typeface="Times New Roman" pitchFamily="18" charset="0"/>
              </a:rPr>
              <a:t>Văn </a:t>
            </a:r>
            <a:r>
              <a:rPr lang="pt-BR" sz="2400" b="1" i="1" dirty="0">
                <a:solidFill>
                  <a:srgbClr val="FF0000"/>
                </a:solidFill>
                <a:latin typeface="Times New Roman" pitchFamily="18" charset="0"/>
                <a:cs typeface="Times New Roman" pitchFamily="18" charset="0"/>
              </a:rPr>
              <a:t>bản</a:t>
            </a:r>
            <a:r>
              <a:rPr lang="pt-BR" sz="2400" b="1" dirty="0">
                <a:solidFill>
                  <a:srgbClr val="FF0000"/>
                </a:solidFill>
                <a:latin typeface="Times New Roman" pitchFamily="18" charset="0"/>
                <a:cs typeface="Times New Roman" pitchFamily="18" charset="0"/>
              </a:rPr>
              <a:t>: BỨC TRANH CỦA EM GÁI TÔI</a:t>
            </a:r>
            <a:r>
              <a:rPr lang="pt-BR" b="1" dirty="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a:p>
            <a:r>
              <a:rPr lang="pt-BR" b="1" i="1" dirty="0">
                <a:latin typeface="Times New Roman" pitchFamily="18" charset="0"/>
                <a:cs typeface="Times New Roman" pitchFamily="18" charset="0"/>
              </a:rPr>
              <a:t>								(Tạ Duy Anh)</a:t>
            </a:r>
            <a:endParaRPr lang="en-US" b="1" dirty="0">
              <a:latin typeface="Times New Roman" pitchFamily="18" charset="0"/>
              <a:cs typeface="Times New Roman" pitchFamily="18" charset="0"/>
            </a:endParaRPr>
          </a:p>
        </p:txBody>
      </p:sp>
      <p:sp>
        <p:nvSpPr>
          <p:cNvPr id="2" name="TextBox 1"/>
          <p:cNvSpPr txBox="1"/>
          <p:nvPr/>
        </p:nvSpPr>
        <p:spPr>
          <a:xfrm>
            <a:off x="304800" y="838200"/>
            <a:ext cx="2691763" cy="369332"/>
          </a:xfrm>
          <a:prstGeom prst="rect">
            <a:avLst/>
          </a:prstGeom>
          <a:noFill/>
        </p:spPr>
        <p:txBody>
          <a:bodyPr wrap="none" rtlCol="0">
            <a:spAutoFit/>
          </a:bodyPr>
          <a:lstStyle/>
          <a:p>
            <a:r>
              <a:rPr lang="pt-BR" b="1" dirty="0">
                <a:latin typeface="Times New Roman" pitchFamily="18" charset="0"/>
                <a:cs typeface="Times New Roman" pitchFamily="18" charset="0"/>
              </a:rPr>
              <a:t>I- Đọc và tìm hiểu chung:</a:t>
            </a:r>
            <a:endParaRPr lang="en-US" dirty="0">
              <a:latin typeface="Times New Roman" pitchFamily="18" charset="0"/>
              <a:cs typeface="Times New Roman" pitchFamily="18" charset="0"/>
            </a:endParaRPr>
          </a:p>
        </p:txBody>
      </p:sp>
      <p:sp>
        <p:nvSpPr>
          <p:cNvPr id="3" name="TextBox 2"/>
          <p:cNvSpPr txBox="1"/>
          <p:nvPr/>
        </p:nvSpPr>
        <p:spPr>
          <a:xfrm>
            <a:off x="304800" y="1154668"/>
            <a:ext cx="1219245"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1- </a:t>
            </a:r>
            <a:r>
              <a:rPr lang="en-US" b="1" dirty="0" err="1" smtClean="0">
                <a:latin typeface="Times New Roman" pitchFamily="18" charset="0"/>
                <a:cs typeface="Times New Roman" pitchFamily="18" charset="0"/>
              </a:rPr>
              <a:t>Tác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giả</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cxnSp>
        <p:nvCxnSpPr>
          <p:cNvPr id="6" name="Straight Connector 5"/>
          <p:cNvCxnSpPr/>
          <p:nvPr/>
        </p:nvCxnSpPr>
        <p:spPr>
          <a:xfrm>
            <a:off x="3886200" y="1022866"/>
            <a:ext cx="0" cy="583513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1524000"/>
            <a:ext cx="2666978" cy="923330"/>
          </a:xfrm>
          <a:prstGeom prst="rect">
            <a:avLst/>
          </a:prstGeom>
          <a:noFill/>
        </p:spPr>
        <p:txBody>
          <a:bodyPr wrap="square" rtlCol="0">
            <a:spAutoFit/>
          </a:bodyPr>
          <a:lstStyle/>
          <a:p>
            <a:r>
              <a:rPr lang="pt-BR" dirty="0">
                <a:latin typeface="Times New Roman" pitchFamily="18" charset="0"/>
                <a:cs typeface="Times New Roman" pitchFamily="18" charset="0"/>
              </a:rPr>
              <a:t>?  Qua phần chú thích *, em hãy nêu những hiểu biết của mình về tác giả</a:t>
            </a:r>
            <a:endParaRPr lang="en-US" dirty="0">
              <a:latin typeface="Times New Roman" pitchFamily="18" charset="0"/>
              <a:cs typeface="Times New Roman" pitchFamily="18" charset="0"/>
            </a:endParaRPr>
          </a:p>
        </p:txBody>
      </p:sp>
      <p:pic>
        <p:nvPicPr>
          <p:cNvPr id="1026" name="Picture 15" descr="Description: Tạ Duy An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524000"/>
            <a:ext cx="3352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886200" y="1066800"/>
            <a:ext cx="5334000" cy="830997"/>
          </a:xfrm>
          <a:prstGeom prst="rect">
            <a:avLst/>
          </a:prstGeom>
          <a:noFill/>
        </p:spPr>
        <p:txBody>
          <a:bodyPr wrap="square" rtlCol="0">
            <a:spAutoFit/>
          </a:bodyPr>
          <a:lstStyle/>
          <a:p>
            <a:r>
              <a:rPr lang="pt-BR" sz="2400" dirty="0">
                <a:latin typeface="Times New Roman" pitchFamily="18" charset="0"/>
                <a:cs typeface="Times New Roman" pitchFamily="18" charset="0"/>
              </a:rPr>
              <a:t>- Sinh năm 1959, quê ở Chương Mĩ, Hà Tây( nay thuộc Hà Nội).</a:t>
            </a:r>
            <a:endParaRPr lang="en-US" sz="2400" dirty="0">
              <a:latin typeface="Times New Roman" pitchFamily="18" charset="0"/>
              <a:cs typeface="Times New Roman" pitchFamily="18" charset="0"/>
            </a:endParaRPr>
          </a:p>
        </p:txBody>
      </p:sp>
      <p:sp>
        <p:nvSpPr>
          <p:cNvPr id="9" name="TextBox 8"/>
          <p:cNvSpPr txBox="1"/>
          <p:nvPr/>
        </p:nvSpPr>
        <p:spPr>
          <a:xfrm>
            <a:off x="3886200" y="1828800"/>
            <a:ext cx="5029200" cy="830997"/>
          </a:xfrm>
          <a:prstGeom prst="rect">
            <a:avLst/>
          </a:prstGeom>
          <a:noFill/>
        </p:spPr>
        <p:txBody>
          <a:bodyPr wrap="square" rtlCol="0">
            <a:spAutoFit/>
          </a:bodyPr>
          <a:lstStyle/>
          <a:p>
            <a:pPr eaLnBrk="0" fontAlgn="base" hangingPunct="0"/>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danh</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a:t>
            </a:r>
            <a:r>
              <a:rPr lang="en-US" sz="2400" dirty="0">
                <a:latin typeface="Times New Roman" pitchFamily="18" charset="0"/>
                <a:cs typeface="Times New Roman" pitchFamily="18" charset="0"/>
              </a:rPr>
              <a:t>, Chu </a:t>
            </a:r>
            <a:r>
              <a:rPr lang="en-US" sz="2400" dirty="0" err="1">
                <a:latin typeface="Times New Roman" pitchFamily="18" charset="0"/>
                <a:cs typeface="Times New Roman" pitchFamily="18" charset="0"/>
              </a:rPr>
              <a:t>Quý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t>.</a:t>
            </a:r>
          </a:p>
        </p:txBody>
      </p:sp>
      <p:sp>
        <p:nvSpPr>
          <p:cNvPr id="11" name="TextBox 10"/>
          <p:cNvSpPr txBox="1"/>
          <p:nvPr/>
        </p:nvSpPr>
        <p:spPr>
          <a:xfrm>
            <a:off x="3886200" y="2743200"/>
            <a:ext cx="5029200" cy="1200329"/>
          </a:xfrm>
          <a:prstGeom prst="rect">
            <a:avLst/>
          </a:prstGeom>
          <a:noFill/>
        </p:spPr>
        <p:txBody>
          <a:bodyPr wrap="square" rtlCol="0">
            <a:spAutoFit/>
          </a:bodyPr>
          <a:lstStyle/>
          <a:p>
            <a:pPr fontAlgn="base"/>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xmlns="" val="315665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ppt_x"/>
                                          </p:val>
                                        </p:tav>
                                        <p:tav tm="100000">
                                          <p:val>
                                            <p:strVal val="#ppt_x"/>
                                          </p:val>
                                        </p:tav>
                                      </p:tavLst>
                                    </p:anim>
                                    <p:anim calcmode="lin" valueType="num">
                                      <p:cBhvr additive="base">
                                        <p:cTn id="4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7" grpId="0"/>
      <p:bldP spid="7" grpId="1"/>
      <p:bldP spid="8"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1" name="Text Box 13"/>
          <p:cNvSpPr txBox="1">
            <a:spLocks noChangeArrowheads="1"/>
          </p:cNvSpPr>
          <p:nvPr/>
        </p:nvSpPr>
        <p:spPr bwMode="auto">
          <a:xfrm>
            <a:off x="533400" y="457200"/>
            <a:ext cx="86106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spcBef>
                <a:spcPct val="50000"/>
              </a:spcBef>
              <a:buFont typeface="Wingdings" pitchFamily="2" charset="2"/>
              <a:buNone/>
            </a:pPr>
            <a:r>
              <a:rPr lang="en-US" sz="2600" b="1" dirty="0">
                <a:solidFill>
                  <a:srgbClr val="C00000"/>
                </a:solidFill>
                <a:latin typeface="Times New Roman" pitchFamily="18" charset="0"/>
                <a:cs typeface="Times New Roman" pitchFamily="18" charset="0"/>
                <a:sym typeface="Wingdings" pitchFamily="2" charset="2"/>
              </a:rPr>
              <a:t>MỘT SỐ TÁC PHẨM CỦA TẠ DUY ANH</a:t>
            </a:r>
          </a:p>
        </p:txBody>
      </p:sp>
      <p:sp>
        <p:nvSpPr>
          <p:cNvPr id="60430" name="Text Box 14"/>
          <p:cNvSpPr txBox="1">
            <a:spLocks noChangeArrowheads="1"/>
          </p:cNvSpPr>
          <p:nvPr/>
        </p:nvSpPr>
        <p:spPr bwMode="auto">
          <a:xfrm>
            <a:off x="457200" y="5105400"/>
            <a:ext cx="8153400" cy="1384300"/>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defRPr/>
            </a:pPr>
            <a:r>
              <a:rPr lang="en-US" sz="2800">
                <a:solidFill>
                  <a:schemeClr val="accent6"/>
                </a:solidFill>
                <a:cs typeface="Arial" charset="0"/>
                <a:sym typeface="Wingdings" pitchFamily="2" charset="2"/>
              </a:rPr>
              <a:t>- </a:t>
            </a:r>
            <a:r>
              <a:rPr lang="en-US" sz="2800" smtClean="0">
                <a:solidFill>
                  <a:schemeClr val="accent6"/>
                </a:solidFill>
                <a:cs typeface="Arial" charset="0"/>
                <a:sym typeface="Wingdings" pitchFamily="2" charset="2"/>
              </a:rPr>
              <a:t>“</a:t>
            </a:r>
            <a:r>
              <a:rPr lang="en-US" sz="2800" smtClean="0">
                <a:solidFill>
                  <a:schemeClr val="accent6"/>
                </a:solidFill>
                <a:latin typeface="Times New Roman" pitchFamily="18" charset="0"/>
                <a:cs typeface="Times New Roman" pitchFamily="18" charset="0"/>
                <a:sym typeface="Wingdings" pitchFamily="2" charset="2"/>
              </a:rPr>
              <a:t>Trò </a:t>
            </a:r>
            <a:r>
              <a:rPr lang="en-US" sz="2800" dirty="0" err="1">
                <a:solidFill>
                  <a:schemeClr val="accent6"/>
                </a:solidFill>
                <a:latin typeface="Times New Roman" pitchFamily="18" charset="0"/>
                <a:cs typeface="Times New Roman" pitchFamily="18" charset="0"/>
                <a:sym typeface="Wingdings" pitchFamily="2" charset="2"/>
              </a:rPr>
              <a:t>đùa</a:t>
            </a:r>
            <a:r>
              <a:rPr lang="en-US" sz="2800" dirty="0">
                <a:solidFill>
                  <a:schemeClr val="accent6"/>
                </a:solidFill>
                <a:latin typeface="Times New Roman" pitchFamily="18" charset="0"/>
                <a:cs typeface="Times New Roman" pitchFamily="18"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của</a:t>
            </a:r>
            <a:r>
              <a:rPr lang="en-US" sz="2800" dirty="0">
                <a:solidFill>
                  <a:schemeClr val="accent6"/>
                </a:solidFill>
                <a:latin typeface="Times New Roman" pitchFamily="18" charset="0"/>
                <a:cs typeface="Times New Roman" pitchFamily="18" charset="0"/>
                <a:sym typeface="Wingdings" pitchFamily="2" charset="2"/>
              </a:rPr>
              <a:t> </a:t>
            </a:r>
            <a:r>
              <a:rPr lang="en-US" sz="2800" err="1">
                <a:solidFill>
                  <a:schemeClr val="accent6"/>
                </a:solidFill>
                <a:latin typeface="Times New Roman" pitchFamily="18" charset="0"/>
                <a:cs typeface="Times New Roman" pitchFamily="18" charset="0"/>
                <a:sym typeface="Wingdings" pitchFamily="2" charset="2"/>
              </a:rPr>
              <a:t>số</a:t>
            </a:r>
            <a:r>
              <a:rPr lang="en-US" sz="2800">
                <a:solidFill>
                  <a:schemeClr val="accent6"/>
                </a:solidFill>
                <a:latin typeface="Times New Roman" pitchFamily="18" charset="0"/>
                <a:cs typeface="Times New Roman" pitchFamily="18" charset="0"/>
                <a:sym typeface="Wingdings" pitchFamily="2" charset="2"/>
              </a:rPr>
              <a:t> </a:t>
            </a:r>
            <a:r>
              <a:rPr lang="en-US" sz="2800" smtClean="0">
                <a:solidFill>
                  <a:schemeClr val="accent6"/>
                </a:solidFill>
                <a:latin typeface="Times New Roman" pitchFamily="18" charset="0"/>
                <a:cs typeface="Times New Roman" pitchFamily="18" charset="0"/>
                <a:sym typeface="Wingdings" pitchFamily="2" charset="2"/>
              </a:rPr>
              <a:t>phận” </a:t>
            </a:r>
            <a:r>
              <a:rPr lang="en-US" sz="2800" dirty="0">
                <a:solidFill>
                  <a:schemeClr val="accent6"/>
                </a:solidFill>
                <a:latin typeface="Times New Roman" pitchFamily="18" charset="0"/>
                <a:cs typeface="Times New Roman" pitchFamily="18" charset="0"/>
                <a:sym typeface="Wingdings" pitchFamily="2" charset="2"/>
              </a:rPr>
              <a:t>(2008</a:t>
            </a:r>
            <a:r>
              <a:rPr lang="en-US" sz="2800">
                <a:solidFill>
                  <a:schemeClr val="accent6"/>
                </a:solidFill>
                <a:latin typeface="Times New Roman" pitchFamily="18" charset="0"/>
                <a:cs typeface="Times New Roman" pitchFamily="18" charset="0"/>
                <a:sym typeface="Wingdings" pitchFamily="2" charset="2"/>
              </a:rPr>
              <a:t>); </a:t>
            </a:r>
            <a:r>
              <a:rPr lang="en-US" sz="2800" smtClean="0">
                <a:solidFill>
                  <a:schemeClr val="accent6"/>
                </a:solidFill>
                <a:latin typeface="Times New Roman" pitchFamily="18" charset="0"/>
                <a:cs typeface="Times New Roman" pitchFamily="18" charset="0"/>
                <a:sym typeface="Wingdings" pitchFamily="2" charset="2"/>
              </a:rPr>
              <a:t>“Lão Khổ” </a:t>
            </a:r>
            <a:r>
              <a:rPr lang="en-US" sz="2800" dirty="0">
                <a:solidFill>
                  <a:schemeClr val="accent6"/>
                </a:solidFill>
                <a:latin typeface="Times New Roman" pitchFamily="18" charset="0"/>
                <a:cs typeface="Times New Roman" pitchFamily="18" charset="0"/>
                <a:sym typeface="Wingdings" pitchFamily="2" charset="2"/>
              </a:rPr>
              <a:t>(</a:t>
            </a:r>
            <a:r>
              <a:rPr lang="en-US" sz="2800" dirty="0" err="1">
                <a:solidFill>
                  <a:schemeClr val="accent6"/>
                </a:solidFill>
                <a:latin typeface="Times New Roman" pitchFamily="18" charset="0"/>
                <a:cs typeface="Times New Roman" pitchFamily="18" charset="0"/>
                <a:sym typeface="Wingdings" pitchFamily="2" charset="2"/>
              </a:rPr>
              <a:t>tiểu</a:t>
            </a:r>
            <a:r>
              <a:rPr lang="en-US" sz="2800" dirty="0">
                <a:solidFill>
                  <a:schemeClr val="accent6"/>
                </a:solidFill>
                <a:latin typeface="Times New Roman" pitchFamily="18" charset="0"/>
                <a:cs typeface="Times New Roman" pitchFamily="18"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thuyết</a:t>
            </a:r>
            <a:r>
              <a:rPr lang="en-US" sz="2800" dirty="0">
                <a:solidFill>
                  <a:schemeClr val="accent6"/>
                </a:solidFill>
                <a:latin typeface="Times New Roman" pitchFamily="18" charset="0"/>
                <a:cs typeface="Times New Roman" pitchFamily="18" charset="0"/>
                <a:sym typeface="Wingdings" pitchFamily="2" charset="2"/>
              </a:rPr>
              <a:t>, 1992</a:t>
            </a:r>
            <a:r>
              <a:rPr lang="en-US" sz="2800">
                <a:solidFill>
                  <a:schemeClr val="accent6"/>
                </a:solidFill>
                <a:latin typeface="Times New Roman" pitchFamily="18" charset="0"/>
                <a:cs typeface="Times New Roman" pitchFamily="18" charset="0"/>
                <a:sym typeface="Wingdings" pitchFamily="2" charset="2"/>
              </a:rPr>
              <a:t>); </a:t>
            </a:r>
            <a:r>
              <a:rPr lang="en-US" sz="2800" smtClean="0">
                <a:solidFill>
                  <a:schemeClr val="accent6"/>
                </a:solidFill>
                <a:latin typeface="Times New Roman" pitchFamily="18" charset="0"/>
                <a:cs typeface="Times New Roman" pitchFamily="18" charset="0"/>
                <a:sym typeface="Wingdings" pitchFamily="2" charset="2"/>
              </a:rPr>
              <a:t>“Hiệp </a:t>
            </a:r>
            <a:r>
              <a:rPr lang="en-US" sz="2800" dirty="0" err="1">
                <a:solidFill>
                  <a:schemeClr val="accent6"/>
                </a:solidFill>
                <a:latin typeface="Times New Roman" pitchFamily="18" charset="0"/>
                <a:cs typeface="Times New Roman" pitchFamily="18" charset="0"/>
                <a:sym typeface="Wingdings" pitchFamily="2" charset="2"/>
              </a:rPr>
              <a:t>sĩ</a:t>
            </a:r>
            <a:r>
              <a:rPr lang="en-US" sz="2800" dirty="0">
                <a:solidFill>
                  <a:schemeClr val="accent6"/>
                </a:solidFill>
                <a:latin typeface="Times New Roman" pitchFamily="18" charset="0"/>
                <a:cs typeface="Times New Roman" pitchFamily="18" charset="0"/>
                <a:sym typeface="Wingdings" pitchFamily="2" charset="2"/>
              </a:rPr>
              <a:t> </a:t>
            </a:r>
            <a:r>
              <a:rPr lang="en-US" sz="2800" err="1">
                <a:solidFill>
                  <a:schemeClr val="accent6"/>
                </a:solidFill>
                <a:latin typeface="Times New Roman" pitchFamily="18" charset="0"/>
                <a:cs typeface="Times New Roman" pitchFamily="18" charset="0"/>
                <a:sym typeface="Wingdings" pitchFamily="2" charset="2"/>
              </a:rPr>
              <a:t>áo</a:t>
            </a:r>
            <a:r>
              <a:rPr lang="en-US" sz="2800">
                <a:solidFill>
                  <a:schemeClr val="accent6"/>
                </a:solidFill>
                <a:latin typeface="Times New Roman" pitchFamily="18" charset="0"/>
                <a:cs typeface="Times New Roman" pitchFamily="18" charset="0"/>
                <a:sym typeface="Wingdings" pitchFamily="2" charset="2"/>
              </a:rPr>
              <a:t> </a:t>
            </a:r>
            <a:r>
              <a:rPr lang="en-US" sz="2800" smtClean="0">
                <a:solidFill>
                  <a:schemeClr val="accent6"/>
                </a:solidFill>
                <a:latin typeface="Times New Roman" pitchFamily="18" charset="0"/>
                <a:cs typeface="Times New Roman" pitchFamily="18" charset="0"/>
                <a:sym typeface="Wingdings" pitchFamily="2" charset="2"/>
              </a:rPr>
              <a:t>cỏ” </a:t>
            </a:r>
            <a:r>
              <a:rPr lang="en-US" sz="2800" dirty="0">
                <a:solidFill>
                  <a:schemeClr val="accent6"/>
                </a:solidFill>
                <a:latin typeface="Times New Roman" pitchFamily="18" charset="0"/>
                <a:cs typeface="Times New Roman" pitchFamily="18" charset="0"/>
                <a:sym typeface="Wingdings" pitchFamily="2" charset="2"/>
              </a:rPr>
              <a:t>(</a:t>
            </a:r>
            <a:r>
              <a:rPr lang="en-US" sz="2800" dirty="0" err="1">
                <a:solidFill>
                  <a:schemeClr val="accent6"/>
                </a:solidFill>
                <a:latin typeface="Times New Roman" pitchFamily="18" charset="0"/>
                <a:cs typeface="Times New Roman" pitchFamily="18" charset="0"/>
                <a:sym typeface="Wingdings" pitchFamily="2" charset="2"/>
              </a:rPr>
              <a:t>truyện</a:t>
            </a:r>
            <a:r>
              <a:rPr lang="en-US" sz="2800" dirty="0">
                <a:solidFill>
                  <a:schemeClr val="accent6"/>
                </a:solidFill>
                <a:latin typeface="Times New Roman" pitchFamily="18" charset="0"/>
                <a:cs typeface="Times New Roman" pitchFamily="18"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vừa</a:t>
            </a:r>
            <a:r>
              <a:rPr lang="en-US" sz="2800" dirty="0">
                <a:solidFill>
                  <a:schemeClr val="accent6"/>
                </a:solidFill>
                <a:latin typeface="Times New Roman" pitchFamily="18" charset="0"/>
                <a:cs typeface="Times New Roman" pitchFamily="18"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thiếu</a:t>
            </a:r>
            <a:r>
              <a:rPr lang="en-US" sz="2800" dirty="0">
                <a:solidFill>
                  <a:schemeClr val="accent6"/>
                </a:solidFill>
                <a:latin typeface="Times New Roman" pitchFamily="18" charset="0"/>
                <a:cs typeface="Times New Roman" pitchFamily="18" charset="0"/>
                <a:sym typeface="Wingdings" pitchFamily="2" charset="2"/>
              </a:rPr>
              <a:t> </a:t>
            </a:r>
            <a:r>
              <a:rPr lang="en-US" sz="2800" dirty="0" err="1">
                <a:solidFill>
                  <a:schemeClr val="accent6"/>
                </a:solidFill>
                <a:latin typeface="Times New Roman" pitchFamily="18" charset="0"/>
                <a:cs typeface="Times New Roman" pitchFamily="18" charset="0"/>
                <a:sym typeface="Wingdings" pitchFamily="2" charset="2"/>
              </a:rPr>
              <a:t>nhi</a:t>
            </a:r>
            <a:r>
              <a:rPr lang="en-US" sz="2800" dirty="0">
                <a:solidFill>
                  <a:schemeClr val="accent6"/>
                </a:solidFill>
                <a:latin typeface="Times New Roman" pitchFamily="18" charset="0"/>
                <a:cs typeface="Times New Roman" pitchFamily="18" charset="0"/>
                <a:sym typeface="Wingdings" pitchFamily="2" charset="2"/>
              </a:rPr>
              <a:t>, 1993</a:t>
            </a:r>
            <a:r>
              <a:rPr lang="en-US" sz="2800">
                <a:solidFill>
                  <a:schemeClr val="accent6"/>
                </a:solidFill>
                <a:latin typeface="Times New Roman" pitchFamily="18" charset="0"/>
                <a:cs typeface="Times New Roman" pitchFamily="18" charset="0"/>
                <a:sym typeface="Wingdings" pitchFamily="2" charset="2"/>
              </a:rPr>
              <a:t>), </a:t>
            </a:r>
            <a:r>
              <a:rPr lang="en-US" sz="2800" smtClean="0">
                <a:solidFill>
                  <a:schemeClr val="accent6"/>
                </a:solidFill>
                <a:latin typeface="Times New Roman" pitchFamily="18" charset="0"/>
                <a:cs typeface="Times New Roman" pitchFamily="18" charset="0"/>
                <a:sym typeface="Wingdings" pitchFamily="2" charset="2"/>
              </a:rPr>
              <a:t>“Con </a:t>
            </a:r>
            <a:r>
              <a:rPr lang="en-US" sz="2800" err="1">
                <a:solidFill>
                  <a:schemeClr val="accent6"/>
                </a:solidFill>
                <a:latin typeface="Times New Roman" pitchFamily="18" charset="0"/>
                <a:cs typeface="Times New Roman" pitchFamily="18" charset="0"/>
                <a:sym typeface="Wingdings" pitchFamily="2" charset="2"/>
              </a:rPr>
              <a:t>dế</a:t>
            </a:r>
            <a:r>
              <a:rPr lang="en-US" sz="2800">
                <a:solidFill>
                  <a:schemeClr val="accent6"/>
                </a:solidFill>
                <a:latin typeface="Times New Roman" pitchFamily="18" charset="0"/>
                <a:cs typeface="Times New Roman" pitchFamily="18" charset="0"/>
                <a:sym typeface="Wingdings" pitchFamily="2" charset="2"/>
              </a:rPr>
              <a:t> </a:t>
            </a:r>
            <a:r>
              <a:rPr lang="en-US" sz="2800" smtClean="0">
                <a:solidFill>
                  <a:schemeClr val="accent6"/>
                </a:solidFill>
                <a:latin typeface="Times New Roman" pitchFamily="18" charset="0"/>
                <a:cs typeface="Times New Roman" pitchFamily="18" charset="0"/>
                <a:sym typeface="Wingdings" pitchFamily="2" charset="2"/>
              </a:rPr>
              <a:t>ma” </a:t>
            </a:r>
            <a:r>
              <a:rPr lang="en-US" sz="2800" dirty="0">
                <a:solidFill>
                  <a:schemeClr val="accent6"/>
                </a:solidFill>
                <a:latin typeface="Times New Roman" pitchFamily="18" charset="0"/>
                <a:cs typeface="Times New Roman" pitchFamily="18" charset="0"/>
                <a:sym typeface="Wingdings" pitchFamily="2" charset="2"/>
              </a:rPr>
              <a:t>(1999),…</a:t>
            </a:r>
          </a:p>
        </p:txBody>
      </p:sp>
      <p:grpSp>
        <p:nvGrpSpPr>
          <p:cNvPr id="58384" name="Group 10"/>
          <p:cNvGrpSpPr>
            <a:grpSpLocks/>
          </p:cNvGrpSpPr>
          <p:nvPr/>
        </p:nvGrpSpPr>
        <p:grpSpPr bwMode="auto">
          <a:xfrm>
            <a:off x="0" y="0"/>
            <a:ext cx="9144000" cy="6858000"/>
            <a:chOff x="0" y="0"/>
            <a:chExt cx="5760" cy="4320"/>
          </a:xfrm>
        </p:grpSpPr>
        <p:pic>
          <p:nvPicPr>
            <p:cNvPr id="58385" name="Picture 14" descr="nen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536" cy="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86" name="Picture 14" descr="nen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80" y="2688"/>
              <a:ext cx="168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87" name="Picture 14" descr="nen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20" y="0"/>
              <a:ext cx="1740" cy="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88" name="Picture 14" descr="nen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2688"/>
              <a:ext cx="149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58390" name="Picture 22" descr="4238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39974539">
            <a:off x="289719" y="3185319"/>
            <a:ext cx="1096962" cy="15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58391" name="Picture 23" descr="Truyen_Vua_Thieu_Nhi_1920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rot="-2309757">
            <a:off x="685800" y="2362200"/>
            <a:ext cx="1062038" cy="15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58392" name="Picture 24" descr="GIABIETBONGTOI%20ok"/>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rot="-1887284">
            <a:off x="1371600" y="1981200"/>
            <a:ext cx="1168400"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58393" name="Picture 25" descr="saj1243561269"/>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rot="-1561267">
            <a:off x="2133600" y="1447800"/>
            <a:ext cx="1285875"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58394" name="Picture 26" descr="17074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rot="-1198103">
            <a:off x="2740025" y="1371600"/>
            <a:ext cx="1146175" cy="1597025"/>
          </a:xfrm>
          <a:prstGeom prst="rect">
            <a:avLst/>
          </a:prstGeom>
          <a:noFill/>
          <a:extLst>
            <a:ext uri="{909E8E84-426E-40DD-AFC4-6F175D3DCCD1}">
              <a14:hiddenFill xmlns:a14="http://schemas.microsoft.com/office/drawing/2010/main" xmlns="">
                <a:solidFill>
                  <a:srgbClr val="FFFFFF"/>
                </a:solidFill>
              </a14:hiddenFill>
            </a:ext>
          </a:extLst>
        </p:spPr>
      </p:pic>
      <p:pic>
        <p:nvPicPr>
          <p:cNvPr id="58395" name="Picture 27" descr="ta-duy-anh_B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rot="-725685">
            <a:off x="3727450" y="1219200"/>
            <a:ext cx="1149350"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58396" name="Picture 28" descr="small_4447"/>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rot="-364241">
            <a:off x="4611688" y="1371600"/>
            <a:ext cx="1103312"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58397" name="Picture 29" descr="1215757597_tro%20dua%20so%20phan"/>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rot="575304">
            <a:off x="5410200" y="1447800"/>
            <a:ext cx="1084263" cy="15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58398" name="Picture 30" descr="taDuyAnhBaDaoKy"/>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rot="862884">
            <a:off x="6426200" y="1676400"/>
            <a:ext cx="1117600" cy="1452563"/>
          </a:xfrm>
          <a:prstGeom prst="rect">
            <a:avLst/>
          </a:prstGeom>
          <a:noFill/>
          <a:extLst>
            <a:ext uri="{909E8E84-426E-40DD-AFC4-6F175D3DCCD1}">
              <a14:hiddenFill xmlns:a14="http://schemas.microsoft.com/office/drawing/2010/main" xmlns="">
                <a:solidFill>
                  <a:srgbClr val="FFFFFF"/>
                </a:solidFill>
              </a14:hiddenFill>
            </a:ext>
          </a:extLst>
        </p:spPr>
      </p:pic>
      <p:pic>
        <p:nvPicPr>
          <p:cNvPr id="58399" name="Picture 31"/>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rot="1994038">
            <a:off x="7342188" y="1981200"/>
            <a:ext cx="1116012" cy="1447800"/>
          </a:xfrm>
          <a:prstGeom prst="rect">
            <a:avLst/>
          </a:prstGeom>
          <a:noFill/>
          <a:extLst>
            <a:ext uri="{909E8E84-426E-40DD-AFC4-6F175D3DCCD1}">
              <a14:hiddenFill xmlns:a14="http://schemas.microsoft.com/office/drawing/2010/main" xmlns="">
                <a:solidFill>
                  <a:srgbClr val="FFFFFF"/>
                </a:solidFill>
              </a14:hiddenFill>
            </a:ext>
          </a:extLst>
        </p:spPr>
      </p:pic>
      <p:pic>
        <p:nvPicPr>
          <p:cNvPr id="58400" name="Picture 3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rot="3057522">
            <a:off x="7673975" y="2873375"/>
            <a:ext cx="1035050"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58401" name="Picture 33"/>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3200400" y="3200400"/>
            <a:ext cx="1419225"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402" name="Picture 9"/>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4648200" y="3200400"/>
            <a:ext cx="16383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79727115"/>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896410" cy="1015663"/>
          </a:xfrm>
          <a:prstGeom prst="rect">
            <a:avLst/>
          </a:prstGeom>
          <a:noFill/>
        </p:spPr>
        <p:txBody>
          <a:bodyPr wrap="none" rtlCol="0">
            <a:spAutoFit/>
          </a:bodyPr>
          <a:lstStyle/>
          <a:p>
            <a:r>
              <a:rPr lang="pt-BR" b="1" i="1" dirty="0">
                <a:latin typeface="Times New Roman" pitchFamily="18" charset="0"/>
                <a:cs typeface="Times New Roman" pitchFamily="18" charset="0"/>
              </a:rPr>
              <a:t>Tuần 22- Tiết 81</a:t>
            </a:r>
            <a:endParaRPr lang="en-US" b="1" dirty="0">
              <a:latin typeface="Times New Roman" pitchFamily="18" charset="0"/>
              <a:cs typeface="Times New Roman" pitchFamily="18" charset="0"/>
            </a:endParaRPr>
          </a:p>
          <a:p>
            <a:r>
              <a:rPr lang="pt-BR" b="1" i="1" dirty="0">
                <a:latin typeface="Times New Roman" pitchFamily="18" charset="0"/>
                <a:cs typeface="Times New Roman" pitchFamily="18" charset="0"/>
              </a:rPr>
              <a:t>		</a:t>
            </a:r>
            <a:r>
              <a:rPr lang="pt-BR" sz="2400" b="1" i="1" dirty="0" smtClean="0">
                <a:solidFill>
                  <a:srgbClr val="FF0000"/>
                </a:solidFill>
                <a:latin typeface="Times New Roman" pitchFamily="18" charset="0"/>
                <a:cs typeface="Times New Roman" pitchFamily="18" charset="0"/>
              </a:rPr>
              <a:t>Văn </a:t>
            </a:r>
            <a:r>
              <a:rPr lang="pt-BR" sz="2400" b="1" i="1" dirty="0">
                <a:solidFill>
                  <a:srgbClr val="FF0000"/>
                </a:solidFill>
                <a:latin typeface="Times New Roman" pitchFamily="18" charset="0"/>
                <a:cs typeface="Times New Roman" pitchFamily="18" charset="0"/>
              </a:rPr>
              <a:t>bản</a:t>
            </a:r>
            <a:r>
              <a:rPr lang="pt-BR" sz="2400" b="1" dirty="0">
                <a:solidFill>
                  <a:srgbClr val="FF0000"/>
                </a:solidFill>
                <a:latin typeface="Times New Roman" pitchFamily="18" charset="0"/>
                <a:cs typeface="Times New Roman" pitchFamily="18" charset="0"/>
              </a:rPr>
              <a:t>: BỨC TRANH CỦA EM GÁI TÔI</a:t>
            </a:r>
            <a:r>
              <a:rPr lang="pt-BR" b="1" dirty="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a:p>
            <a:r>
              <a:rPr lang="pt-BR" b="1" i="1" dirty="0">
                <a:latin typeface="Times New Roman" pitchFamily="18" charset="0"/>
                <a:cs typeface="Times New Roman" pitchFamily="18" charset="0"/>
              </a:rPr>
              <a:t>								(Tạ Duy Anh)</a:t>
            </a:r>
            <a:endParaRPr lang="en-US" b="1" dirty="0">
              <a:latin typeface="Times New Roman" pitchFamily="18" charset="0"/>
              <a:cs typeface="Times New Roman" pitchFamily="18" charset="0"/>
            </a:endParaRPr>
          </a:p>
        </p:txBody>
      </p:sp>
      <p:sp>
        <p:nvSpPr>
          <p:cNvPr id="3" name="TextBox 2"/>
          <p:cNvSpPr txBox="1"/>
          <p:nvPr/>
        </p:nvSpPr>
        <p:spPr>
          <a:xfrm>
            <a:off x="438971" y="609600"/>
            <a:ext cx="1155124"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1- </a:t>
            </a:r>
            <a:r>
              <a:rPr lang="en-US" b="1" err="1" smtClean="0">
                <a:latin typeface="Times New Roman" pitchFamily="18" charset="0"/>
                <a:cs typeface="Times New Roman" pitchFamily="18" charset="0"/>
              </a:rPr>
              <a:t>Tác</a:t>
            </a:r>
            <a:r>
              <a:rPr lang="en-US" b="1" smtClean="0">
                <a:latin typeface="Times New Roman" pitchFamily="18" charset="0"/>
                <a:cs typeface="Times New Roman" pitchFamily="18" charset="0"/>
              </a:rPr>
              <a:t> giả</a:t>
            </a:r>
            <a:endParaRPr lang="en-US" b="1" dirty="0" smtClean="0">
              <a:latin typeface="Times New Roman" pitchFamily="18" charset="0"/>
              <a:cs typeface="Times New Roman" pitchFamily="18" charset="0"/>
            </a:endParaRPr>
          </a:p>
        </p:txBody>
      </p:sp>
      <p:cxnSp>
        <p:nvCxnSpPr>
          <p:cNvPr id="5" name="Straight Connector 4"/>
          <p:cNvCxnSpPr/>
          <p:nvPr/>
        </p:nvCxnSpPr>
        <p:spPr>
          <a:xfrm flipH="1">
            <a:off x="4191000" y="762000"/>
            <a:ext cx="76200" cy="6096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1295400"/>
            <a:ext cx="3089307" cy="369332"/>
          </a:xfrm>
          <a:prstGeom prst="rect">
            <a:avLst/>
          </a:prstGeom>
          <a:noFill/>
        </p:spPr>
        <p:txBody>
          <a:bodyPr wrap="none" rtlCol="0">
            <a:spAutoFit/>
          </a:bodyPr>
          <a:lstStyle/>
          <a:p>
            <a:r>
              <a:rPr lang="pt-BR" b="1" u="sng" dirty="0">
                <a:latin typeface="Times New Roman" pitchFamily="18" charset="0"/>
                <a:cs typeface="Times New Roman" pitchFamily="18" charset="0"/>
              </a:rPr>
              <a:t>a-  Đọc và tìm hiểu chú thích:</a:t>
            </a:r>
            <a:endParaRPr lang="en-US" b="1" dirty="0">
              <a:latin typeface="Times New Roman" pitchFamily="18" charset="0"/>
              <a:cs typeface="Times New Roman" pitchFamily="18" charset="0"/>
            </a:endParaRPr>
          </a:p>
        </p:txBody>
      </p:sp>
      <p:sp>
        <p:nvSpPr>
          <p:cNvPr id="7" name="TextBox 6"/>
          <p:cNvSpPr txBox="1"/>
          <p:nvPr/>
        </p:nvSpPr>
        <p:spPr>
          <a:xfrm>
            <a:off x="533400" y="1600200"/>
            <a:ext cx="742511"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Đọc</a:t>
            </a:r>
            <a:endParaRPr lang="en-US" b="1" dirty="0">
              <a:latin typeface="Times New Roman" pitchFamily="18" charset="0"/>
              <a:cs typeface="Times New Roman" pitchFamily="18" charset="0"/>
            </a:endParaRPr>
          </a:p>
        </p:txBody>
      </p:sp>
      <p:sp>
        <p:nvSpPr>
          <p:cNvPr id="8" name="TextBox 7"/>
          <p:cNvSpPr txBox="1"/>
          <p:nvPr/>
        </p:nvSpPr>
        <p:spPr>
          <a:xfrm>
            <a:off x="533400" y="1905000"/>
            <a:ext cx="2219518"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Tìm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hiểu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chú</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thích</a:t>
            </a:r>
            <a:endParaRPr lang="en-US" b="1" dirty="0">
              <a:latin typeface="Times New Roman" pitchFamily="18" charset="0"/>
              <a:cs typeface="Times New Roman" pitchFamily="18" charset="0"/>
            </a:endParaRPr>
          </a:p>
        </p:txBody>
      </p:sp>
      <p:sp>
        <p:nvSpPr>
          <p:cNvPr id="9" name="TextBox 8"/>
          <p:cNvSpPr txBox="1"/>
          <p:nvPr/>
        </p:nvSpPr>
        <p:spPr>
          <a:xfrm>
            <a:off x="304800" y="2209800"/>
            <a:ext cx="3117200" cy="369332"/>
          </a:xfrm>
          <a:prstGeom prst="rect">
            <a:avLst/>
          </a:prstGeom>
          <a:noFill/>
        </p:spPr>
        <p:txBody>
          <a:bodyPr wrap="none" rtlCol="0">
            <a:spAutoFit/>
          </a:bodyPr>
          <a:lstStyle/>
          <a:p>
            <a:r>
              <a:rPr lang="pt-BR" b="1" u="sng" dirty="0">
                <a:latin typeface="Times New Roman" pitchFamily="18" charset="0"/>
                <a:cs typeface="Times New Roman" pitchFamily="18" charset="0"/>
              </a:rPr>
              <a:t>b- Tìm hiểu chung về văn bản</a:t>
            </a:r>
            <a:endParaRPr lang="en-US" b="1" dirty="0">
              <a:latin typeface="Times New Roman" pitchFamily="18" charset="0"/>
              <a:cs typeface="Times New Roman" pitchFamily="18" charset="0"/>
            </a:endParaRPr>
          </a:p>
        </p:txBody>
      </p:sp>
      <p:sp>
        <p:nvSpPr>
          <p:cNvPr id="10" name="TextBox 9"/>
          <p:cNvSpPr txBox="1"/>
          <p:nvPr/>
        </p:nvSpPr>
        <p:spPr>
          <a:xfrm>
            <a:off x="4572000" y="1078468"/>
            <a:ext cx="2925801" cy="369332"/>
          </a:xfrm>
          <a:prstGeom prst="rect">
            <a:avLst/>
          </a:prstGeom>
          <a:noFill/>
        </p:spPr>
        <p:txBody>
          <a:bodyPr wrap="none" rtlCol="0">
            <a:spAutoFit/>
          </a:bodyPr>
          <a:lstStyle/>
          <a:p>
            <a:r>
              <a:rPr lang="pt-BR" b="1" dirty="0">
                <a:latin typeface="Times New Roman" pitchFamily="18" charset="0"/>
                <a:cs typeface="Times New Roman" pitchFamily="18" charset="0"/>
              </a:rPr>
              <a:t>? Nêu xuất xứ của văn bản?</a:t>
            </a:r>
            <a:endParaRPr lang="en-US" b="1" dirty="0">
              <a:latin typeface="Times New Roman" pitchFamily="18" charset="0"/>
              <a:cs typeface="Times New Roman" pitchFamily="18" charset="0"/>
            </a:endParaRPr>
          </a:p>
        </p:txBody>
      </p:sp>
      <p:sp>
        <p:nvSpPr>
          <p:cNvPr id="11" name="TextBox 10"/>
          <p:cNvSpPr txBox="1"/>
          <p:nvPr/>
        </p:nvSpPr>
        <p:spPr>
          <a:xfrm>
            <a:off x="4419600" y="849868"/>
            <a:ext cx="1290738" cy="369332"/>
          </a:xfrm>
          <a:prstGeom prst="rect">
            <a:avLst/>
          </a:prstGeom>
          <a:noFill/>
        </p:spPr>
        <p:txBody>
          <a:bodyPr wrap="none" rtlCol="0">
            <a:spAutoFit/>
          </a:bodyPr>
          <a:lstStyle/>
          <a:p>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Xuất</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xứ</a:t>
            </a:r>
            <a:r>
              <a:rPr lang="en-US" b="1" u="sng" dirty="0" smtClean="0">
                <a:latin typeface="Times New Roman" pitchFamily="18" charset="0"/>
                <a:cs typeface="Times New Roman" pitchFamily="18" charset="0"/>
              </a:rPr>
              <a:t>: </a:t>
            </a:r>
            <a:endParaRPr lang="en-US" b="1" u="sng" dirty="0">
              <a:latin typeface="Times New Roman" pitchFamily="18" charset="0"/>
              <a:cs typeface="Times New Roman" pitchFamily="18" charset="0"/>
            </a:endParaRPr>
          </a:p>
        </p:txBody>
      </p:sp>
      <p:sp>
        <p:nvSpPr>
          <p:cNvPr id="12" name="TextBox 11"/>
          <p:cNvSpPr txBox="1"/>
          <p:nvPr/>
        </p:nvSpPr>
        <p:spPr>
          <a:xfrm>
            <a:off x="4267200" y="1066800"/>
            <a:ext cx="4705410" cy="1200329"/>
          </a:xfrm>
          <a:prstGeom prst="rect">
            <a:avLst/>
          </a:prstGeom>
          <a:noFill/>
        </p:spPr>
        <p:txBody>
          <a:bodyPr wrap="square" rtlCol="0">
            <a:spAutoFit/>
          </a:bodyPr>
          <a:lstStyle/>
          <a:p>
            <a:r>
              <a:rPr lang="pt-BR" dirty="0">
                <a:latin typeface="Times New Roman" pitchFamily="18" charset="0"/>
                <a:cs typeface="Times New Roman" pitchFamily="18" charset="0"/>
              </a:rPr>
              <a:t>Tác phẩm </a:t>
            </a:r>
            <a:r>
              <a:rPr lang="pt-BR" dirty="0" smtClean="0">
                <a:latin typeface="Times New Roman" pitchFamily="18" charset="0"/>
                <a:cs typeface="Times New Roman" pitchFamily="18" charset="0"/>
              </a:rPr>
              <a:t> được  </a:t>
            </a:r>
            <a:r>
              <a:rPr lang="pt-BR" dirty="0">
                <a:latin typeface="Times New Roman" pitchFamily="18" charset="0"/>
                <a:cs typeface="Times New Roman" pitchFamily="18" charset="0"/>
              </a:rPr>
              <a:t>in trong tập truyện  “Con dế ma” </a:t>
            </a:r>
            <a:r>
              <a:rPr lang="pt-BR" dirty="0" smtClean="0">
                <a:latin typeface="Times New Roman" pitchFamily="18" charset="0"/>
                <a:cs typeface="Times New Roman" pitchFamily="18" charset="0"/>
              </a:rPr>
              <a:t>- truyện </a:t>
            </a:r>
            <a:r>
              <a:rPr lang="pt-BR" dirty="0">
                <a:latin typeface="Times New Roman" pitchFamily="18" charset="0"/>
                <a:cs typeface="Times New Roman" pitchFamily="18" charset="0"/>
              </a:rPr>
              <a:t>ngắn đoạt giải nhì trong cuộc thi viết  “Tương lai vẫy gọi” của báo </a:t>
            </a:r>
            <a:r>
              <a:rPr lang="pt-BR" i="1" dirty="0">
                <a:latin typeface="Times New Roman" pitchFamily="18" charset="0"/>
                <a:cs typeface="Times New Roman" pitchFamily="18" charset="0"/>
              </a:rPr>
              <a:t>Thiếu niên Tiền phong.</a:t>
            </a:r>
            <a:endParaRPr lang="en-US" i="1" dirty="0">
              <a:latin typeface="Times New Roman" pitchFamily="18" charset="0"/>
              <a:cs typeface="Times New Roman" pitchFamily="18" charset="0"/>
            </a:endParaRPr>
          </a:p>
        </p:txBody>
      </p:sp>
      <p:sp>
        <p:nvSpPr>
          <p:cNvPr id="13" name="TextBox 12"/>
          <p:cNvSpPr txBox="1"/>
          <p:nvPr/>
        </p:nvSpPr>
        <p:spPr>
          <a:xfrm>
            <a:off x="4267200" y="2353270"/>
            <a:ext cx="4172011" cy="923330"/>
          </a:xfrm>
          <a:prstGeom prst="rect">
            <a:avLst/>
          </a:prstGeom>
          <a:noFill/>
        </p:spPr>
        <p:txBody>
          <a:bodyPr wrap="square" rtlCol="0">
            <a:spAutoFit/>
          </a:bodyPr>
          <a:lstStyle/>
          <a:p>
            <a:pPr fontAlgn="base"/>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truyện là ai </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 ( Kiều Phương hay cả hai anh em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ai</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  Vì sao </a:t>
            </a:r>
            <a:r>
              <a:rPr lang="en-US" dirty="0">
                <a:latin typeface="Times New Roman" pitchFamily="18" charset="0"/>
                <a:cs typeface="Times New Roman" pitchFamily="18" charset="0"/>
              </a:rPr>
              <a:t>?</a:t>
            </a:r>
          </a:p>
        </p:txBody>
      </p:sp>
      <p:sp>
        <p:nvSpPr>
          <p:cNvPr id="14" name="TextBox 13"/>
          <p:cNvSpPr txBox="1"/>
          <p:nvPr/>
        </p:nvSpPr>
        <p:spPr>
          <a:xfrm>
            <a:off x="4191000" y="2133600"/>
            <a:ext cx="2005677" cy="369332"/>
          </a:xfrm>
          <a:prstGeom prst="rect">
            <a:avLst/>
          </a:prstGeom>
          <a:noFill/>
        </p:spPr>
        <p:txBody>
          <a:bodyPr wrap="none" rtlCol="0">
            <a:spAutoFit/>
          </a:bodyPr>
          <a:lstStyle/>
          <a:p>
            <a:r>
              <a:rPr lang="pt-BR" b="1" dirty="0">
                <a:latin typeface="Times New Roman" pitchFamily="18" charset="0"/>
                <a:cs typeface="Times New Roman" pitchFamily="18" charset="0"/>
              </a:rPr>
              <a:t>* Nhân vật </a:t>
            </a:r>
            <a:r>
              <a:rPr lang="pt-BR" b="1" dirty="0" smtClean="0">
                <a:latin typeface="Times New Roman" pitchFamily="18" charset="0"/>
                <a:cs typeface="Times New Roman" pitchFamily="18" charset="0"/>
              </a:rPr>
              <a:t>chính:</a:t>
            </a:r>
            <a:r>
              <a:rPr lang="pt-BR"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15" name="TextBox 14"/>
          <p:cNvSpPr txBox="1"/>
          <p:nvPr/>
        </p:nvSpPr>
        <p:spPr>
          <a:xfrm>
            <a:off x="4267200" y="2743200"/>
            <a:ext cx="4781610" cy="1477328"/>
          </a:xfrm>
          <a:prstGeom prst="rect">
            <a:avLst/>
          </a:prstGeom>
          <a:noFill/>
        </p:spPr>
        <p:txBody>
          <a:bodyPr wrap="square" rtlCol="0">
            <a:spAutoFit/>
          </a:bodyPr>
          <a:lstStyle/>
          <a:p>
            <a:r>
              <a:rPr lang="fr-FR" dirty="0" smtClean="0">
                <a:latin typeface="Times New Roman" pitchFamily="18" charset="0"/>
                <a:cs typeface="Times New Roman" pitchFamily="18" charset="0"/>
              </a:rPr>
              <a:t>-&gt;</a:t>
            </a:r>
            <a:r>
              <a:rPr lang="fr-FR" dirty="0" err="1" smtClean="0">
                <a:latin typeface="Times New Roman" pitchFamily="18" charset="0"/>
                <a:cs typeface="Times New Roman" pitchFamily="18" charset="0"/>
              </a:rPr>
              <a:t>Vì</a:t>
            </a:r>
            <a:r>
              <a:rPr lang="fr-FR" dirty="0" smtClean="0">
                <a:latin typeface="Times New Roman" pitchFamily="18" charset="0"/>
                <a:cs typeface="Times New Roman" pitchFamily="18" charset="0"/>
              </a:rPr>
              <a:t> </a:t>
            </a:r>
            <a:r>
              <a:rPr lang="fr-FR" dirty="0" err="1">
                <a:latin typeface="Times New Roman" pitchFamily="18" charset="0"/>
                <a:cs typeface="Times New Roman" pitchFamily="18" charset="0"/>
              </a:rPr>
              <a:t>truyện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không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nhằm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khẳng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định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năng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khiếu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hay</a:t>
            </a:r>
            <a:r>
              <a:rPr lang="fr-FR" dirty="0">
                <a:latin typeface="Times New Roman" pitchFamily="18" charset="0"/>
                <a:cs typeface="Times New Roman" pitchFamily="18" charset="0"/>
              </a:rPr>
              <a:t> ca </a:t>
            </a:r>
            <a:r>
              <a:rPr lang="fr-FR" dirty="0" err="1">
                <a:latin typeface="Times New Roman" pitchFamily="18" charset="0"/>
                <a:cs typeface="Times New Roman" pitchFamily="18" charset="0"/>
              </a:rPr>
              <a:t>ngợi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những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phẩm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chất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tốt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đẹp</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của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cô</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em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gái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mà</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chủ</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yếu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muốn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người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đọc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hướng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tới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sự</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thức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tỉnh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lòng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đố</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kị</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ganh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ghét</a:t>
            </a:r>
            <a:r>
              <a:rPr lang="fr-FR" dirty="0">
                <a:latin typeface="Times New Roman" pitchFamily="18" charset="0"/>
                <a:cs typeface="Times New Roman" pitchFamily="18" charset="0"/>
              </a:rPr>
              <a:t> ) </a:t>
            </a:r>
            <a:r>
              <a:rPr lang="fr-FR" dirty="0" err="1">
                <a:latin typeface="Times New Roman" pitchFamily="18" charset="0"/>
                <a:cs typeface="Times New Roman" pitchFamily="18" charset="0"/>
              </a:rPr>
              <a:t>của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nhân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vật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người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anh</a:t>
            </a:r>
            <a:r>
              <a:rPr lang="fr-FR"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6" name="TextBox 15"/>
          <p:cNvSpPr txBox="1"/>
          <p:nvPr/>
        </p:nvSpPr>
        <p:spPr>
          <a:xfrm>
            <a:off x="6073929" y="2145268"/>
            <a:ext cx="3070071" cy="646331"/>
          </a:xfrm>
          <a:prstGeom prst="rect">
            <a:avLst/>
          </a:prstGeom>
          <a:noFill/>
        </p:spPr>
        <p:txBody>
          <a:bodyPr wrap="none" rtlCol="0">
            <a:spAutoFit/>
          </a:bodyPr>
          <a:lstStyle/>
          <a:p>
            <a:r>
              <a:rPr lang="en-US" dirty="0" err="1" smtClean="0">
                <a:latin typeface="Times New Roman" pitchFamily="18" charset="0"/>
                <a:cs typeface="Times New Roman" pitchFamily="18" charset="0"/>
              </a:rPr>
              <a:t>Kiều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trai</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trai</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7" name="TextBox 16"/>
          <p:cNvSpPr txBox="1"/>
          <p:nvPr/>
        </p:nvSpPr>
        <p:spPr>
          <a:xfrm>
            <a:off x="4275068" y="4114800"/>
            <a:ext cx="1287532" cy="369332"/>
          </a:xfrm>
          <a:prstGeom prst="rect">
            <a:avLst/>
          </a:prstGeom>
          <a:noFill/>
        </p:spPr>
        <p:txBody>
          <a:bodyPr wrap="none" rtlCol="0">
            <a:spAutoFit/>
          </a:bodyPr>
          <a:lstStyle/>
          <a:p>
            <a:r>
              <a:rPr lang="fr-FR" b="1" dirty="0">
                <a:latin typeface="Times New Roman" pitchFamily="18" charset="0"/>
                <a:cs typeface="Times New Roman" pitchFamily="18" charset="0"/>
              </a:rPr>
              <a:t>* </a:t>
            </a:r>
            <a:r>
              <a:rPr lang="fr-FR" b="1" dirty="0" err="1">
                <a:latin typeface="Times New Roman" pitchFamily="18" charset="0"/>
                <a:cs typeface="Times New Roman" pitchFamily="18" charset="0"/>
              </a:rPr>
              <a:t>Ngôi</a:t>
            </a:r>
            <a:r>
              <a:rPr lang="fr-FR" b="1" dirty="0">
                <a:latin typeface="Times New Roman" pitchFamily="18" charset="0"/>
                <a:cs typeface="Times New Roman" pitchFamily="18" charset="0"/>
              </a:rPr>
              <a:t> </a:t>
            </a:r>
            <a:r>
              <a:rPr lang="fr-FR" b="1" dirty="0" err="1">
                <a:latin typeface="Times New Roman" pitchFamily="18" charset="0"/>
                <a:cs typeface="Times New Roman" pitchFamily="18" charset="0"/>
              </a:rPr>
              <a:t>kể</a:t>
            </a:r>
            <a:r>
              <a:rPr lang="fr-FR" dirty="0">
                <a:latin typeface="Times New Roman" pitchFamily="18" charset="0"/>
                <a:cs typeface="Times New Roman" pitchFamily="18" charset="0"/>
              </a:rPr>
              <a:t> : </a:t>
            </a:r>
            <a:endParaRPr lang="en-US" dirty="0">
              <a:latin typeface="Times New Roman" pitchFamily="18" charset="0"/>
              <a:cs typeface="Times New Roman" pitchFamily="18" charset="0"/>
            </a:endParaRPr>
          </a:p>
        </p:txBody>
      </p:sp>
      <p:sp>
        <p:nvSpPr>
          <p:cNvPr id="18" name="TextBox 17"/>
          <p:cNvSpPr txBox="1"/>
          <p:nvPr/>
        </p:nvSpPr>
        <p:spPr>
          <a:xfrm>
            <a:off x="381000" y="2590800"/>
            <a:ext cx="3657600" cy="1015663"/>
          </a:xfrm>
          <a:prstGeom prst="rect">
            <a:avLst/>
          </a:prstGeom>
          <a:noFill/>
        </p:spPr>
        <p:txBody>
          <a:bodyPr wrap="square" rtlCol="0">
            <a:spAutoFit/>
          </a:bodyPr>
          <a:lstStyle/>
          <a:p>
            <a:r>
              <a:rPr lang="pt-BR" sz="2000" dirty="0">
                <a:latin typeface="Times New Roman" pitchFamily="18" charset="0"/>
                <a:cs typeface="Times New Roman" pitchFamily="18" charset="0"/>
              </a:rPr>
              <a:t>? Truyện được kể lại từ ngôi thứ mấy? Ai là người </a:t>
            </a:r>
            <a:r>
              <a:rPr lang="pt-BR" sz="2000">
                <a:latin typeface="Times New Roman" pitchFamily="18" charset="0"/>
                <a:cs typeface="Times New Roman" pitchFamily="18" charset="0"/>
              </a:rPr>
              <a:t>kể </a:t>
            </a:r>
            <a:r>
              <a:rPr lang="pt-BR" sz="2000" smtClean="0">
                <a:latin typeface="Times New Roman" pitchFamily="18" charset="0"/>
                <a:cs typeface="Times New Roman" pitchFamily="18" charset="0"/>
              </a:rPr>
              <a:t>truyện</a:t>
            </a:r>
            <a:r>
              <a:rPr lang="pt-BR" sz="2000" dirty="0">
                <a:latin typeface="Times New Roman" pitchFamily="18" charset="0"/>
                <a:cs typeface="Times New Roman" pitchFamily="18" charset="0"/>
              </a:rPr>
              <a:t>? Tác dụng của ngôi kể ấy?</a:t>
            </a:r>
            <a:endParaRPr lang="en-US" sz="2000" dirty="0">
              <a:latin typeface="Times New Roman" pitchFamily="18" charset="0"/>
              <a:cs typeface="Times New Roman" pitchFamily="18" charset="0"/>
            </a:endParaRPr>
          </a:p>
        </p:txBody>
      </p:sp>
      <p:sp>
        <p:nvSpPr>
          <p:cNvPr id="19" name="TextBox 18"/>
          <p:cNvSpPr txBox="1"/>
          <p:nvPr/>
        </p:nvSpPr>
        <p:spPr>
          <a:xfrm>
            <a:off x="5393336" y="4114800"/>
            <a:ext cx="2912464" cy="369332"/>
          </a:xfrm>
          <a:prstGeom prst="rect">
            <a:avLst/>
          </a:prstGeom>
          <a:noFill/>
        </p:spPr>
        <p:txBody>
          <a:bodyPr wrap="none" rtlCol="0">
            <a:spAutoFit/>
          </a:bodyPr>
          <a:lstStyle/>
          <a:p>
            <a:r>
              <a:rPr lang="fr-FR" dirty="0" err="1">
                <a:latin typeface="Times New Roman" pitchFamily="18" charset="0"/>
                <a:cs typeface="Times New Roman" pitchFamily="18" charset="0"/>
              </a:rPr>
              <a:t>Ngôi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thứ</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nhất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lời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người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anh</a:t>
            </a:r>
            <a:r>
              <a:rPr lang="fr-FR" dirty="0"/>
              <a:t>.</a:t>
            </a:r>
            <a:endParaRPr lang="en-US" dirty="0"/>
          </a:p>
        </p:txBody>
      </p:sp>
      <p:sp>
        <p:nvSpPr>
          <p:cNvPr id="20" name="TextBox 19"/>
          <p:cNvSpPr txBox="1"/>
          <p:nvPr/>
        </p:nvSpPr>
        <p:spPr>
          <a:xfrm>
            <a:off x="4267200" y="4431268"/>
            <a:ext cx="1306768" cy="369332"/>
          </a:xfrm>
          <a:prstGeom prst="rect">
            <a:avLst/>
          </a:prstGeom>
          <a:noFill/>
        </p:spPr>
        <p:txBody>
          <a:bodyPr wrap="none" rtlCol="0">
            <a:spAutoFit/>
          </a:bodyPr>
          <a:lstStyle/>
          <a:p>
            <a:r>
              <a:rPr lang="fr-FR" dirty="0">
                <a:latin typeface="Times New Roman" pitchFamily="18" charset="0"/>
                <a:cs typeface="Times New Roman" pitchFamily="18" charset="0"/>
              </a:rPr>
              <a:t>-</a:t>
            </a:r>
            <a:r>
              <a:rPr lang="fr-FR" i="1" dirty="0" err="1">
                <a:latin typeface="Times New Roman" pitchFamily="18" charset="0"/>
                <a:cs typeface="Times New Roman" pitchFamily="18" charset="0"/>
              </a:rPr>
              <a:t>Tác</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dụng</a:t>
            </a:r>
            <a:r>
              <a:rPr lang="fr-FR" dirty="0">
                <a:latin typeface="Times New Roman" pitchFamily="18" charset="0"/>
                <a:cs typeface="Times New Roman" pitchFamily="18" charset="0"/>
              </a:rPr>
              <a:t> : </a:t>
            </a:r>
            <a:endParaRPr lang="en-US" dirty="0">
              <a:latin typeface="Times New Roman" pitchFamily="18" charset="0"/>
              <a:cs typeface="Times New Roman" pitchFamily="18" charset="0"/>
            </a:endParaRPr>
          </a:p>
        </p:txBody>
      </p:sp>
      <p:sp>
        <p:nvSpPr>
          <p:cNvPr id="21" name="TextBox 20"/>
          <p:cNvSpPr txBox="1"/>
          <p:nvPr/>
        </p:nvSpPr>
        <p:spPr>
          <a:xfrm>
            <a:off x="5276789" y="4486870"/>
            <a:ext cx="3791011" cy="923330"/>
          </a:xfrm>
          <a:prstGeom prst="rect">
            <a:avLst/>
          </a:prstGeom>
          <a:noFill/>
        </p:spPr>
        <p:txBody>
          <a:bodyPr wrap="square" rtlCol="0">
            <a:spAutoFit/>
          </a:bodyPr>
          <a:lstStyle/>
          <a:p>
            <a:pPr fontAlgn="base"/>
            <a:r>
              <a:rPr lang="en-US" dirty="0">
                <a:latin typeface="Times New Roman" pitchFamily="18" charset="0"/>
                <a:cs typeface="Times New Roman" pitchFamily="18" charset="0"/>
              </a:rPr>
              <a:t> </a:t>
            </a:r>
            <a:r>
              <a:rPr lang="en-US" smtClean="0">
                <a:latin typeface="Times New Roman" pitchFamily="18" charset="0"/>
                <a:cs typeface="Times New Roman" pitchFamily="18" charset="0"/>
              </a:rPr>
              <a:t> </a:t>
            </a:r>
            <a:r>
              <a:rPr lang="en-US" dirty="0">
                <a:latin typeface="Times New Roman" pitchFamily="18" charset="0"/>
                <a:cs typeface="Times New Roman" pitchFamily="18" charset="0"/>
              </a:rPr>
              <a:t>Cho </a:t>
            </a:r>
            <a:r>
              <a:rPr lang="en-US" dirty="0" err="1">
                <a:latin typeface="Times New Roman" pitchFamily="18" charset="0"/>
                <a:cs typeface="Times New Roman" pitchFamily="18" charset="0"/>
              </a:rPr>
              <a:t>phép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a:t>
            </a:r>
          </a:p>
        </p:txBody>
      </p:sp>
      <p:sp>
        <p:nvSpPr>
          <p:cNvPr id="23" name="TextBox 22"/>
          <p:cNvSpPr txBox="1"/>
          <p:nvPr/>
        </p:nvSpPr>
        <p:spPr>
          <a:xfrm>
            <a:off x="4144710" y="5334000"/>
            <a:ext cx="1798890" cy="369332"/>
          </a:xfrm>
          <a:prstGeom prst="rect">
            <a:avLst/>
          </a:prstGeom>
          <a:noFill/>
        </p:spPr>
        <p:txBody>
          <a:bodyPr wrap="none" rtlCol="0">
            <a:spAutoFit/>
          </a:bodyPr>
          <a:lstStyle/>
          <a:p>
            <a:r>
              <a:rPr lang="fr-FR" b="1" dirty="0" smtClean="0">
                <a:latin typeface="Times New Roman" pitchFamily="18" charset="0"/>
                <a:cs typeface="Times New Roman" pitchFamily="18" charset="0"/>
              </a:rPr>
              <a:t>* </a:t>
            </a:r>
            <a:r>
              <a:rPr lang="fr-FR" b="1" dirty="0" err="1">
                <a:latin typeface="Times New Roman" pitchFamily="18" charset="0"/>
                <a:cs typeface="Times New Roman" pitchFamily="18" charset="0"/>
              </a:rPr>
              <a:t>Kiểu</a:t>
            </a:r>
            <a:r>
              <a:rPr lang="fr-FR" b="1" dirty="0">
                <a:latin typeface="Times New Roman" pitchFamily="18" charset="0"/>
                <a:cs typeface="Times New Roman" pitchFamily="18" charset="0"/>
              </a:rPr>
              <a:t> </a:t>
            </a:r>
            <a:r>
              <a:rPr lang="fr-FR" b="1" dirty="0" err="1">
                <a:latin typeface="Times New Roman" pitchFamily="18" charset="0"/>
                <a:cs typeface="Times New Roman" pitchFamily="18" charset="0"/>
              </a:rPr>
              <a:t>văn</a:t>
            </a:r>
            <a:r>
              <a:rPr lang="fr-FR" b="1" dirty="0">
                <a:latin typeface="Times New Roman" pitchFamily="18" charset="0"/>
                <a:cs typeface="Times New Roman" pitchFamily="18" charset="0"/>
              </a:rPr>
              <a:t> </a:t>
            </a:r>
            <a:r>
              <a:rPr lang="fr-FR" b="1" err="1">
                <a:latin typeface="Times New Roman" pitchFamily="18" charset="0"/>
                <a:cs typeface="Times New Roman" pitchFamily="18" charset="0"/>
              </a:rPr>
              <a:t>bản</a:t>
            </a:r>
            <a:r>
              <a:rPr lang="fr-FR" b="1">
                <a:latin typeface="Times New Roman" pitchFamily="18" charset="0"/>
                <a:cs typeface="Times New Roman" pitchFamily="18" charset="0"/>
              </a:rPr>
              <a:t> </a:t>
            </a:r>
            <a:r>
              <a:rPr lang="fr-FR"/>
              <a:t>:</a:t>
            </a:r>
            <a:endParaRPr lang="en-US" dirty="0"/>
          </a:p>
        </p:txBody>
      </p:sp>
      <p:sp>
        <p:nvSpPr>
          <p:cNvPr id="24" name="TextBox 23"/>
          <p:cNvSpPr txBox="1"/>
          <p:nvPr/>
        </p:nvSpPr>
        <p:spPr>
          <a:xfrm>
            <a:off x="381000" y="2743200"/>
            <a:ext cx="3810001" cy="707886"/>
          </a:xfrm>
          <a:prstGeom prst="rect">
            <a:avLst/>
          </a:prstGeom>
          <a:noFill/>
        </p:spPr>
        <p:txBody>
          <a:bodyPr wrap="square" rtlCol="0">
            <a:spAutoFit/>
          </a:bodyPr>
          <a:lstStyle/>
          <a:p>
            <a:r>
              <a:rPr lang="pt-BR" b="1" dirty="0">
                <a:latin typeface="Times New Roman" pitchFamily="18" charset="0"/>
                <a:cs typeface="Times New Roman" pitchFamily="18" charset="0"/>
              </a:rPr>
              <a:t>? </a:t>
            </a:r>
            <a:r>
              <a:rPr lang="pt-BR" sz="2000" b="1" dirty="0">
                <a:latin typeface="Times New Roman" pitchFamily="18" charset="0"/>
                <a:cs typeface="Times New Roman" pitchFamily="18" charset="0"/>
              </a:rPr>
              <a:t>Xác định </a:t>
            </a:r>
            <a:r>
              <a:rPr lang="pt-BR" sz="2000" b="1">
                <a:latin typeface="Times New Roman" pitchFamily="18" charset="0"/>
                <a:cs typeface="Times New Roman" pitchFamily="18" charset="0"/>
              </a:rPr>
              <a:t>kiểu </a:t>
            </a:r>
            <a:r>
              <a:rPr lang="pt-BR" sz="2000" b="1" smtClean="0">
                <a:latin typeface="Times New Roman" pitchFamily="18" charset="0"/>
                <a:cs typeface="Times New Roman" pitchFamily="18" charset="0"/>
              </a:rPr>
              <a:t>loại  văn bản của </a:t>
            </a:r>
            <a:r>
              <a:rPr lang="pt-BR" sz="2000" b="1" dirty="0">
                <a:latin typeface="Times New Roman" pitchFamily="18" charset="0"/>
                <a:cs typeface="Times New Roman" pitchFamily="18" charset="0"/>
              </a:rPr>
              <a:t>truyện?</a:t>
            </a:r>
            <a:endParaRPr lang="en-US" sz="2000" b="1" dirty="0">
              <a:latin typeface="Times New Roman" pitchFamily="18" charset="0"/>
              <a:cs typeface="Times New Roman" pitchFamily="18" charset="0"/>
            </a:endParaRPr>
          </a:p>
        </p:txBody>
      </p:sp>
      <p:sp>
        <p:nvSpPr>
          <p:cNvPr id="27" name="TextBox 26"/>
          <p:cNvSpPr txBox="1"/>
          <p:nvPr/>
        </p:nvSpPr>
        <p:spPr>
          <a:xfrm>
            <a:off x="5947276" y="5334000"/>
            <a:ext cx="834524" cy="369332"/>
          </a:xfrm>
          <a:prstGeom prst="rect">
            <a:avLst/>
          </a:prstGeom>
          <a:noFill/>
        </p:spPr>
        <p:txBody>
          <a:bodyPr wrap="none" rtlCol="0">
            <a:spAutoFit/>
          </a:bodyPr>
          <a:lstStyle/>
          <a:p>
            <a:r>
              <a:rPr lang="fr-FR" smtClean="0">
                <a:latin typeface="Times New Roman" pitchFamily="18" charset="0"/>
                <a:cs typeface="Times New Roman" pitchFamily="18" charset="0"/>
              </a:rPr>
              <a:t> </a:t>
            </a:r>
            <a:r>
              <a:rPr lang="fr-FR" dirty="0" err="1">
                <a:latin typeface="Times New Roman" pitchFamily="18" charset="0"/>
                <a:cs typeface="Times New Roman" pitchFamily="18" charset="0"/>
              </a:rPr>
              <a:t>Tự</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sự</a:t>
            </a:r>
            <a:r>
              <a:rPr lang="fr-FR"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Rectangle 3"/>
          <p:cNvSpPr/>
          <p:nvPr/>
        </p:nvSpPr>
        <p:spPr>
          <a:xfrm>
            <a:off x="304800" y="914400"/>
            <a:ext cx="1424429" cy="369332"/>
          </a:xfrm>
          <a:prstGeom prst="rect">
            <a:avLst/>
          </a:prstGeom>
        </p:spPr>
        <p:txBody>
          <a:bodyPr wrap="none">
            <a:spAutoFit/>
          </a:bodyPr>
          <a:lstStyle/>
          <a:p>
            <a:r>
              <a:rPr lang="en-US" b="1">
                <a:latin typeface="Times New Roman" pitchFamily="18" charset="0"/>
                <a:cs typeface="Times New Roman" pitchFamily="18" charset="0"/>
              </a:rPr>
              <a:t>2- Tác phẩm</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61788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10"/>
                                        </p:tgtEl>
                                        <p:attrNameLst>
                                          <p:attrName>ppt_x</p:attrName>
                                        </p:attrNameLst>
                                      </p:cBhvr>
                                      <p:tavLst>
                                        <p:tav tm="0">
                                          <p:val>
                                            <p:strVal val="ppt_x"/>
                                          </p:val>
                                        </p:tav>
                                        <p:tav tm="100000">
                                          <p:val>
                                            <p:strVal val="ppt_x"/>
                                          </p:val>
                                        </p:tav>
                                      </p:tavLst>
                                    </p:anim>
                                    <p:anim calcmode="lin" valueType="num">
                                      <p:cBhvr additive="base">
                                        <p:cTn id="55" dur="500"/>
                                        <p:tgtEl>
                                          <p:spTgt spid="10"/>
                                        </p:tgtEl>
                                        <p:attrNameLst>
                                          <p:attrName>ppt_y</p:attrName>
                                        </p:attrNameLst>
                                      </p:cBhvr>
                                      <p:tavLst>
                                        <p:tav tm="0">
                                          <p:val>
                                            <p:strVal val="ppt_y"/>
                                          </p:val>
                                        </p:tav>
                                        <p:tav tm="100000">
                                          <p:val>
                                            <p:strVal val="1+ppt_h/2"/>
                                          </p:val>
                                        </p:tav>
                                      </p:tavLst>
                                    </p:anim>
                                    <p:set>
                                      <p:cBhvr>
                                        <p:cTn id="56" dur="1" fill="hold">
                                          <p:stCondLst>
                                            <p:cond delay="499"/>
                                          </p:stCondLst>
                                        </p:cTn>
                                        <p:tgtEl>
                                          <p:spTgt spid="1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anim calcmode="lin" valueType="num">
                                      <p:cBhvr additive="base">
                                        <p:cTn id="6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
                                            <p:txEl>
                                              <p:pRg st="0" end="0"/>
                                            </p:txEl>
                                          </p:spTgt>
                                        </p:tgtEl>
                                        <p:attrNameLst>
                                          <p:attrName>style.visibility</p:attrName>
                                        </p:attrNameLst>
                                      </p:cBhvr>
                                      <p:to>
                                        <p:strVal val="visible"/>
                                      </p:to>
                                    </p:set>
                                    <p:anim calcmode="lin" valueType="num">
                                      <p:cBhvr additive="base">
                                        <p:cTn id="7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13">
                                            <p:txEl>
                                              <p:pRg st="0" end="0"/>
                                            </p:txEl>
                                          </p:spTgt>
                                        </p:tgtEl>
                                      </p:cBhvr>
                                    </p:animEffect>
                                    <p:set>
                                      <p:cBhvr>
                                        <p:cTn id="79" dur="1" fill="hold">
                                          <p:stCondLst>
                                            <p:cond delay="499"/>
                                          </p:stCondLst>
                                        </p:cTn>
                                        <p:tgtEl>
                                          <p:spTgt spid="13">
                                            <p:txEl>
                                              <p:pRg st="0" end="0"/>
                                            </p:txEl>
                                          </p:spTgt>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6">
                                            <p:txEl>
                                              <p:pRg st="0" end="0"/>
                                            </p:txEl>
                                          </p:spTgt>
                                        </p:tgtEl>
                                        <p:attrNameLst>
                                          <p:attrName>style.visibility</p:attrName>
                                        </p:attrNameLst>
                                      </p:cBhvr>
                                      <p:to>
                                        <p:strVal val="visible"/>
                                      </p:to>
                                    </p:set>
                                    <p:anim calcmode="lin" valueType="num">
                                      <p:cBhvr additive="base">
                                        <p:cTn id="8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6">
                                            <p:txEl>
                                              <p:pRg st="1" end="1"/>
                                            </p:txEl>
                                          </p:spTgt>
                                        </p:tgtEl>
                                        <p:attrNameLst>
                                          <p:attrName>style.visibility</p:attrName>
                                        </p:attrNameLst>
                                      </p:cBhvr>
                                      <p:to>
                                        <p:strVal val="visible"/>
                                      </p:to>
                                    </p:set>
                                    <p:anim calcmode="lin" valueType="num">
                                      <p:cBhvr additive="base">
                                        <p:cTn id="90"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5">
                                            <p:txEl>
                                              <p:pRg st="0" end="0"/>
                                            </p:txEl>
                                          </p:spTgt>
                                        </p:tgtEl>
                                        <p:attrNameLst>
                                          <p:attrName>style.visibility</p:attrName>
                                        </p:attrNameLst>
                                      </p:cBhvr>
                                      <p:to>
                                        <p:strVal val="visible"/>
                                      </p:to>
                                    </p:set>
                                    <p:anim calcmode="lin" valueType="num">
                                      <p:cBhvr additive="base">
                                        <p:cTn id="9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7">
                                            <p:txEl>
                                              <p:pRg st="0" end="0"/>
                                            </p:txEl>
                                          </p:spTgt>
                                        </p:tgtEl>
                                        <p:attrNameLst>
                                          <p:attrName>style.visibility</p:attrName>
                                        </p:attrNameLst>
                                      </p:cBhvr>
                                      <p:to>
                                        <p:strVal val="visible"/>
                                      </p:to>
                                    </p:set>
                                    <p:anim calcmode="lin" valueType="num">
                                      <p:cBhvr additive="base">
                                        <p:cTn id="10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500" fill="hold"/>
                                        <p:tgtEl>
                                          <p:spTgt spid="18"/>
                                        </p:tgtEl>
                                        <p:attrNameLst>
                                          <p:attrName>ppt_x</p:attrName>
                                        </p:attrNameLst>
                                      </p:cBhvr>
                                      <p:tavLst>
                                        <p:tav tm="0">
                                          <p:val>
                                            <p:strVal val="#ppt_x"/>
                                          </p:val>
                                        </p:tav>
                                        <p:tav tm="100000">
                                          <p:val>
                                            <p:strVal val="#ppt_x"/>
                                          </p:val>
                                        </p:tav>
                                      </p:tavLst>
                                    </p:anim>
                                    <p:anim calcmode="lin" valueType="num">
                                      <p:cBhvr additive="base">
                                        <p:cTn id="10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500"/>
                                        <p:tgtEl>
                                          <p:spTgt spid="18"/>
                                        </p:tgtEl>
                                      </p:cBhvr>
                                    </p:animEffect>
                                    <p:set>
                                      <p:cBhvr>
                                        <p:cTn id="114" dur="1" fill="hold">
                                          <p:stCondLst>
                                            <p:cond delay="499"/>
                                          </p:stCondLst>
                                        </p:cTn>
                                        <p:tgtEl>
                                          <p:spTgt spid="18"/>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19">
                                            <p:txEl>
                                              <p:pRg st="0" end="0"/>
                                            </p:txEl>
                                          </p:spTgt>
                                        </p:tgtEl>
                                        <p:attrNameLst>
                                          <p:attrName>style.visibility</p:attrName>
                                        </p:attrNameLst>
                                      </p:cBhvr>
                                      <p:to>
                                        <p:strVal val="visible"/>
                                      </p:to>
                                    </p:set>
                                    <p:anim calcmode="lin" valueType="num">
                                      <p:cBhvr additive="base">
                                        <p:cTn id="1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20">
                                            <p:txEl>
                                              <p:pRg st="0" end="0"/>
                                            </p:txEl>
                                          </p:spTgt>
                                        </p:tgtEl>
                                        <p:attrNameLst>
                                          <p:attrName>style.visibility</p:attrName>
                                        </p:attrNameLst>
                                      </p:cBhvr>
                                      <p:to>
                                        <p:strVal val="visible"/>
                                      </p:to>
                                    </p:set>
                                    <p:anim calcmode="lin" valueType="num">
                                      <p:cBhvr additive="base">
                                        <p:cTn id="1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1"/>
                                        </p:tgtEl>
                                        <p:attrNameLst>
                                          <p:attrName>style.visibility</p:attrName>
                                        </p:attrNameLst>
                                      </p:cBhvr>
                                      <p:to>
                                        <p:strVal val="visible"/>
                                      </p:to>
                                    </p:set>
                                    <p:anim calcmode="lin" valueType="num">
                                      <p:cBhvr additive="base">
                                        <p:cTn id="131" dur="500" fill="hold"/>
                                        <p:tgtEl>
                                          <p:spTgt spid="21"/>
                                        </p:tgtEl>
                                        <p:attrNameLst>
                                          <p:attrName>ppt_x</p:attrName>
                                        </p:attrNameLst>
                                      </p:cBhvr>
                                      <p:tavLst>
                                        <p:tav tm="0">
                                          <p:val>
                                            <p:strVal val="#ppt_x"/>
                                          </p:val>
                                        </p:tav>
                                        <p:tav tm="100000">
                                          <p:val>
                                            <p:strVal val="#ppt_x"/>
                                          </p:val>
                                        </p:tav>
                                      </p:tavLst>
                                    </p:anim>
                                    <p:anim calcmode="lin" valueType="num">
                                      <p:cBhvr additive="base">
                                        <p:cTn id="1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 calcmode="lin" valueType="num">
                                      <p:cBhvr additive="base">
                                        <p:cTn id="13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24"/>
                                        </p:tgtEl>
                                        <p:attrNameLst>
                                          <p:attrName>style.visibility</p:attrName>
                                        </p:attrNameLst>
                                      </p:cBhvr>
                                      <p:to>
                                        <p:strVal val="visible"/>
                                      </p:to>
                                    </p:set>
                                    <p:anim calcmode="lin" valueType="num">
                                      <p:cBhvr additive="base">
                                        <p:cTn id="143" dur="500" fill="hold"/>
                                        <p:tgtEl>
                                          <p:spTgt spid="24"/>
                                        </p:tgtEl>
                                        <p:attrNameLst>
                                          <p:attrName>ppt_x</p:attrName>
                                        </p:attrNameLst>
                                      </p:cBhvr>
                                      <p:tavLst>
                                        <p:tav tm="0">
                                          <p:val>
                                            <p:strVal val="#ppt_x"/>
                                          </p:val>
                                        </p:tav>
                                        <p:tav tm="100000">
                                          <p:val>
                                            <p:strVal val="#ppt_x"/>
                                          </p:val>
                                        </p:tav>
                                      </p:tavLst>
                                    </p:anim>
                                    <p:anim calcmode="lin" valueType="num">
                                      <p:cBhvr additive="base">
                                        <p:cTn id="1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grpId="1" nodeType="clickEffect">
                                  <p:stCondLst>
                                    <p:cond delay="0"/>
                                  </p:stCondLst>
                                  <p:childTnLst>
                                    <p:animEffect transition="out" filter="fade">
                                      <p:cBhvr>
                                        <p:cTn id="148" dur="500"/>
                                        <p:tgtEl>
                                          <p:spTgt spid="24"/>
                                        </p:tgtEl>
                                      </p:cBhvr>
                                    </p:animEffect>
                                    <p:set>
                                      <p:cBhvr>
                                        <p:cTn id="149" dur="1" fill="hold">
                                          <p:stCondLst>
                                            <p:cond delay="499"/>
                                          </p:stCondLst>
                                        </p:cTn>
                                        <p:tgtEl>
                                          <p:spTgt spid="24"/>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2" presetClass="entr" presetSubtype="4" fill="hold" nodeType="clickEffect">
                                  <p:stCondLst>
                                    <p:cond delay="0"/>
                                  </p:stCondLst>
                                  <p:childTnLst>
                                    <p:set>
                                      <p:cBhvr>
                                        <p:cTn id="153" dur="1" fill="hold">
                                          <p:stCondLst>
                                            <p:cond delay="0"/>
                                          </p:stCondLst>
                                        </p:cTn>
                                        <p:tgtEl>
                                          <p:spTgt spid="27">
                                            <p:txEl>
                                              <p:pRg st="0" end="0"/>
                                            </p:txEl>
                                          </p:spTgt>
                                        </p:tgtEl>
                                        <p:attrNameLst>
                                          <p:attrName>style.visibility</p:attrName>
                                        </p:attrNameLst>
                                      </p:cBhvr>
                                      <p:to>
                                        <p:strVal val="visible"/>
                                      </p:to>
                                    </p:set>
                                    <p:anim calcmode="lin" valueType="num">
                                      <p:cBhvr additive="base">
                                        <p:cTn id="154"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0" grpId="1"/>
      <p:bldP spid="12" grpId="0"/>
      <p:bldP spid="13" grpId="0" build="allAtOnce"/>
      <p:bldP spid="18" grpId="0"/>
      <p:bldP spid="18" grpId="1"/>
      <p:bldP spid="21" grpId="0"/>
      <p:bldP spid="24" grpId="0"/>
      <p:bldP spid="24" grpId="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896410" cy="1015663"/>
          </a:xfrm>
          <a:prstGeom prst="rect">
            <a:avLst/>
          </a:prstGeom>
          <a:noFill/>
        </p:spPr>
        <p:txBody>
          <a:bodyPr wrap="none" rtlCol="0">
            <a:spAutoFit/>
          </a:bodyPr>
          <a:lstStyle/>
          <a:p>
            <a:r>
              <a:rPr lang="pt-BR" b="1" i="1" dirty="0">
                <a:latin typeface="Times New Roman" pitchFamily="18" charset="0"/>
                <a:cs typeface="Times New Roman" pitchFamily="18" charset="0"/>
              </a:rPr>
              <a:t>Tuần 22- Tiết 81</a:t>
            </a:r>
            <a:endParaRPr lang="en-US" b="1" dirty="0">
              <a:latin typeface="Times New Roman" pitchFamily="18" charset="0"/>
              <a:cs typeface="Times New Roman" pitchFamily="18" charset="0"/>
            </a:endParaRPr>
          </a:p>
          <a:p>
            <a:r>
              <a:rPr lang="pt-BR" b="1" i="1" dirty="0">
                <a:latin typeface="Times New Roman" pitchFamily="18" charset="0"/>
                <a:cs typeface="Times New Roman" pitchFamily="18" charset="0"/>
              </a:rPr>
              <a:t>		</a:t>
            </a:r>
            <a:r>
              <a:rPr lang="pt-BR" sz="2400" b="1" i="1" dirty="0" smtClean="0">
                <a:solidFill>
                  <a:srgbClr val="FF0000"/>
                </a:solidFill>
                <a:latin typeface="Times New Roman" pitchFamily="18" charset="0"/>
                <a:cs typeface="Times New Roman" pitchFamily="18" charset="0"/>
              </a:rPr>
              <a:t>Văn </a:t>
            </a:r>
            <a:r>
              <a:rPr lang="pt-BR" sz="2400" b="1" i="1" dirty="0">
                <a:solidFill>
                  <a:srgbClr val="FF0000"/>
                </a:solidFill>
                <a:latin typeface="Times New Roman" pitchFamily="18" charset="0"/>
                <a:cs typeface="Times New Roman" pitchFamily="18" charset="0"/>
              </a:rPr>
              <a:t>bản</a:t>
            </a:r>
            <a:r>
              <a:rPr lang="pt-BR" sz="2400" b="1" dirty="0">
                <a:solidFill>
                  <a:srgbClr val="FF0000"/>
                </a:solidFill>
                <a:latin typeface="Times New Roman" pitchFamily="18" charset="0"/>
                <a:cs typeface="Times New Roman" pitchFamily="18" charset="0"/>
              </a:rPr>
              <a:t>: BỨC TRANH CỦA EM GÁI TÔI</a:t>
            </a:r>
            <a:r>
              <a:rPr lang="pt-BR" b="1" dirty="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a:p>
            <a:r>
              <a:rPr lang="pt-BR" b="1" i="1" dirty="0">
                <a:latin typeface="Times New Roman" pitchFamily="18" charset="0"/>
                <a:cs typeface="Times New Roman" pitchFamily="18" charset="0"/>
              </a:rPr>
              <a:t>								(Tạ Duy Anh)</a:t>
            </a:r>
            <a:endParaRPr lang="en-US" b="1" dirty="0">
              <a:latin typeface="Times New Roman" pitchFamily="18" charset="0"/>
              <a:cs typeface="Times New Roman" pitchFamily="18" charset="0"/>
            </a:endParaRPr>
          </a:p>
        </p:txBody>
      </p:sp>
      <p:sp>
        <p:nvSpPr>
          <p:cNvPr id="3" name="TextBox 2"/>
          <p:cNvSpPr txBox="1"/>
          <p:nvPr/>
        </p:nvSpPr>
        <p:spPr>
          <a:xfrm>
            <a:off x="533400" y="762000"/>
            <a:ext cx="1424429" cy="646331"/>
          </a:xfrm>
          <a:prstGeom prst="rect">
            <a:avLst/>
          </a:prstGeom>
          <a:noFill/>
        </p:spPr>
        <p:txBody>
          <a:bodyPr wrap="none" rtlCol="0">
            <a:spAutoFit/>
          </a:bodyPr>
          <a:lstStyle/>
          <a:p>
            <a:r>
              <a:rPr lang="en-US" b="1" dirty="0" smtClean="0">
                <a:latin typeface="Times New Roman" pitchFamily="18" charset="0"/>
                <a:cs typeface="Times New Roman" pitchFamily="18" charset="0"/>
              </a:rPr>
              <a:t>1- </a:t>
            </a:r>
            <a:r>
              <a:rPr lang="en-US" b="1" dirty="0" err="1" smtClean="0">
                <a:latin typeface="Times New Roman" pitchFamily="18" charset="0"/>
                <a:cs typeface="Times New Roman" pitchFamily="18" charset="0"/>
              </a:rPr>
              <a:t>Tác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giả</a:t>
            </a:r>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2- </a:t>
            </a:r>
            <a:r>
              <a:rPr lang="en-US" b="1" dirty="0" err="1">
                <a:latin typeface="Times New Roman" pitchFamily="18" charset="0"/>
                <a:cs typeface="Times New Roman" pitchFamily="18" charset="0"/>
              </a:rPr>
              <a:t>T</a:t>
            </a:r>
            <a:r>
              <a:rPr lang="en-US" b="1" dirty="0" err="1" smtClean="0">
                <a:latin typeface="Times New Roman" pitchFamily="18" charset="0"/>
                <a:cs typeface="Times New Roman" pitchFamily="18" charset="0"/>
              </a:rPr>
              <a:t>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phẩm</a:t>
            </a:r>
            <a:endParaRPr lang="en-US" b="1" dirty="0">
              <a:latin typeface="Times New Roman" pitchFamily="18" charset="0"/>
              <a:cs typeface="Times New Roman" pitchFamily="18" charset="0"/>
            </a:endParaRPr>
          </a:p>
        </p:txBody>
      </p:sp>
      <p:cxnSp>
        <p:nvCxnSpPr>
          <p:cNvPr id="5" name="Straight Connector 4"/>
          <p:cNvCxnSpPr/>
          <p:nvPr/>
        </p:nvCxnSpPr>
        <p:spPr>
          <a:xfrm flipH="1">
            <a:off x="4191000" y="762000"/>
            <a:ext cx="76200" cy="6096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1295400"/>
            <a:ext cx="3089307" cy="369332"/>
          </a:xfrm>
          <a:prstGeom prst="rect">
            <a:avLst/>
          </a:prstGeom>
          <a:noFill/>
        </p:spPr>
        <p:txBody>
          <a:bodyPr wrap="none" rtlCol="0">
            <a:spAutoFit/>
          </a:bodyPr>
          <a:lstStyle/>
          <a:p>
            <a:r>
              <a:rPr lang="pt-BR" b="1" u="sng" dirty="0">
                <a:latin typeface="Times New Roman" pitchFamily="18" charset="0"/>
                <a:cs typeface="Times New Roman" pitchFamily="18" charset="0"/>
              </a:rPr>
              <a:t>a-  Đọc và tìm hiểu chú thích:</a:t>
            </a:r>
            <a:endParaRPr lang="en-US" b="1" dirty="0">
              <a:latin typeface="Times New Roman" pitchFamily="18" charset="0"/>
              <a:cs typeface="Times New Roman" pitchFamily="18" charset="0"/>
            </a:endParaRPr>
          </a:p>
        </p:txBody>
      </p:sp>
      <p:sp>
        <p:nvSpPr>
          <p:cNvPr id="7" name="TextBox 6"/>
          <p:cNvSpPr txBox="1"/>
          <p:nvPr/>
        </p:nvSpPr>
        <p:spPr>
          <a:xfrm>
            <a:off x="533400" y="1600200"/>
            <a:ext cx="742511"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Đọc</a:t>
            </a:r>
            <a:endParaRPr lang="en-US" b="1" dirty="0">
              <a:latin typeface="Times New Roman" pitchFamily="18" charset="0"/>
              <a:cs typeface="Times New Roman" pitchFamily="18" charset="0"/>
            </a:endParaRPr>
          </a:p>
        </p:txBody>
      </p:sp>
      <p:sp>
        <p:nvSpPr>
          <p:cNvPr id="8" name="TextBox 7"/>
          <p:cNvSpPr txBox="1"/>
          <p:nvPr/>
        </p:nvSpPr>
        <p:spPr>
          <a:xfrm>
            <a:off x="533400" y="1905000"/>
            <a:ext cx="2219518"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Tìm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hiểu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chú</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thích</a:t>
            </a:r>
            <a:endParaRPr lang="en-US" b="1" dirty="0">
              <a:latin typeface="Times New Roman" pitchFamily="18" charset="0"/>
              <a:cs typeface="Times New Roman" pitchFamily="18" charset="0"/>
            </a:endParaRPr>
          </a:p>
        </p:txBody>
      </p:sp>
      <p:sp>
        <p:nvSpPr>
          <p:cNvPr id="9" name="TextBox 8"/>
          <p:cNvSpPr txBox="1"/>
          <p:nvPr/>
        </p:nvSpPr>
        <p:spPr>
          <a:xfrm>
            <a:off x="304800" y="2209800"/>
            <a:ext cx="3117200" cy="369332"/>
          </a:xfrm>
          <a:prstGeom prst="rect">
            <a:avLst/>
          </a:prstGeom>
          <a:noFill/>
        </p:spPr>
        <p:txBody>
          <a:bodyPr wrap="none" rtlCol="0">
            <a:spAutoFit/>
          </a:bodyPr>
          <a:lstStyle/>
          <a:p>
            <a:r>
              <a:rPr lang="pt-BR" b="1" u="sng" dirty="0">
                <a:latin typeface="Times New Roman" pitchFamily="18" charset="0"/>
                <a:cs typeface="Times New Roman" pitchFamily="18" charset="0"/>
              </a:rPr>
              <a:t>b- Tìm hiểu chung về văn bản</a:t>
            </a:r>
            <a:endParaRPr lang="en-US" b="1" dirty="0">
              <a:latin typeface="Times New Roman" pitchFamily="18" charset="0"/>
              <a:cs typeface="Times New Roman" pitchFamily="18" charset="0"/>
            </a:endParaRPr>
          </a:p>
        </p:txBody>
      </p:sp>
      <p:sp>
        <p:nvSpPr>
          <p:cNvPr id="11" name="TextBox 10"/>
          <p:cNvSpPr txBox="1"/>
          <p:nvPr/>
        </p:nvSpPr>
        <p:spPr>
          <a:xfrm>
            <a:off x="4419600" y="849868"/>
            <a:ext cx="1290738" cy="369332"/>
          </a:xfrm>
          <a:prstGeom prst="rect">
            <a:avLst/>
          </a:prstGeom>
          <a:noFill/>
        </p:spPr>
        <p:txBody>
          <a:bodyPr wrap="none" rtlCol="0">
            <a:spAutoFit/>
          </a:bodyPr>
          <a:lstStyle/>
          <a:p>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Xuất</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xứ</a:t>
            </a:r>
            <a:r>
              <a:rPr lang="en-US" b="1" u="sng" dirty="0" smtClean="0">
                <a:latin typeface="Times New Roman" pitchFamily="18" charset="0"/>
                <a:cs typeface="Times New Roman" pitchFamily="18" charset="0"/>
              </a:rPr>
              <a:t>: </a:t>
            </a:r>
            <a:endParaRPr lang="en-US" b="1" u="sng" dirty="0">
              <a:latin typeface="Times New Roman" pitchFamily="18" charset="0"/>
              <a:cs typeface="Times New Roman" pitchFamily="18" charset="0"/>
            </a:endParaRPr>
          </a:p>
        </p:txBody>
      </p:sp>
      <p:sp>
        <p:nvSpPr>
          <p:cNvPr id="12" name="TextBox 11"/>
          <p:cNvSpPr txBox="1"/>
          <p:nvPr/>
        </p:nvSpPr>
        <p:spPr>
          <a:xfrm>
            <a:off x="4267200" y="1066800"/>
            <a:ext cx="4705410" cy="1200329"/>
          </a:xfrm>
          <a:prstGeom prst="rect">
            <a:avLst/>
          </a:prstGeom>
          <a:noFill/>
        </p:spPr>
        <p:txBody>
          <a:bodyPr wrap="square" rtlCol="0">
            <a:spAutoFit/>
          </a:bodyPr>
          <a:lstStyle/>
          <a:p>
            <a:r>
              <a:rPr lang="pt-BR" dirty="0">
                <a:latin typeface="Times New Roman" pitchFamily="18" charset="0"/>
                <a:cs typeface="Times New Roman" pitchFamily="18" charset="0"/>
              </a:rPr>
              <a:t>Tác phẩm </a:t>
            </a:r>
            <a:r>
              <a:rPr lang="pt-BR" dirty="0" smtClean="0">
                <a:latin typeface="Times New Roman" pitchFamily="18" charset="0"/>
                <a:cs typeface="Times New Roman" pitchFamily="18" charset="0"/>
              </a:rPr>
              <a:t> được  </a:t>
            </a:r>
            <a:r>
              <a:rPr lang="pt-BR" dirty="0">
                <a:latin typeface="Times New Roman" pitchFamily="18" charset="0"/>
                <a:cs typeface="Times New Roman" pitchFamily="18" charset="0"/>
              </a:rPr>
              <a:t>in trong tập truyện  “Con dế ma” </a:t>
            </a:r>
            <a:r>
              <a:rPr lang="pt-BR" dirty="0" smtClean="0">
                <a:latin typeface="Times New Roman" pitchFamily="18" charset="0"/>
                <a:cs typeface="Times New Roman" pitchFamily="18" charset="0"/>
              </a:rPr>
              <a:t>- truyện </a:t>
            </a:r>
            <a:r>
              <a:rPr lang="pt-BR" dirty="0">
                <a:latin typeface="Times New Roman" pitchFamily="18" charset="0"/>
                <a:cs typeface="Times New Roman" pitchFamily="18" charset="0"/>
              </a:rPr>
              <a:t>ngắn đoạt giải nhì trong cuộc thi viết  “Tương lai vẫy gọi” của báo </a:t>
            </a:r>
            <a:r>
              <a:rPr lang="pt-BR" i="1" dirty="0">
                <a:latin typeface="Times New Roman" pitchFamily="18" charset="0"/>
                <a:cs typeface="Times New Roman" pitchFamily="18" charset="0"/>
              </a:rPr>
              <a:t>Thiếu niên Tiền phong.</a:t>
            </a:r>
            <a:endParaRPr lang="en-US" i="1" dirty="0">
              <a:latin typeface="Times New Roman" pitchFamily="18" charset="0"/>
              <a:cs typeface="Times New Roman" pitchFamily="18" charset="0"/>
            </a:endParaRPr>
          </a:p>
        </p:txBody>
      </p:sp>
      <p:sp>
        <p:nvSpPr>
          <p:cNvPr id="14" name="TextBox 13"/>
          <p:cNvSpPr txBox="1"/>
          <p:nvPr/>
        </p:nvSpPr>
        <p:spPr>
          <a:xfrm>
            <a:off x="4191000" y="2133600"/>
            <a:ext cx="2005677" cy="369332"/>
          </a:xfrm>
          <a:prstGeom prst="rect">
            <a:avLst/>
          </a:prstGeom>
          <a:noFill/>
        </p:spPr>
        <p:txBody>
          <a:bodyPr wrap="none" rtlCol="0">
            <a:spAutoFit/>
          </a:bodyPr>
          <a:lstStyle/>
          <a:p>
            <a:r>
              <a:rPr lang="pt-BR" b="1" dirty="0">
                <a:latin typeface="Times New Roman" pitchFamily="18" charset="0"/>
                <a:cs typeface="Times New Roman" pitchFamily="18" charset="0"/>
              </a:rPr>
              <a:t>* Nhân vật </a:t>
            </a:r>
            <a:r>
              <a:rPr lang="pt-BR" b="1" dirty="0" smtClean="0">
                <a:latin typeface="Times New Roman" pitchFamily="18" charset="0"/>
                <a:cs typeface="Times New Roman" pitchFamily="18" charset="0"/>
              </a:rPr>
              <a:t>chính:</a:t>
            </a:r>
            <a:r>
              <a:rPr lang="pt-BR"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15" name="TextBox 14"/>
          <p:cNvSpPr txBox="1"/>
          <p:nvPr/>
        </p:nvSpPr>
        <p:spPr>
          <a:xfrm>
            <a:off x="4267200" y="2743200"/>
            <a:ext cx="4781610" cy="1477328"/>
          </a:xfrm>
          <a:prstGeom prst="rect">
            <a:avLst/>
          </a:prstGeom>
          <a:noFill/>
        </p:spPr>
        <p:txBody>
          <a:bodyPr wrap="square" rtlCol="0">
            <a:spAutoFit/>
          </a:bodyPr>
          <a:lstStyle/>
          <a:p>
            <a:r>
              <a:rPr lang="fr-FR" dirty="0" smtClean="0">
                <a:latin typeface="Times New Roman" pitchFamily="18" charset="0"/>
                <a:cs typeface="Times New Roman" pitchFamily="18" charset="0"/>
              </a:rPr>
              <a:t>-&gt;</a:t>
            </a:r>
            <a:r>
              <a:rPr lang="fr-FR" dirty="0" err="1" smtClean="0">
                <a:latin typeface="Times New Roman" pitchFamily="18" charset="0"/>
                <a:cs typeface="Times New Roman" pitchFamily="18" charset="0"/>
              </a:rPr>
              <a:t>Vì</a:t>
            </a:r>
            <a:r>
              <a:rPr lang="fr-FR" dirty="0" smtClean="0">
                <a:latin typeface="Times New Roman" pitchFamily="18" charset="0"/>
                <a:cs typeface="Times New Roman" pitchFamily="18" charset="0"/>
              </a:rPr>
              <a:t> </a:t>
            </a:r>
            <a:r>
              <a:rPr lang="fr-FR" dirty="0" err="1">
                <a:latin typeface="Times New Roman" pitchFamily="18" charset="0"/>
                <a:cs typeface="Times New Roman" pitchFamily="18" charset="0"/>
              </a:rPr>
              <a:t>truyện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không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nhằm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khẳng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định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năng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khiếu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hay</a:t>
            </a:r>
            <a:r>
              <a:rPr lang="fr-FR" dirty="0">
                <a:latin typeface="Times New Roman" pitchFamily="18" charset="0"/>
                <a:cs typeface="Times New Roman" pitchFamily="18" charset="0"/>
              </a:rPr>
              <a:t> ca </a:t>
            </a:r>
            <a:r>
              <a:rPr lang="fr-FR" dirty="0" err="1">
                <a:latin typeface="Times New Roman" pitchFamily="18" charset="0"/>
                <a:cs typeface="Times New Roman" pitchFamily="18" charset="0"/>
              </a:rPr>
              <a:t>ngợi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những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phẩm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chất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tốt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đẹp</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của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cô</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em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gái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mà</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chủ</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yếu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muốn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người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đọc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hướng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tới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sự</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thức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tỉnh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lòng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đố</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kị</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ganh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ghét</a:t>
            </a:r>
            <a:r>
              <a:rPr lang="fr-FR" dirty="0">
                <a:latin typeface="Times New Roman" pitchFamily="18" charset="0"/>
                <a:cs typeface="Times New Roman" pitchFamily="18" charset="0"/>
              </a:rPr>
              <a:t> ) </a:t>
            </a:r>
            <a:r>
              <a:rPr lang="fr-FR" dirty="0" err="1">
                <a:latin typeface="Times New Roman" pitchFamily="18" charset="0"/>
                <a:cs typeface="Times New Roman" pitchFamily="18" charset="0"/>
              </a:rPr>
              <a:t>của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nhân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vật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người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anh</a:t>
            </a:r>
            <a:r>
              <a:rPr lang="fr-FR"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6" name="TextBox 15"/>
          <p:cNvSpPr txBox="1"/>
          <p:nvPr/>
        </p:nvSpPr>
        <p:spPr>
          <a:xfrm>
            <a:off x="6073929" y="2145268"/>
            <a:ext cx="3070071" cy="646331"/>
          </a:xfrm>
          <a:prstGeom prst="rect">
            <a:avLst/>
          </a:prstGeom>
          <a:noFill/>
        </p:spPr>
        <p:txBody>
          <a:bodyPr wrap="none" rtlCol="0">
            <a:spAutoFit/>
          </a:bodyPr>
          <a:lstStyle/>
          <a:p>
            <a:r>
              <a:rPr lang="en-US" dirty="0" err="1" smtClean="0">
                <a:latin typeface="Times New Roman" pitchFamily="18" charset="0"/>
                <a:cs typeface="Times New Roman" pitchFamily="18" charset="0"/>
              </a:rPr>
              <a:t>Kiều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trai</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trai</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7" name="TextBox 16"/>
          <p:cNvSpPr txBox="1"/>
          <p:nvPr/>
        </p:nvSpPr>
        <p:spPr>
          <a:xfrm>
            <a:off x="4275068" y="4114800"/>
            <a:ext cx="1287532" cy="369332"/>
          </a:xfrm>
          <a:prstGeom prst="rect">
            <a:avLst/>
          </a:prstGeom>
          <a:noFill/>
        </p:spPr>
        <p:txBody>
          <a:bodyPr wrap="none" rtlCol="0">
            <a:spAutoFit/>
          </a:bodyPr>
          <a:lstStyle/>
          <a:p>
            <a:r>
              <a:rPr lang="fr-FR" b="1" dirty="0">
                <a:latin typeface="Times New Roman" pitchFamily="18" charset="0"/>
                <a:cs typeface="Times New Roman" pitchFamily="18" charset="0"/>
              </a:rPr>
              <a:t>* </a:t>
            </a:r>
            <a:r>
              <a:rPr lang="fr-FR" b="1" dirty="0" err="1">
                <a:latin typeface="Times New Roman" pitchFamily="18" charset="0"/>
                <a:cs typeface="Times New Roman" pitchFamily="18" charset="0"/>
              </a:rPr>
              <a:t>Ngôi</a:t>
            </a:r>
            <a:r>
              <a:rPr lang="fr-FR" b="1" dirty="0">
                <a:latin typeface="Times New Roman" pitchFamily="18" charset="0"/>
                <a:cs typeface="Times New Roman" pitchFamily="18" charset="0"/>
              </a:rPr>
              <a:t> </a:t>
            </a:r>
            <a:r>
              <a:rPr lang="fr-FR" b="1" dirty="0" err="1">
                <a:latin typeface="Times New Roman" pitchFamily="18" charset="0"/>
                <a:cs typeface="Times New Roman" pitchFamily="18" charset="0"/>
              </a:rPr>
              <a:t>kể</a:t>
            </a:r>
            <a:r>
              <a:rPr lang="fr-FR" dirty="0">
                <a:latin typeface="Times New Roman" pitchFamily="18" charset="0"/>
                <a:cs typeface="Times New Roman" pitchFamily="18" charset="0"/>
              </a:rPr>
              <a:t> : </a:t>
            </a:r>
            <a:endParaRPr lang="en-US" dirty="0">
              <a:latin typeface="Times New Roman" pitchFamily="18" charset="0"/>
              <a:cs typeface="Times New Roman" pitchFamily="18" charset="0"/>
            </a:endParaRPr>
          </a:p>
        </p:txBody>
      </p:sp>
      <p:sp>
        <p:nvSpPr>
          <p:cNvPr id="19" name="TextBox 18"/>
          <p:cNvSpPr txBox="1"/>
          <p:nvPr/>
        </p:nvSpPr>
        <p:spPr>
          <a:xfrm>
            <a:off x="5393336" y="4114800"/>
            <a:ext cx="2912464" cy="369332"/>
          </a:xfrm>
          <a:prstGeom prst="rect">
            <a:avLst/>
          </a:prstGeom>
          <a:noFill/>
        </p:spPr>
        <p:txBody>
          <a:bodyPr wrap="none" rtlCol="0">
            <a:spAutoFit/>
          </a:bodyPr>
          <a:lstStyle/>
          <a:p>
            <a:r>
              <a:rPr lang="fr-FR" dirty="0" err="1">
                <a:latin typeface="Times New Roman" pitchFamily="18" charset="0"/>
                <a:cs typeface="Times New Roman" pitchFamily="18" charset="0"/>
              </a:rPr>
              <a:t>Ngôi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thứ</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nhất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lời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người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anh</a:t>
            </a:r>
            <a:r>
              <a:rPr lang="fr-FR" dirty="0"/>
              <a:t>.</a:t>
            </a:r>
            <a:endParaRPr lang="en-US" dirty="0"/>
          </a:p>
        </p:txBody>
      </p:sp>
      <p:sp>
        <p:nvSpPr>
          <p:cNvPr id="20" name="TextBox 19"/>
          <p:cNvSpPr txBox="1"/>
          <p:nvPr/>
        </p:nvSpPr>
        <p:spPr>
          <a:xfrm>
            <a:off x="4267200" y="4431268"/>
            <a:ext cx="1306768" cy="369332"/>
          </a:xfrm>
          <a:prstGeom prst="rect">
            <a:avLst/>
          </a:prstGeom>
          <a:noFill/>
        </p:spPr>
        <p:txBody>
          <a:bodyPr wrap="none" rtlCol="0">
            <a:spAutoFit/>
          </a:bodyPr>
          <a:lstStyle/>
          <a:p>
            <a:r>
              <a:rPr lang="fr-FR" dirty="0">
                <a:latin typeface="Times New Roman" pitchFamily="18" charset="0"/>
                <a:cs typeface="Times New Roman" pitchFamily="18" charset="0"/>
              </a:rPr>
              <a:t>-</a:t>
            </a:r>
            <a:r>
              <a:rPr lang="fr-FR" i="1" dirty="0" err="1">
                <a:latin typeface="Times New Roman" pitchFamily="18" charset="0"/>
                <a:cs typeface="Times New Roman" pitchFamily="18" charset="0"/>
              </a:rPr>
              <a:t>Tác</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dụng</a:t>
            </a:r>
            <a:r>
              <a:rPr lang="fr-FR" dirty="0">
                <a:latin typeface="Times New Roman" pitchFamily="18" charset="0"/>
                <a:cs typeface="Times New Roman" pitchFamily="18" charset="0"/>
              </a:rPr>
              <a:t> : </a:t>
            </a:r>
            <a:endParaRPr lang="en-US" dirty="0">
              <a:latin typeface="Times New Roman" pitchFamily="18" charset="0"/>
              <a:cs typeface="Times New Roman" pitchFamily="18" charset="0"/>
            </a:endParaRPr>
          </a:p>
        </p:txBody>
      </p:sp>
      <p:sp>
        <p:nvSpPr>
          <p:cNvPr id="21" name="TextBox 20"/>
          <p:cNvSpPr txBox="1"/>
          <p:nvPr/>
        </p:nvSpPr>
        <p:spPr>
          <a:xfrm>
            <a:off x="5276789" y="4486870"/>
            <a:ext cx="3791011" cy="923330"/>
          </a:xfrm>
          <a:prstGeom prst="rect">
            <a:avLst/>
          </a:prstGeom>
          <a:noFill/>
        </p:spPr>
        <p:txBody>
          <a:bodyPr wrap="square" rtlCol="0">
            <a:spAutoFit/>
          </a:bodyPr>
          <a:lstStyle/>
          <a:p>
            <a:pPr fontAlgn="base"/>
            <a:r>
              <a:rPr lang="en-US">
                <a:latin typeface="Times New Roman" pitchFamily="18" charset="0"/>
                <a:cs typeface="Times New Roman" pitchFamily="18" charset="0"/>
              </a:rPr>
              <a:t> </a:t>
            </a:r>
            <a:r>
              <a:rPr lang="en-US" smtClean="0">
                <a:latin typeface="Times New Roman" pitchFamily="18" charset="0"/>
                <a:cs typeface="Times New Roman" pitchFamily="18" charset="0"/>
              </a:rPr>
              <a:t>  </a:t>
            </a:r>
            <a:r>
              <a:rPr lang="en-US" dirty="0">
                <a:latin typeface="Times New Roman" pitchFamily="18" charset="0"/>
                <a:cs typeface="Times New Roman" pitchFamily="18" charset="0"/>
              </a:rPr>
              <a:t>Cho </a:t>
            </a:r>
            <a:r>
              <a:rPr lang="en-US" dirty="0" err="1">
                <a:latin typeface="Times New Roman" pitchFamily="18" charset="0"/>
                <a:cs typeface="Times New Roman" pitchFamily="18" charset="0"/>
              </a:rPr>
              <a:t>phép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a:t>
            </a:r>
          </a:p>
        </p:txBody>
      </p:sp>
      <p:sp>
        <p:nvSpPr>
          <p:cNvPr id="23" name="TextBox 22"/>
          <p:cNvSpPr txBox="1"/>
          <p:nvPr/>
        </p:nvSpPr>
        <p:spPr>
          <a:xfrm>
            <a:off x="4165037" y="5638800"/>
            <a:ext cx="1798890" cy="369332"/>
          </a:xfrm>
          <a:prstGeom prst="rect">
            <a:avLst/>
          </a:prstGeom>
          <a:noFill/>
        </p:spPr>
        <p:txBody>
          <a:bodyPr wrap="none" rtlCol="0">
            <a:spAutoFit/>
          </a:bodyPr>
          <a:lstStyle/>
          <a:p>
            <a:r>
              <a:rPr lang="fr-FR" b="1" dirty="0" smtClean="0">
                <a:latin typeface="Times New Roman" pitchFamily="18" charset="0"/>
                <a:cs typeface="Times New Roman" pitchFamily="18" charset="0"/>
              </a:rPr>
              <a:t>* </a:t>
            </a:r>
            <a:r>
              <a:rPr lang="fr-FR" b="1" dirty="0" err="1">
                <a:latin typeface="Times New Roman" pitchFamily="18" charset="0"/>
                <a:cs typeface="Times New Roman" pitchFamily="18" charset="0"/>
              </a:rPr>
              <a:t>Kiểu</a:t>
            </a:r>
            <a:r>
              <a:rPr lang="fr-FR" b="1" dirty="0">
                <a:latin typeface="Times New Roman" pitchFamily="18" charset="0"/>
                <a:cs typeface="Times New Roman" pitchFamily="18" charset="0"/>
              </a:rPr>
              <a:t> </a:t>
            </a:r>
            <a:r>
              <a:rPr lang="fr-FR" b="1" dirty="0" err="1">
                <a:latin typeface="Times New Roman" pitchFamily="18" charset="0"/>
                <a:cs typeface="Times New Roman" pitchFamily="18" charset="0"/>
              </a:rPr>
              <a:t>văn</a:t>
            </a:r>
            <a:r>
              <a:rPr lang="fr-FR" b="1" dirty="0">
                <a:latin typeface="Times New Roman" pitchFamily="18" charset="0"/>
                <a:cs typeface="Times New Roman" pitchFamily="18" charset="0"/>
              </a:rPr>
              <a:t> </a:t>
            </a:r>
            <a:r>
              <a:rPr lang="fr-FR" b="1" err="1">
                <a:latin typeface="Times New Roman" pitchFamily="18" charset="0"/>
                <a:cs typeface="Times New Roman" pitchFamily="18" charset="0"/>
              </a:rPr>
              <a:t>bản</a:t>
            </a:r>
            <a:r>
              <a:rPr lang="fr-FR" b="1">
                <a:latin typeface="Times New Roman" pitchFamily="18" charset="0"/>
                <a:cs typeface="Times New Roman" pitchFamily="18" charset="0"/>
              </a:rPr>
              <a:t> </a:t>
            </a:r>
            <a:r>
              <a:rPr lang="fr-FR" u="sng" smtClean="0"/>
              <a:t>:</a:t>
            </a:r>
            <a:endParaRPr lang="en-US" dirty="0"/>
          </a:p>
        </p:txBody>
      </p:sp>
      <p:sp>
        <p:nvSpPr>
          <p:cNvPr id="27" name="TextBox 26"/>
          <p:cNvSpPr txBox="1"/>
          <p:nvPr/>
        </p:nvSpPr>
        <p:spPr>
          <a:xfrm>
            <a:off x="5871076" y="5638800"/>
            <a:ext cx="834524" cy="369332"/>
          </a:xfrm>
          <a:prstGeom prst="rect">
            <a:avLst/>
          </a:prstGeom>
          <a:noFill/>
        </p:spPr>
        <p:txBody>
          <a:bodyPr wrap="none" rtlCol="0">
            <a:spAutoFit/>
          </a:bodyPr>
          <a:lstStyle/>
          <a:p>
            <a:r>
              <a:rPr lang="fr-FR" smtClean="0">
                <a:latin typeface="Times New Roman" pitchFamily="18" charset="0"/>
                <a:cs typeface="Times New Roman" pitchFamily="18" charset="0"/>
              </a:rPr>
              <a:t> </a:t>
            </a:r>
            <a:r>
              <a:rPr lang="fr-FR" dirty="0" err="1">
                <a:latin typeface="Times New Roman" pitchFamily="18" charset="0"/>
                <a:cs typeface="Times New Roman" pitchFamily="18" charset="0"/>
              </a:rPr>
              <a:t>Tự</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sự</a:t>
            </a:r>
            <a:r>
              <a:rPr lang="fr-FR"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29" name="TextBox 28"/>
          <p:cNvSpPr txBox="1"/>
          <p:nvPr/>
        </p:nvSpPr>
        <p:spPr>
          <a:xfrm>
            <a:off x="381000" y="2514600"/>
            <a:ext cx="1196161"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cục</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30" name="TextBox 29"/>
          <p:cNvSpPr txBox="1"/>
          <p:nvPr/>
        </p:nvSpPr>
        <p:spPr>
          <a:xfrm>
            <a:off x="74003" y="2895600"/>
            <a:ext cx="4116997" cy="984885"/>
          </a:xfrm>
          <a:prstGeom prst="rect">
            <a:avLst/>
          </a:prstGeom>
          <a:noFill/>
        </p:spPr>
        <p:txBody>
          <a:bodyPr wrap="square" rtlCol="0">
            <a:spAutoFit/>
          </a:bodyPr>
          <a:lstStyle/>
          <a:p>
            <a:r>
              <a:rPr lang="pt-BR" sz="2000" dirty="0">
                <a:latin typeface="Times New Roman" pitchFamily="18" charset="0"/>
                <a:cs typeface="Times New Roman" pitchFamily="18" charset="0"/>
              </a:rPr>
              <a:t>? Truyện được chia làm mấy phần? Nêu ND chính của từng phần?</a:t>
            </a:r>
            <a:endParaRPr lang="en-US" sz="2000" dirty="0">
              <a:latin typeface="Times New Roman" pitchFamily="18" charset="0"/>
              <a:cs typeface="Times New Roman" pitchFamily="18" charset="0"/>
            </a:endParaRPr>
          </a:p>
          <a:p>
            <a:r>
              <a:rPr lang="pt-BR" dirty="0"/>
              <a:t> </a:t>
            </a:r>
            <a:endParaRPr lang="en-US" dirty="0"/>
          </a:p>
        </p:txBody>
      </p:sp>
      <p:sp>
        <p:nvSpPr>
          <p:cNvPr id="31" name="TextBox 30"/>
          <p:cNvSpPr txBox="1"/>
          <p:nvPr/>
        </p:nvSpPr>
        <p:spPr>
          <a:xfrm>
            <a:off x="1447800" y="2514600"/>
            <a:ext cx="990977" cy="400110"/>
          </a:xfrm>
          <a:prstGeom prst="rect">
            <a:avLst/>
          </a:prstGeom>
          <a:noFill/>
        </p:spPr>
        <p:txBody>
          <a:bodyPr wrap="none" rtlCol="0">
            <a:spAutoFit/>
          </a:bodyPr>
          <a:lstStyle/>
          <a:p>
            <a:r>
              <a:rPr lang="fr-FR" sz="2000" b="1" dirty="0">
                <a:latin typeface="Times New Roman" pitchFamily="18" charset="0"/>
                <a:cs typeface="Times New Roman" pitchFamily="18" charset="0"/>
              </a:rPr>
              <a:t>3 </a:t>
            </a:r>
            <a:r>
              <a:rPr lang="fr-FR" sz="2000" b="1" dirty="0" err="1">
                <a:latin typeface="Times New Roman" pitchFamily="18" charset="0"/>
                <a:cs typeface="Times New Roman" pitchFamily="18" charset="0"/>
              </a:rPr>
              <a:t>phần</a:t>
            </a:r>
            <a:r>
              <a:rPr lang="fr-FR"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32" name="TextBox 31"/>
          <p:cNvSpPr txBox="1"/>
          <p:nvPr/>
        </p:nvSpPr>
        <p:spPr>
          <a:xfrm>
            <a:off x="228600" y="2819400"/>
            <a:ext cx="3886200" cy="2585323"/>
          </a:xfrm>
          <a:prstGeom prst="rect">
            <a:avLst/>
          </a:prstGeom>
          <a:noFill/>
        </p:spPr>
        <p:txBody>
          <a:bodyPr wrap="square" rtlCol="0">
            <a:spAutoFit/>
          </a:bodyPr>
          <a:lstStyle/>
          <a:p>
            <a:r>
              <a:rPr lang="fr-FR" b="1" dirty="0">
                <a:latin typeface="Times New Roman" pitchFamily="18" charset="0"/>
                <a:cs typeface="Times New Roman" pitchFamily="18" charset="0"/>
              </a:rPr>
              <a:t>+ </a:t>
            </a:r>
            <a:r>
              <a:rPr lang="fr-FR" b="1" dirty="0" err="1">
                <a:latin typeface="Times New Roman" pitchFamily="18" charset="0"/>
                <a:cs typeface="Times New Roman" pitchFamily="18" charset="0"/>
              </a:rPr>
              <a:t>Phần</a:t>
            </a:r>
            <a:r>
              <a:rPr lang="fr-FR" b="1" dirty="0">
                <a:latin typeface="Times New Roman" pitchFamily="18" charset="0"/>
                <a:cs typeface="Times New Roman" pitchFamily="18" charset="0"/>
              </a:rPr>
              <a:t> 1</a:t>
            </a:r>
            <a:r>
              <a:rPr lang="fr-FR" dirty="0">
                <a:latin typeface="Times New Roman" pitchFamily="18" charset="0"/>
                <a:cs typeface="Times New Roman" pitchFamily="18" charset="0"/>
              </a:rPr>
              <a:t> : </a:t>
            </a:r>
            <a:r>
              <a:rPr lang="fr-FR" dirty="0" err="1">
                <a:latin typeface="Times New Roman" pitchFamily="18" charset="0"/>
                <a:cs typeface="Times New Roman" pitchFamily="18" charset="0"/>
              </a:rPr>
              <a:t>Từ</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đầu</a:t>
            </a:r>
            <a:r>
              <a:rPr lang="fr-FR" dirty="0">
                <a:latin typeface="Times New Roman" pitchFamily="18" charset="0"/>
                <a:cs typeface="Times New Roman" pitchFamily="18" charset="0"/>
              </a:rPr>
              <a:t>-</a:t>
            </a:r>
            <a:r>
              <a:rPr lang="fr-FR">
                <a:latin typeface="Times New Roman" pitchFamily="18" charset="0"/>
                <a:cs typeface="Times New Roman" pitchFamily="18" charset="0"/>
              </a:rPr>
              <a:t>&gt; </a:t>
            </a:r>
            <a:r>
              <a:rPr lang="fr-FR" dirty="0" err="1">
                <a:latin typeface="Times New Roman" pitchFamily="18" charset="0"/>
                <a:cs typeface="Times New Roman" pitchFamily="18" charset="0"/>
              </a:rPr>
              <a:t>v</a:t>
            </a:r>
            <a:r>
              <a:rPr lang="fr-FR" smtClean="0">
                <a:latin typeface="Times New Roman" pitchFamily="18" charset="0"/>
                <a:cs typeface="Times New Roman" pitchFamily="18" charset="0"/>
              </a:rPr>
              <a:t>ui </a:t>
            </a:r>
            <a:r>
              <a:rPr lang="fr-FR" dirty="0" err="1">
                <a:latin typeface="Times New Roman" pitchFamily="18" charset="0"/>
                <a:cs typeface="Times New Roman" pitchFamily="18" charset="0"/>
              </a:rPr>
              <a:t>vẻ</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lắm</a:t>
            </a:r>
            <a:r>
              <a:rPr lang="fr-FR" dirty="0">
                <a:latin typeface="Times New Roman" pitchFamily="18" charset="0"/>
                <a:cs typeface="Times New Roman" pitchFamily="18" charset="0"/>
              </a:rPr>
              <a:t> » : </a:t>
            </a:r>
            <a:r>
              <a:rPr lang="fr-FR" dirty="0" err="1">
                <a:latin typeface="Times New Roman" pitchFamily="18" charset="0"/>
                <a:cs typeface="Times New Roman" pitchFamily="18" charset="0"/>
              </a:rPr>
              <a:t>Tâm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trạng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người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anh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trước</a:t>
            </a:r>
            <a:r>
              <a:rPr lang="fr-FR" dirty="0">
                <a:latin typeface="Times New Roman" pitchFamily="18" charset="0"/>
                <a:cs typeface="Times New Roman" pitchFamily="18" charset="0"/>
              </a:rPr>
              <a:t> khi </a:t>
            </a:r>
            <a:r>
              <a:rPr lang="fr-FR" dirty="0" err="1">
                <a:latin typeface="Times New Roman" pitchFamily="18" charset="0"/>
                <a:cs typeface="Times New Roman" pitchFamily="18" charset="0"/>
              </a:rPr>
              <a:t>tài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năng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của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em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gái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được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phát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hiện</a:t>
            </a:r>
            <a:r>
              <a:rPr lang="fr-FR" dirty="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fr-FR" b="1" dirty="0">
                <a:latin typeface="Times New Roman" pitchFamily="18" charset="0"/>
                <a:cs typeface="Times New Roman" pitchFamily="18" charset="0"/>
              </a:rPr>
              <a:t>+ </a:t>
            </a:r>
            <a:r>
              <a:rPr lang="fr-FR" b="1" dirty="0" err="1">
                <a:latin typeface="Times New Roman" pitchFamily="18" charset="0"/>
                <a:cs typeface="Times New Roman" pitchFamily="18" charset="0"/>
              </a:rPr>
              <a:t>Phần</a:t>
            </a:r>
            <a:r>
              <a:rPr lang="fr-FR" b="1" dirty="0">
                <a:latin typeface="Times New Roman" pitchFamily="18" charset="0"/>
                <a:cs typeface="Times New Roman" pitchFamily="18" charset="0"/>
              </a:rPr>
              <a:t> 2</a:t>
            </a:r>
            <a:r>
              <a:rPr lang="fr-FR" dirty="0">
                <a:latin typeface="Times New Roman" pitchFamily="18" charset="0"/>
                <a:cs typeface="Times New Roman" pitchFamily="18" charset="0"/>
              </a:rPr>
              <a:t> : </a:t>
            </a:r>
            <a:r>
              <a:rPr lang="fr-FR" dirty="0" err="1">
                <a:latin typeface="Times New Roman" pitchFamily="18" charset="0"/>
                <a:cs typeface="Times New Roman" pitchFamily="18" charset="0"/>
              </a:rPr>
              <a:t>Tiếp</a:t>
            </a:r>
            <a:r>
              <a:rPr lang="fr-FR" dirty="0">
                <a:latin typeface="Times New Roman" pitchFamily="18" charset="0"/>
                <a:cs typeface="Times New Roman" pitchFamily="18" charset="0"/>
              </a:rPr>
              <a:t>-</a:t>
            </a:r>
            <a:r>
              <a:rPr lang="fr-FR">
                <a:latin typeface="Times New Roman" pitchFamily="18" charset="0"/>
                <a:cs typeface="Times New Roman" pitchFamily="18" charset="0"/>
              </a:rPr>
              <a:t>&gt; </a:t>
            </a:r>
            <a:r>
              <a:rPr lang="fr-FR" dirty="0" err="1">
                <a:latin typeface="Times New Roman" pitchFamily="18" charset="0"/>
                <a:cs typeface="Times New Roman" pitchFamily="18" charset="0"/>
              </a:rPr>
              <a:t>n</a:t>
            </a:r>
            <a:r>
              <a:rPr lang="fr-FR" smtClean="0">
                <a:latin typeface="Times New Roman" pitchFamily="18" charset="0"/>
                <a:cs typeface="Times New Roman" pitchFamily="18" charset="0"/>
              </a:rPr>
              <a:t>hận </a:t>
            </a:r>
            <a:r>
              <a:rPr lang="fr-FR" dirty="0" err="1">
                <a:latin typeface="Times New Roman" pitchFamily="18" charset="0"/>
                <a:cs typeface="Times New Roman" pitchFamily="18" charset="0"/>
              </a:rPr>
              <a:t>giải</a:t>
            </a:r>
            <a:r>
              <a:rPr lang="fr-FR" dirty="0">
                <a:latin typeface="Times New Roman" pitchFamily="18" charset="0"/>
                <a:cs typeface="Times New Roman" pitchFamily="18" charset="0"/>
              </a:rPr>
              <a:t> » : </a:t>
            </a:r>
            <a:r>
              <a:rPr lang="fr-FR" dirty="0" err="1">
                <a:latin typeface="Times New Roman" pitchFamily="18" charset="0"/>
                <a:cs typeface="Times New Roman" pitchFamily="18" charset="0"/>
              </a:rPr>
              <a:t>tâm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trạng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của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người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anh</a:t>
            </a:r>
            <a:r>
              <a:rPr lang="fr-FR" dirty="0">
                <a:latin typeface="Times New Roman" pitchFamily="18" charset="0"/>
                <a:cs typeface="Times New Roman" pitchFamily="18" charset="0"/>
              </a:rPr>
              <a:t> khi </a:t>
            </a:r>
            <a:r>
              <a:rPr lang="fr-FR" dirty="0" err="1">
                <a:latin typeface="Times New Roman" pitchFamily="18" charset="0"/>
                <a:cs typeface="Times New Roman" pitchFamily="18" charset="0"/>
              </a:rPr>
              <a:t>tài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năng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của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em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được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phát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hiện</a:t>
            </a:r>
            <a:r>
              <a:rPr lang="fr-FR" dirty="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fr-FR" b="1" dirty="0">
                <a:latin typeface="Times New Roman" pitchFamily="18" charset="0"/>
                <a:cs typeface="Times New Roman" pitchFamily="18" charset="0"/>
              </a:rPr>
              <a:t>+ </a:t>
            </a:r>
            <a:r>
              <a:rPr lang="fr-FR" b="1" dirty="0" err="1">
                <a:latin typeface="Times New Roman" pitchFamily="18" charset="0"/>
                <a:cs typeface="Times New Roman" pitchFamily="18" charset="0"/>
              </a:rPr>
              <a:t>Phần</a:t>
            </a:r>
            <a:r>
              <a:rPr lang="fr-FR" b="1" dirty="0">
                <a:latin typeface="Times New Roman" pitchFamily="18" charset="0"/>
                <a:cs typeface="Times New Roman" pitchFamily="18" charset="0"/>
              </a:rPr>
              <a:t> 3</a:t>
            </a:r>
            <a:r>
              <a:rPr lang="fr-FR" dirty="0">
                <a:latin typeface="Times New Roman" pitchFamily="18" charset="0"/>
                <a:cs typeface="Times New Roman" pitchFamily="18" charset="0"/>
              </a:rPr>
              <a:t> : </a:t>
            </a:r>
            <a:r>
              <a:rPr lang="fr-FR" dirty="0" err="1">
                <a:latin typeface="Times New Roman" pitchFamily="18" charset="0"/>
                <a:cs typeface="Times New Roman" pitchFamily="18" charset="0"/>
              </a:rPr>
              <a:t>Còn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lại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Tâm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trạng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của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người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anh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trước</a:t>
            </a:r>
            <a:r>
              <a:rPr lang="fr-FR" dirty="0">
                <a:latin typeface="Times New Roman" pitchFamily="18" charset="0"/>
                <a:cs typeface="Times New Roman" pitchFamily="18" charset="0"/>
              </a:rPr>
              <a:t> </a:t>
            </a:r>
            <a:r>
              <a:rPr lang="fr-FR" err="1">
                <a:latin typeface="Times New Roman" pitchFamily="18" charset="0"/>
                <a:cs typeface="Times New Roman" pitchFamily="18" charset="0"/>
              </a:rPr>
              <a:t>bức</a:t>
            </a:r>
            <a:r>
              <a:rPr lang="fr-FR">
                <a:latin typeface="Times New Roman" pitchFamily="18" charset="0"/>
                <a:cs typeface="Times New Roman" pitchFamily="18" charset="0"/>
              </a:rPr>
              <a:t> </a:t>
            </a:r>
            <a:r>
              <a:rPr lang="fr-FR" smtClean="0">
                <a:latin typeface="Times New Roman" pitchFamily="18" charset="0"/>
                <a:cs typeface="Times New Roman" pitchFamily="18" charset="0"/>
              </a:rPr>
              <a:t>tranh </a:t>
            </a:r>
            <a:r>
              <a:rPr lang="fr-FR" dirty="0" err="1">
                <a:latin typeface="Times New Roman" pitchFamily="18" charset="0"/>
                <a:cs typeface="Times New Roman" pitchFamily="18" charset="0"/>
              </a:rPr>
              <a:t>được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giải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của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em</a:t>
            </a:r>
            <a:r>
              <a:rPr lang="fr-FR"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56430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2">
                                            <p:txEl>
                                              <p:pRg st="0" end="0"/>
                                            </p:txEl>
                                          </p:spTgt>
                                        </p:tgtEl>
                                        <p:attrNameLst>
                                          <p:attrName>style.visibility</p:attrName>
                                        </p:attrNameLst>
                                      </p:cBhvr>
                                      <p:to>
                                        <p:strVal val="visible"/>
                                      </p:to>
                                    </p:set>
                                    <p:anim calcmode="lin" valueType="num">
                                      <p:cBhvr additive="base">
                                        <p:cTn id="3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2">
                                            <p:txEl>
                                              <p:pRg st="1" end="1"/>
                                            </p:txEl>
                                          </p:spTgt>
                                        </p:tgtEl>
                                        <p:attrNameLst>
                                          <p:attrName>style.visibility</p:attrName>
                                        </p:attrNameLst>
                                      </p:cBhvr>
                                      <p:to>
                                        <p:strVal val="visible"/>
                                      </p:to>
                                    </p:set>
                                    <p:anim calcmode="lin" valueType="num">
                                      <p:cBhvr additive="base">
                                        <p:cTn id="36"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2">
                                            <p:txEl>
                                              <p:pRg st="2" end="2"/>
                                            </p:txEl>
                                          </p:spTgt>
                                        </p:tgtEl>
                                        <p:attrNameLst>
                                          <p:attrName>style.visibility</p:attrName>
                                        </p:attrNameLst>
                                      </p:cBhvr>
                                      <p:to>
                                        <p:strVal val="visible"/>
                                      </p:to>
                                    </p:set>
                                    <p:anim calcmode="lin" valueType="num">
                                      <p:cBhvr additive="base">
                                        <p:cTn id="42"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0" grpId="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896410" cy="1015663"/>
          </a:xfrm>
          <a:prstGeom prst="rect">
            <a:avLst/>
          </a:prstGeom>
          <a:noFill/>
        </p:spPr>
        <p:txBody>
          <a:bodyPr wrap="none" rtlCol="0">
            <a:spAutoFit/>
          </a:bodyPr>
          <a:lstStyle/>
          <a:p>
            <a:r>
              <a:rPr lang="pt-BR" b="1" i="1" dirty="0">
                <a:latin typeface="Times New Roman" pitchFamily="18" charset="0"/>
                <a:cs typeface="Times New Roman" pitchFamily="18" charset="0"/>
              </a:rPr>
              <a:t>Tuần 22- Tiết 81</a:t>
            </a:r>
            <a:endParaRPr lang="en-US" b="1" dirty="0">
              <a:latin typeface="Times New Roman" pitchFamily="18" charset="0"/>
              <a:cs typeface="Times New Roman" pitchFamily="18" charset="0"/>
            </a:endParaRPr>
          </a:p>
          <a:p>
            <a:r>
              <a:rPr lang="pt-BR" b="1" i="1" dirty="0">
                <a:latin typeface="Times New Roman" pitchFamily="18" charset="0"/>
                <a:cs typeface="Times New Roman" pitchFamily="18" charset="0"/>
              </a:rPr>
              <a:t>		</a:t>
            </a:r>
            <a:r>
              <a:rPr lang="pt-BR" sz="2400" b="1" i="1" dirty="0" smtClean="0">
                <a:solidFill>
                  <a:srgbClr val="FF0000"/>
                </a:solidFill>
                <a:latin typeface="Times New Roman" pitchFamily="18" charset="0"/>
                <a:cs typeface="Times New Roman" pitchFamily="18" charset="0"/>
              </a:rPr>
              <a:t>Văn </a:t>
            </a:r>
            <a:r>
              <a:rPr lang="pt-BR" sz="2400" b="1" i="1" dirty="0">
                <a:solidFill>
                  <a:srgbClr val="FF0000"/>
                </a:solidFill>
                <a:latin typeface="Times New Roman" pitchFamily="18" charset="0"/>
                <a:cs typeface="Times New Roman" pitchFamily="18" charset="0"/>
              </a:rPr>
              <a:t>bản</a:t>
            </a:r>
            <a:r>
              <a:rPr lang="pt-BR" sz="2400" b="1" dirty="0">
                <a:solidFill>
                  <a:srgbClr val="FF0000"/>
                </a:solidFill>
                <a:latin typeface="Times New Roman" pitchFamily="18" charset="0"/>
                <a:cs typeface="Times New Roman" pitchFamily="18" charset="0"/>
              </a:rPr>
              <a:t>: BỨC TRANH CỦA EM GÁI TÔI</a:t>
            </a:r>
            <a:r>
              <a:rPr lang="pt-BR" b="1" dirty="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a:p>
            <a:r>
              <a:rPr lang="pt-BR" b="1" i="1" dirty="0">
                <a:latin typeface="Times New Roman" pitchFamily="18" charset="0"/>
                <a:cs typeface="Times New Roman" pitchFamily="18" charset="0"/>
              </a:rPr>
              <a:t>								(Tạ Duy Anh)</a:t>
            </a:r>
            <a:endParaRPr lang="en-US" b="1" dirty="0">
              <a:latin typeface="Times New Roman" pitchFamily="18" charset="0"/>
              <a:cs typeface="Times New Roman" pitchFamily="18" charset="0"/>
            </a:endParaRPr>
          </a:p>
        </p:txBody>
      </p:sp>
      <p:sp>
        <p:nvSpPr>
          <p:cNvPr id="3" name="TextBox 2"/>
          <p:cNvSpPr txBox="1"/>
          <p:nvPr/>
        </p:nvSpPr>
        <p:spPr>
          <a:xfrm>
            <a:off x="304800" y="609600"/>
            <a:ext cx="1499128"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II- </a:t>
            </a:r>
            <a:r>
              <a:rPr lang="en-US" b="1" dirty="0" err="1" smtClean="0">
                <a:latin typeface="Times New Roman" pitchFamily="18" charset="0"/>
                <a:cs typeface="Times New Roman" pitchFamily="18" charset="0"/>
              </a:rPr>
              <a:t>Phân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tích</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4" name="TextBox 3"/>
          <p:cNvSpPr txBox="1"/>
          <p:nvPr/>
        </p:nvSpPr>
        <p:spPr>
          <a:xfrm>
            <a:off x="152400" y="849868"/>
            <a:ext cx="6628161" cy="369332"/>
          </a:xfrm>
          <a:prstGeom prst="rect">
            <a:avLst/>
          </a:prstGeom>
          <a:noFill/>
        </p:spPr>
        <p:txBody>
          <a:bodyPr wrap="none" rtlCol="0">
            <a:spAutoFit/>
          </a:bodyPr>
          <a:lstStyle/>
          <a:p>
            <a:r>
              <a:rPr lang="pt-BR" b="1" i="1" smtClean="0">
                <a:latin typeface="Times New Roman" pitchFamily="18" charset="0"/>
                <a:cs typeface="Times New Roman" pitchFamily="18" charset="0"/>
              </a:rPr>
              <a:t> </a:t>
            </a:r>
            <a:r>
              <a:rPr lang="en-US" b="1" i="1">
                <a:latin typeface="Times New Roman" pitchFamily="18" charset="0"/>
                <a:cs typeface="Times New Roman" pitchFamily="18" charset="0"/>
              </a:rPr>
              <a:t>1-Diễn biến tâm trạng nhân vật người anh trước tài năng của em</a:t>
            </a:r>
            <a:r>
              <a:rPr lang="en-US" b="1" i="1"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5" name="Rectangle 4"/>
          <p:cNvSpPr/>
          <p:nvPr/>
        </p:nvSpPr>
        <p:spPr>
          <a:xfrm>
            <a:off x="304800" y="1143000"/>
            <a:ext cx="5105400" cy="369332"/>
          </a:xfrm>
          <a:prstGeom prst="rect">
            <a:avLst/>
          </a:prstGeom>
        </p:spPr>
        <p:txBody>
          <a:bodyPr wrap="square">
            <a:spAutoFit/>
          </a:bodyPr>
          <a:lstStyle/>
          <a:p>
            <a:r>
              <a:rPr lang="pt-BR" b="1" i="1">
                <a:latin typeface="Times New Roman" pitchFamily="18" charset="0"/>
                <a:cs typeface="Times New Roman" pitchFamily="18" charset="0"/>
              </a:rPr>
              <a:t>a- Trước khi tài năng của em gái được phát hiện</a:t>
            </a:r>
            <a:endParaRPr lang="en-US" b="1" i="1">
              <a:latin typeface="Times New Roman" pitchFamily="18" charset="0"/>
              <a:cs typeface="Times New Roman" pitchFamily="18" charset="0"/>
            </a:endParaRPr>
          </a:p>
        </p:txBody>
      </p:sp>
      <p:sp>
        <p:nvSpPr>
          <p:cNvPr id="6" name="TextBox 5"/>
          <p:cNvSpPr txBox="1"/>
          <p:nvPr/>
        </p:nvSpPr>
        <p:spPr>
          <a:xfrm>
            <a:off x="533400" y="1524000"/>
            <a:ext cx="1768433" cy="369332"/>
          </a:xfrm>
          <a:prstGeom prst="rect">
            <a:avLst/>
          </a:prstGeom>
          <a:noFill/>
        </p:spPr>
        <p:txBody>
          <a:bodyPr wrap="none" rtlCol="0">
            <a:spAutoFit/>
          </a:bodyPr>
          <a:lstStyle/>
          <a:p>
            <a:r>
              <a:rPr lang="pt-BR">
                <a:latin typeface="Times New Roman" pitchFamily="18" charset="0"/>
                <a:cs typeface="Times New Roman" pitchFamily="18" charset="0"/>
              </a:rPr>
              <a:t>- Gọi em là Mèo</a:t>
            </a:r>
            <a:r>
              <a:rPr lang="pt-BR"/>
              <a:t>.</a:t>
            </a:r>
            <a:endParaRPr lang="en-US"/>
          </a:p>
        </p:txBody>
      </p:sp>
      <p:sp>
        <p:nvSpPr>
          <p:cNvPr id="7" name="TextBox 6"/>
          <p:cNvSpPr txBox="1"/>
          <p:nvPr/>
        </p:nvSpPr>
        <p:spPr>
          <a:xfrm>
            <a:off x="533400" y="2450068"/>
            <a:ext cx="7391400" cy="369332"/>
          </a:xfrm>
          <a:prstGeom prst="rect">
            <a:avLst/>
          </a:prstGeom>
          <a:noFill/>
        </p:spPr>
        <p:txBody>
          <a:bodyPr wrap="square" rtlCol="0">
            <a:spAutoFit/>
          </a:bodyPr>
          <a:lstStyle/>
          <a:p>
            <a:r>
              <a:rPr lang="pt-BR">
                <a:latin typeface="Times New Roman" pitchFamily="18" charset="0"/>
                <a:cs typeface="Times New Roman" pitchFamily="18" charset="0"/>
              </a:rPr>
              <a:t>- N</a:t>
            </a:r>
            <a:r>
              <a:rPr lang="pt-BR" smtClean="0">
                <a:latin typeface="Times New Roman" pitchFamily="18" charset="0"/>
                <a:cs typeface="Times New Roman" pitchFamily="18" charset="0"/>
              </a:rPr>
              <a:t>ói</a:t>
            </a:r>
            <a:r>
              <a:rPr lang="pt-BR">
                <a:latin typeface="Times New Roman" pitchFamily="18" charset="0"/>
                <a:cs typeface="Times New Roman" pitchFamily="18" charset="0"/>
              </a:rPr>
              <a:t>: </a:t>
            </a:r>
            <a:r>
              <a:rPr lang="pt-BR" i="1">
                <a:latin typeface="Times New Roman" pitchFamily="18" charset="0"/>
                <a:cs typeface="Times New Roman" pitchFamily="18" charset="0"/>
              </a:rPr>
              <a:t>Này, em không để chúng nó  yên được à</a:t>
            </a:r>
            <a:r>
              <a:rPr lang="pt-BR">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8" name="TextBox 7"/>
          <p:cNvSpPr txBox="1"/>
          <p:nvPr/>
        </p:nvSpPr>
        <p:spPr>
          <a:xfrm>
            <a:off x="674320" y="3212068"/>
            <a:ext cx="3288080" cy="369332"/>
          </a:xfrm>
          <a:prstGeom prst="rect">
            <a:avLst/>
          </a:prstGeom>
          <a:noFill/>
        </p:spPr>
        <p:txBody>
          <a:bodyPr wrap="none" rtlCol="0">
            <a:spAutoFit/>
          </a:bodyPr>
          <a:lstStyle/>
          <a:p>
            <a:r>
              <a:rPr lang="en-US" smtClean="0">
                <a:latin typeface="Times New Roman" pitchFamily="18" charset="0"/>
                <a:cs typeface="Times New Roman" pitchFamily="18" charset="0"/>
              </a:rPr>
              <a:t>- Hành động: Bí mật theo dõi em.</a:t>
            </a:r>
            <a:endParaRPr lang="en-US">
              <a:latin typeface="Times New Roman" pitchFamily="18" charset="0"/>
              <a:cs typeface="Times New Roman" pitchFamily="18" charset="0"/>
            </a:endParaRPr>
          </a:p>
        </p:txBody>
      </p:sp>
      <p:sp>
        <p:nvSpPr>
          <p:cNvPr id="9" name="TextBox 8"/>
          <p:cNvSpPr txBox="1"/>
          <p:nvPr/>
        </p:nvSpPr>
        <p:spPr>
          <a:xfrm>
            <a:off x="685800" y="3620869"/>
            <a:ext cx="7772400" cy="646331"/>
          </a:xfrm>
          <a:prstGeom prst="rect">
            <a:avLst/>
          </a:prstGeom>
          <a:noFill/>
        </p:spPr>
        <p:txBody>
          <a:bodyPr wrap="square" rtlCol="0">
            <a:spAutoFit/>
          </a:bodyPr>
          <a:lstStyle/>
          <a:p>
            <a:r>
              <a:rPr lang="pt-BR">
                <a:latin typeface="Times New Roman" pitchFamily="18" charset="0"/>
                <a:cs typeface="Times New Roman" pitchFamily="18" charset="0"/>
              </a:rPr>
              <a:t>- </a:t>
            </a:r>
            <a:r>
              <a:rPr lang="en-US" smtClean="0">
                <a:latin typeface="Times New Roman" pitchFamily="18" charset="0"/>
                <a:cs typeface="Times New Roman" pitchFamily="18" charset="0"/>
              </a:rPr>
              <a:t>Phát </a:t>
            </a:r>
            <a:r>
              <a:rPr lang="en-US">
                <a:latin typeface="Times New Roman" pitchFamily="18" charset="0"/>
                <a:cs typeface="Times New Roman" pitchFamily="18" charset="0"/>
              </a:rPr>
              <a:t>hiện em chế màu vẽ và nghĩ “ </a:t>
            </a:r>
            <a:r>
              <a:rPr lang="en-US" i="1">
                <a:latin typeface="Times New Roman" pitchFamily="18" charset="0"/>
                <a:cs typeface="Times New Roman" pitchFamily="18" charset="0"/>
              </a:rPr>
              <a:t>Trời ạ, thì ra nó chế thuốc vẽ. Thảo nào các đít xoong chảo bị nó cạo trắng cả”</a:t>
            </a:r>
            <a:r>
              <a:rPr lang="en-US">
                <a:latin typeface="Times New Roman" pitchFamily="18" charset="0"/>
                <a:cs typeface="Times New Roman" pitchFamily="18" charset="0"/>
              </a:rPr>
              <a:t>. </a:t>
            </a:r>
          </a:p>
        </p:txBody>
      </p:sp>
      <p:sp>
        <p:nvSpPr>
          <p:cNvPr id="10" name="TextBox 9"/>
          <p:cNvSpPr txBox="1"/>
          <p:nvPr/>
        </p:nvSpPr>
        <p:spPr>
          <a:xfrm>
            <a:off x="609600" y="4182070"/>
            <a:ext cx="7543800" cy="923330"/>
          </a:xfrm>
          <a:prstGeom prst="rect">
            <a:avLst/>
          </a:prstGeom>
          <a:noFill/>
        </p:spPr>
        <p:txBody>
          <a:bodyPr wrap="square" rtlCol="0">
            <a:spAutoFit/>
          </a:bodyPr>
          <a:lstStyle/>
          <a:p>
            <a:pPr fontAlgn="base"/>
            <a:r>
              <a:rPr lang="pt-BR" b="1" smtClean="0">
                <a:solidFill>
                  <a:srgbClr val="FF0000"/>
                </a:solidFill>
                <a:latin typeface="Times New Roman" pitchFamily="18" charset="0"/>
                <a:cs typeface="Times New Roman" pitchFamily="18" charset="0"/>
              </a:rPr>
              <a:t>Thái độ</a:t>
            </a:r>
            <a:r>
              <a:rPr lang="pt-BR" b="1" i="1" smtClean="0">
                <a:solidFill>
                  <a:srgbClr val="FF0000"/>
                </a:solidFill>
                <a:latin typeface="Times New Roman" pitchFamily="18" charset="0"/>
                <a:cs typeface="Times New Roman" pitchFamily="18" charset="0"/>
              </a:rPr>
              <a:t>: </a:t>
            </a:r>
            <a:r>
              <a:rPr lang="en-US" b="1" i="1" smtClean="0"/>
              <a:t>  </a:t>
            </a:r>
            <a:r>
              <a:rPr lang="en-US" b="1" i="1">
                <a:solidFill>
                  <a:srgbClr val="FF0000"/>
                </a:solidFill>
                <a:latin typeface="Times New Roman" pitchFamily="18" charset="0"/>
                <a:cs typeface="Times New Roman" pitchFamily="18" charset="0"/>
              </a:rPr>
              <a:t>Quý mến, vui vẻ, thân với em, có chút kẻ cả, ra vẻ đàn anh , coi việc em chế màu và vẽ chỉ là những trò trẻ con không cần quan tâm.</a:t>
            </a:r>
            <a:endParaRPr lang="en-US">
              <a:solidFill>
                <a:srgbClr val="FF0000"/>
              </a:solidFill>
              <a:latin typeface="Times New Roman" pitchFamily="18" charset="0"/>
              <a:cs typeface="Times New Roman" pitchFamily="18" charset="0"/>
            </a:endParaRPr>
          </a:p>
          <a:p>
            <a:pPr fontAlgn="base"/>
            <a:endParaRPr lang="pt-BR">
              <a:latin typeface="Times New Roman" pitchFamily="18" charset="0"/>
              <a:cs typeface="Times New Roman" pitchFamily="18" charset="0"/>
            </a:endParaRPr>
          </a:p>
        </p:txBody>
      </p:sp>
      <p:sp>
        <p:nvSpPr>
          <p:cNvPr id="11" name="TextBox 10"/>
          <p:cNvSpPr txBox="1"/>
          <p:nvPr/>
        </p:nvSpPr>
        <p:spPr>
          <a:xfrm>
            <a:off x="666511" y="2831068"/>
            <a:ext cx="3143489" cy="369332"/>
          </a:xfrm>
          <a:prstGeom prst="rect">
            <a:avLst/>
          </a:prstGeom>
          <a:noFill/>
        </p:spPr>
        <p:txBody>
          <a:bodyPr wrap="none" rtlCol="0">
            <a:spAutoFit/>
          </a:bodyPr>
          <a:lstStyle/>
          <a:p>
            <a:r>
              <a:rPr lang="en-US">
                <a:latin typeface="Times New Roman" pitchFamily="18" charset="0"/>
                <a:cs typeface="Times New Roman" pitchFamily="18" charset="0"/>
              </a:rPr>
              <a:t>- Thái độ : kẻ cả , ra vẻ đàn anh</a:t>
            </a:r>
            <a:r>
              <a:rPr lang="en-US"/>
              <a:t>.</a:t>
            </a:r>
          </a:p>
        </p:txBody>
      </p:sp>
      <p:sp>
        <p:nvSpPr>
          <p:cNvPr id="12" name="TextBox 11"/>
          <p:cNvSpPr txBox="1"/>
          <p:nvPr/>
        </p:nvSpPr>
        <p:spPr>
          <a:xfrm>
            <a:off x="707639" y="1981200"/>
            <a:ext cx="2797561" cy="369332"/>
          </a:xfrm>
          <a:prstGeom prst="rect">
            <a:avLst/>
          </a:prstGeom>
          <a:noFill/>
        </p:spPr>
        <p:txBody>
          <a:bodyPr wrap="none" rtlCol="0">
            <a:spAutoFit/>
          </a:bodyPr>
          <a:lstStyle/>
          <a:p>
            <a:r>
              <a:rPr lang="en-US">
                <a:latin typeface="Times New Roman" pitchFamily="18" charset="0"/>
                <a:cs typeface="Times New Roman" pitchFamily="18" charset="0"/>
              </a:rPr>
              <a:t>=&gt; Quý mến, vui </a:t>
            </a:r>
            <a:r>
              <a:rPr lang="en-US" smtClean="0">
                <a:latin typeface="Times New Roman" pitchFamily="18" charset="0"/>
                <a:cs typeface="Times New Roman" pitchFamily="18" charset="0"/>
              </a:rPr>
              <a:t>vẻ với em.</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xmlns="" val="139346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76200"/>
            <a:ext cx="4414991" cy="369332"/>
          </a:xfrm>
          <a:prstGeom prst="rect">
            <a:avLst/>
          </a:prstGeom>
        </p:spPr>
        <p:txBody>
          <a:bodyPr wrap="none">
            <a:spAutoFit/>
          </a:bodyPr>
          <a:lstStyle/>
          <a:p>
            <a:pPr>
              <a:defRPr/>
            </a:pPr>
            <a:r>
              <a:rPr lang="pt-BR" b="1" i="1" u="sng" smtClean="0">
                <a:latin typeface="Times New Roman" pitchFamily="18" charset="0"/>
                <a:cs typeface="Times New Roman" pitchFamily="18" charset="0"/>
              </a:rPr>
              <a:t> b-Khi </a:t>
            </a:r>
            <a:r>
              <a:rPr lang="pt-BR" b="1" i="1" u="sng">
                <a:latin typeface="Times New Roman" pitchFamily="18" charset="0"/>
                <a:cs typeface="Times New Roman" pitchFamily="18" charset="0"/>
              </a:rPr>
              <a:t>tài năng của em gái được phát hiện:</a:t>
            </a:r>
            <a:endParaRPr lang="en-US" b="1" i="1" u="sng">
              <a:latin typeface="Times New Roman" pitchFamily="18" charset="0"/>
              <a:cs typeface="Times New Roman" pitchFamily="18" charset="0"/>
            </a:endParaRPr>
          </a:p>
        </p:txBody>
      </p:sp>
      <p:sp>
        <p:nvSpPr>
          <p:cNvPr id="20" name="TextBox 19"/>
          <p:cNvSpPr txBox="1"/>
          <p:nvPr/>
        </p:nvSpPr>
        <p:spPr>
          <a:xfrm>
            <a:off x="914400" y="457200"/>
            <a:ext cx="6400800" cy="369332"/>
          </a:xfrm>
          <a:prstGeom prst="rect">
            <a:avLst/>
          </a:prstGeom>
          <a:noFill/>
        </p:spPr>
        <p:txBody>
          <a:bodyPr wrap="square" rtlCol="0">
            <a:spAutoFit/>
          </a:bodyPr>
          <a:lstStyle/>
          <a:p>
            <a:r>
              <a:rPr lang="en-US" b="1" smtClean="0">
                <a:solidFill>
                  <a:srgbClr val="FF0000"/>
                </a:solidFill>
                <a:latin typeface="Times New Roman" pitchFamily="18" charset="0"/>
                <a:cs typeface="Times New Roman" pitchFamily="18" charset="0"/>
              </a:rPr>
              <a:t>THẢO LUẬN NHÓM: -  CHIA LỚP LÀM 4 NHÓM</a:t>
            </a:r>
            <a:endParaRPr lang="en-US" b="1">
              <a:solidFill>
                <a:srgbClr val="FF0000"/>
              </a:solidFill>
              <a:latin typeface="Times New Roman" pitchFamily="18" charset="0"/>
              <a:cs typeface="Times New Roman" pitchFamily="18" charset="0"/>
            </a:endParaRPr>
          </a:p>
        </p:txBody>
      </p:sp>
      <p:sp>
        <p:nvSpPr>
          <p:cNvPr id="4" name="Rectangle 3"/>
          <p:cNvSpPr/>
          <p:nvPr/>
        </p:nvSpPr>
        <p:spPr>
          <a:xfrm>
            <a:off x="533400" y="838200"/>
            <a:ext cx="8305800" cy="2308324"/>
          </a:xfrm>
          <a:prstGeom prst="rect">
            <a:avLst/>
          </a:prstGeom>
        </p:spPr>
        <p:txBody>
          <a:bodyPr wrap="square">
            <a:spAutoFit/>
          </a:bodyPr>
          <a:lstStyle/>
          <a:p>
            <a:pPr eaLnBrk="0" fontAlgn="base" hangingPunct="0"/>
            <a:r>
              <a:rPr lang="fr-FR" b="1" i="1" smtClean="0">
                <a:solidFill>
                  <a:srgbClr val="FF0000"/>
                </a:solidFill>
                <a:latin typeface="Times New Roman" pitchFamily="18" charset="0"/>
                <a:cs typeface="Times New Roman" pitchFamily="18" charset="0"/>
              </a:rPr>
              <a:t>Yêu cầu</a:t>
            </a:r>
            <a:r>
              <a:rPr lang="fr-FR" b="1" i="1" smtClean="0">
                <a:latin typeface="Times New Roman" pitchFamily="18" charset="0"/>
                <a:cs typeface="Times New Roman" pitchFamily="18" charset="0"/>
              </a:rPr>
              <a:t>:</a:t>
            </a:r>
          </a:p>
          <a:p>
            <a:pPr eaLnBrk="0" fontAlgn="base" hangingPunct="0"/>
            <a:r>
              <a:rPr lang="fr-FR" b="1" i="1" smtClean="0">
                <a:latin typeface="Times New Roman" pitchFamily="18" charset="0"/>
                <a:cs typeface="Times New Roman" pitchFamily="18" charset="0"/>
              </a:rPr>
              <a:t>+ </a:t>
            </a:r>
            <a:r>
              <a:rPr lang="fr-FR" b="1" i="1">
                <a:solidFill>
                  <a:srgbClr val="FF0000"/>
                </a:solidFill>
                <a:latin typeface="Times New Roman" pitchFamily="18" charset="0"/>
                <a:cs typeface="Times New Roman" pitchFamily="18" charset="0"/>
              </a:rPr>
              <a:t>3 phút </a:t>
            </a:r>
            <a:r>
              <a:rPr lang="fr-FR" b="1" i="1" smtClean="0">
                <a:solidFill>
                  <a:srgbClr val="FF0000"/>
                </a:solidFill>
                <a:latin typeface="Times New Roman" pitchFamily="18" charset="0"/>
                <a:cs typeface="Times New Roman" pitchFamily="18" charset="0"/>
              </a:rPr>
              <a:t>đầu: </a:t>
            </a:r>
            <a:r>
              <a:rPr lang="fr-FR" b="1" i="1">
                <a:latin typeface="Times New Roman" pitchFamily="18" charset="0"/>
                <a:cs typeface="Times New Roman" pitchFamily="18" charset="0"/>
              </a:rPr>
              <a:t>các em làm việc cá nhân, viết câu trả </a:t>
            </a:r>
            <a:r>
              <a:rPr lang="fr-FR" b="1" i="1" smtClean="0">
                <a:latin typeface="Times New Roman" pitchFamily="18" charset="0"/>
                <a:cs typeface="Times New Roman" pitchFamily="18" charset="0"/>
              </a:rPr>
              <a:t>lời vào phiếu học tập của cá nhân sau đó dán vào các  ô nhỏ ở trong phiếu học tập. </a:t>
            </a:r>
            <a:endParaRPr lang="en-US">
              <a:latin typeface="Times New Roman" pitchFamily="18" charset="0"/>
              <a:cs typeface="Times New Roman" pitchFamily="18" charset="0"/>
            </a:endParaRPr>
          </a:p>
          <a:p>
            <a:pPr eaLnBrk="0" fontAlgn="base" hangingPunct="0"/>
            <a:r>
              <a:rPr lang="fr-FR" b="1" i="1" smtClean="0">
                <a:latin typeface="Times New Roman" pitchFamily="18" charset="0"/>
                <a:cs typeface="Times New Roman" pitchFamily="18" charset="0"/>
              </a:rPr>
              <a:t>+ </a:t>
            </a:r>
            <a:r>
              <a:rPr lang="fr-FR" b="1" i="1" smtClean="0">
                <a:solidFill>
                  <a:srgbClr val="FF0000"/>
                </a:solidFill>
                <a:latin typeface="Times New Roman" pitchFamily="18" charset="0"/>
                <a:cs typeface="Times New Roman" pitchFamily="18" charset="0"/>
              </a:rPr>
              <a:t>4 </a:t>
            </a:r>
            <a:r>
              <a:rPr lang="fr-FR" b="1" i="1">
                <a:solidFill>
                  <a:srgbClr val="FF0000"/>
                </a:solidFill>
                <a:latin typeface="Times New Roman" pitchFamily="18" charset="0"/>
                <a:cs typeface="Times New Roman" pitchFamily="18" charset="0"/>
              </a:rPr>
              <a:t>phút còn </a:t>
            </a:r>
            <a:r>
              <a:rPr lang="fr-FR" b="1" i="1" smtClean="0">
                <a:solidFill>
                  <a:srgbClr val="FF0000"/>
                </a:solidFill>
                <a:latin typeface="Times New Roman" pitchFamily="18" charset="0"/>
                <a:cs typeface="Times New Roman" pitchFamily="18" charset="0"/>
              </a:rPr>
              <a:t>lại</a:t>
            </a:r>
            <a:r>
              <a:rPr lang="fr-FR" b="1" i="1" smtClean="0">
                <a:latin typeface="Times New Roman" pitchFamily="18" charset="0"/>
                <a:cs typeface="Times New Roman" pitchFamily="18" charset="0"/>
              </a:rPr>
              <a:t>: dưới </a:t>
            </a:r>
            <a:r>
              <a:rPr lang="fr-FR" b="1" i="1">
                <a:latin typeface="Times New Roman" pitchFamily="18" charset="0"/>
                <a:cs typeface="Times New Roman" pitchFamily="18" charset="0"/>
              </a:rPr>
              <a:t>sự điều khiển của nhóm trưởng các em </a:t>
            </a:r>
            <a:r>
              <a:rPr lang="fr-FR" b="1" i="1" smtClean="0">
                <a:latin typeface="Times New Roman" pitchFamily="18" charset="0"/>
                <a:cs typeface="Times New Roman" pitchFamily="18" charset="0"/>
              </a:rPr>
              <a:t>sẽ thảo luận, thống nhất ý kiến rồi </a:t>
            </a:r>
            <a:r>
              <a:rPr lang="fr-FR" b="1" i="1">
                <a:latin typeface="Times New Roman" pitchFamily="18" charset="0"/>
                <a:cs typeface="Times New Roman" pitchFamily="18" charset="0"/>
              </a:rPr>
              <a:t>viết kết quả thảo luận của nhóm vào phần giữa phiếu học tập.</a:t>
            </a:r>
            <a:endParaRPr lang="en-US">
              <a:latin typeface="Times New Roman" pitchFamily="18" charset="0"/>
              <a:cs typeface="Times New Roman" pitchFamily="18" charset="0"/>
            </a:endParaRPr>
          </a:p>
          <a:p>
            <a:pPr eaLnBrk="0" fontAlgn="base" hangingPunct="0"/>
            <a:r>
              <a:rPr lang="fr-FR" b="1" i="1">
                <a:latin typeface="Times New Roman" pitchFamily="18" charset="0"/>
                <a:cs typeface="Times New Roman" pitchFamily="18" charset="0"/>
              </a:rPr>
              <a:t>+ Hết thời </a:t>
            </a:r>
            <a:r>
              <a:rPr lang="fr-FR" b="1" i="1" smtClean="0">
                <a:latin typeface="Times New Roman" pitchFamily="18" charset="0"/>
                <a:cs typeface="Times New Roman" pitchFamily="18" charset="0"/>
              </a:rPr>
              <a:t>gian , giáo viên  </a:t>
            </a:r>
            <a:r>
              <a:rPr lang="fr-FR" b="1" i="1">
                <a:latin typeface="Times New Roman" pitchFamily="18" charset="0"/>
                <a:cs typeface="Times New Roman" pitchFamily="18" charset="0"/>
              </a:rPr>
              <a:t>gọi đại diện một nhóm mang kết quả thảo luận lên bảng treo và trình bày. </a:t>
            </a:r>
            <a:r>
              <a:rPr lang="fr-FR" b="1" i="1" smtClean="0">
                <a:latin typeface="Times New Roman" pitchFamily="18" charset="0"/>
                <a:cs typeface="Times New Roman" pitchFamily="18" charset="0"/>
              </a:rPr>
              <a:t>Các </a:t>
            </a:r>
            <a:r>
              <a:rPr lang="fr-FR" b="1" i="1">
                <a:latin typeface="Times New Roman" pitchFamily="18" charset="0"/>
                <a:cs typeface="Times New Roman" pitchFamily="18" charset="0"/>
              </a:rPr>
              <a:t>nhóm khác theo dõi vào kết quả của nhóm mình nhận xét, bổ sung.</a:t>
            </a:r>
            <a:endParaRPr lang="en-US">
              <a:latin typeface="Times New Roman" pitchFamily="18" charset="0"/>
              <a:cs typeface="Times New Roman" pitchFamily="18" charset="0"/>
            </a:endParaRPr>
          </a:p>
        </p:txBody>
      </p:sp>
      <p:pic>
        <p:nvPicPr>
          <p:cNvPr id="8" name="Picture 2" descr="https://tusach.thuvienkhoahoc.com/images/d/d9/Ky-thuat-khan-trai-ba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3124200"/>
            <a:ext cx="6096000" cy="3505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273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457200"/>
            <a:ext cx="8587001" cy="5016758"/>
          </a:xfrm>
          <a:prstGeom prst="rect">
            <a:avLst/>
          </a:prstGeom>
        </p:spPr>
        <p:txBody>
          <a:bodyPr wrap="square">
            <a:spAutoFit/>
          </a:bodyPr>
          <a:lstStyle/>
          <a:p>
            <a:pPr eaLnBrk="0" fontAlgn="base" hangingPunct="0"/>
            <a:r>
              <a:rPr lang="fr-FR" sz="3200" b="1">
                <a:solidFill>
                  <a:srgbClr val="FF0000"/>
                </a:solidFill>
                <a:latin typeface="Times New Roman" pitchFamily="18" charset="0"/>
                <a:cs typeface="Times New Roman" pitchFamily="18" charset="0"/>
              </a:rPr>
              <a:t>Câu hỏi chung của các nhóm :</a:t>
            </a:r>
            <a:endParaRPr lang="en-US" sz="3200">
              <a:solidFill>
                <a:srgbClr val="FF0000"/>
              </a:solidFill>
              <a:latin typeface="Times New Roman" pitchFamily="18" charset="0"/>
              <a:cs typeface="Times New Roman" pitchFamily="18" charset="0"/>
            </a:endParaRPr>
          </a:p>
          <a:p>
            <a:pPr eaLnBrk="0" fontAlgn="base" hangingPunct="0"/>
            <a:r>
              <a:rPr lang="fr-FR" sz="3200" i="1">
                <a:solidFill>
                  <a:srgbClr val="FF0000"/>
                </a:solidFill>
                <a:latin typeface="Times New Roman" pitchFamily="18" charset="0"/>
                <a:cs typeface="Times New Roman" pitchFamily="18" charset="0"/>
              </a:rPr>
              <a:t>1- Người anh quan sát thấy mọi người có những hành động và thái độ nào trước tài năng của Kiều Phương ?</a:t>
            </a:r>
            <a:endParaRPr lang="en-US" sz="3200">
              <a:solidFill>
                <a:srgbClr val="FF0000"/>
              </a:solidFill>
              <a:latin typeface="Times New Roman" pitchFamily="18" charset="0"/>
              <a:cs typeface="Times New Roman" pitchFamily="18" charset="0"/>
            </a:endParaRPr>
          </a:p>
          <a:p>
            <a:pPr eaLnBrk="0" fontAlgn="base" hangingPunct="0"/>
            <a:r>
              <a:rPr lang="fr-FR" sz="3200" i="1">
                <a:solidFill>
                  <a:srgbClr val="FF0000"/>
                </a:solidFill>
                <a:latin typeface="Times New Roman" pitchFamily="18" charset="0"/>
                <a:cs typeface="Times New Roman" pitchFamily="18" charset="0"/>
              </a:rPr>
              <a:t>2-Trước thái độ và hành động ấy, người anh cảm thấy như thế nào và đối xử với em ra sao ?</a:t>
            </a:r>
            <a:endParaRPr lang="en-US" sz="3200">
              <a:solidFill>
                <a:srgbClr val="FF0000"/>
              </a:solidFill>
              <a:latin typeface="Times New Roman" pitchFamily="18" charset="0"/>
              <a:cs typeface="Times New Roman" pitchFamily="18" charset="0"/>
            </a:endParaRPr>
          </a:p>
          <a:p>
            <a:pPr eaLnBrk="0" fontAlgn="base" hangingPunct="0"/>
            <a:r>
              <a:rPr lang="fr-FR" sz="3200" i="1">
                <a:solidFill>
                  <a:srgbClr val="FF0000"/>
                </a:solidFill>
                <a:latin typeface="Times New Roman" pitchFamily="18" charset="0"/>
                <a:cs typeface="Times New Roman" pitchFamily="18" charset="0"/>
              </a:rPr>
              <a:t>3- Khi xem trộm tranh của em, người anh nhận ra những </a:t>
            </a:r>
            <a:r>
              <a:rPr lang="fr-FR" sz="3200" i="1" smtClean="0">
                <a:solidFill>
                  <a:srgbClr val="FF0000"/>
                </a:solidFill>
                <a:latin typeface="Times New Roman" pitchFamily="18" charset="0"/>
                <a:cs typeface="Times New Roman" pitchFamily="18" charset="0"/>
              </a:rPr>
              <a:t>gì, </a:t>
            </a:r>
            <a:r>
              <a:rPr lang="fr-FR" sz="3200" i="1">
                <a:solidFill>
                  <a:srgbClr val="FF0000"/>
                </a:solidFill>
                <a:latin typeface="Times New Roman" pitchFamily="18" charset="0"/>
                <a:cs typeface="Times New Roman" pitchFamily="18" charset="0"/>
              </a:rPr>
              <a:t>có phản ứng gì ?</a:t>
            </a:r>
            <a:endParaRPr lang="en-US" sz="3200">
              <a:solidFill>
                <a:srgbClr val="FF0000"/>
              </a:solidFill>
              <a:latin typeface="Times New Roman" pitchFamily="18" charset="0"/>
              <a:cs typeface="Times New Roman" pitchFamily="18" charset="0"/>
            </a:endParaRPr>
          </a:p>
          <a:p>
            <a:pPr eaLnBrk="0" fontAlgn="base" hangingPunct="0"/>
            <a:r>
              <a:rPr lang="fr-FR" sz="3200" i="1">
                <a:solidFill>
                  <a:srgbClr val="FF0000"/>
                </a:solidFill>
                <a:latin typeface="Times New Roman" pitchFamily="18" charset="0"/>
                <a:cs typeface="Times New Roman" pitchFamily="18" charset="0"/>
              </a:rPr>
              <a:t>4-Qua những diễn biến đó bộc lộ  tâm trạngchung của người anh  ra sao ?</a:t>
            </a:r>
            <a:endParaRPr lang="en-US" sz="3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04140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4414991" cy="369332"/>
          </a:xfrm>
          <a:prstGeom prst="rect">
            <a:avLst/>
          </a:prstGeom>
        </p:spPr>
        <p:txBody>
          <a:bodyPr wrap="none">
            <a:spAutoFit/>
          </a:bodyPr>
          <a:lstStyle/>
          <a:p>
            <a:pPr>
              <a:defRPr/>
            </a:pPr>
            <a:r>
              <a:rPr lang="pt-BR" b="1" i="1" u="sng" smtClean="0">
                <a:latin typeface="Times New Roman" pitchFamily="18" charset="0"/>
                <a:cs typeface="Times New Roman" pitchFamily="18" charset="0"/>
              </a:rPr>
              <a:t> </a:t>
            </a:r>
            <a:r>
              <a:rPr lang="pt-BR" b="1" i="1" u="sng" smtClean="0">
                <a:solidFill>
                  <a:srgbClr val="FF0000"/>
                </a:solidFill>
                <a:latin typeface="Times New Roman" pitchFamily="18" charset="0"/>
                <a:cs typeface="Times New Roman" pitchFamily="18" charset="0"/>
              </a:rPr>
              <a:t>b-Khi </a:t>
            </a:r>
            <a:r>
              <a:rPr lang="pt-BR" b="1" i="1" u="sng">
                <a:solidFill>
                  <a:srgbClr val="FF0000"/>
                </a:solidFill>
                <a:latin typeface="Times New Roman" pitchFamily="18" charset="0"/>
                <a:cs typeface="Times New Roman" pitchFamily="18" charset="0"/>
              </a:rPr>
              <a:t>tài năng của em gái được phát hiện:</a:t>
            </a:r>
            <a:endParaRPr lang="en-US" b="1" i="1" u="sng">
              <a:solidFill>
                <a:srgbClr val="FF0000"/>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327022999"/>
              </p:ext>
            </p:extLst>
          </p:nvPr>
        </p:nvGraphicFramePr>
        <p:xfrm>
          <a:off x="304800" y="457200"/>
          <a:ext cx="8077200" cy="5912940"/>
        </p:xfrm>
        <a:graphic>
          <a:graphicData uri="http://schemas.openxmlformats.org/drawingml/2006/table">
            <a:tbl>
              <a:tblPr firstRow="1" bandRow="1">
                <a:tableStyleId>{2D5ABB26-0587-4C30-8999-92F81FD0307C}</a:tableStyleId>
              </a:tblPr>
              <a:tblGrid>
                <a:gridCol w="2607733"/>
                <a:gridCol w="2802467"/>
                <a:gridCol w="2667000"/>
              </a:tblGrid>
              <a:tr h="547202">
                <a:tc>
                  <a:txBody>
                    <a:bodyPr/>
                    <a:lstStyle/>
                    <a:p>
                      <a:endParaRPr lang="en-US"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kern="1200" smtClean="0">
                        <a:solidFill>
                          <a:schemeClr val="tx1"/>
                        </a:solidFill>
                        <a:latin typeface="+mn-lt"/>
                        <a:ea typeface="+mn-ea"/>
                        <a:cs typeface="+mn-cs"/>
                      </a:endParaRPr>
                    </a:p>
                    <a:p>
                      <a:endParaRPr lang="en-US" sz="1800" kern="1200" smtClean="0">
                        <a:solidFill>
                          <a:schemeClr val="tx1"/>
                        </a:solidFill>
                        <a:latin typeface="+mn-lt"/>
                        <a:ea typeface="+mn-ea"/>
                        <a:cs typeface="+mn-cs"/>
                      </a:endParaRPr>
                    </a:p>
                    <a:p>
                      <a:endParaRPr lang="en-US" sz="180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62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2340">
                <a:tc gridSpan="3">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2209800" y="1752600"/>
            <a:ext cx="184731" cy="369332"/>
          </a:xfrm>
          <a:prstGeom prst="rect">
            <a:avLst/>
          </a:prstGeom>
          <a:noFill/>
        </p:spPr>
        <p:txBody>
          <a:bodyPr wrap="none" rtlCol="0">
            <a:spAutoFit/>
          </a:bodyPr>
          <a:lstStyle/>
          <a:p>
            <a:endParaRPr lang="en-US"/>
          </a:p>
        </p:txBody>
      </p:sp>
      <p:sp>
        <p:nvSpPr>
          <p:cNvPr id="7" name="Rectangle 6"/>
          <p:cNvSpPr/>
          <p:nvPr/>
        </p:nvSpPr>
        <p:spPr>
          <a:xfrm>
            <a:off x="304800" y="533400"/>
            <a:ext cx="2667000" cy="923330"/>
          </a:xfrm>
          <a:prstGeom prst="rect">
            <a:avLst/>
          </a:prstGeom>
        </p:spPr>
        <p:txBody>
          <a:bodyPr wrap="square">
            <a:spAutoFit/>
          </a:bodyPr>
          <a:lstStyle/>
          <a:p>
            <a:r>
              <a:rPr lang="en-US" b="1" i="1">
                <a:latin typeface="Times New Roman" pitchFamily="18" charset="0"/>
                <a:cs typeface="Times New Roman" pitchFamily="18" charset="0"/>
              </a:rPr>
              <a:t>* Người anh quan sát thấy thái độ và hành động của mọi người</a:t>
            </a:r>
            <a:r>
              <a:rPr lang="en-US" i="1">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9" name="Rectangle 8"/>
          <p:cNvSpPr/>
          <p:nvPr/>
        </p:nvSpPr>
        <p:spPr>
          <a:xfrm>
            <a:off x="3200400" y="533400"/>
            <a:ext cx="1981200" cy="646331"/>
          </a:xfrm>
          <a:prstGeom prst="rect">
            <a:avLst/>
          </a:prstGeom>
        </p:spPr>
        <p:txBody>
          <a:bodyPr wrap="square">
            <a:spAutoFit/>
          </a:bodyPr>
          <a:lstStyle/>
          <a:p>
            <a:r>
              <a:rPr lang="en-US" b="1" i="1">
                <a:latin typeface="Times New Roman" pitchFamily="18" charset="0"/>
                <a:cs typeface="Times New Roman" pitchFamily="18" charset="0"/>
              </a:rPr>
              <a:t>* Cảm nhận của người anh:</a:t>
            </a:r>
            <a:endParaRPr lang="en-US">
              <a:latin typeface="Times New Roman" pitchFamily="18" charset="0"/>
              <a:cs typeface="Times New Roman" pitchFamily="18" charset="0"/>
            </a:endParaRPr>
          </a:p>
        </p:txBody>
      </p:sp>
      <p:sp>
        <p:nvSpPr>
          <p:cNvPr id="10" name="Rectangle 9"/>
          <p:cNvSpPr/>
          <p:nvPr/>
        </p:nvSpPr>
        <p:spPr>
          <a:xfrm>
            <a:off x="5867400" y="533400"/>
            <a:ext cx="2057400" cy="646331"/>
          </a:xfrm>
          <a:prstGeom prst="rect">
            <a:avLst/>
          </a:prstGeom>
        </p:spPr>
        <p:txBody>
          <a:bodyPr wrap="square">
            <a:spAutoFit/>
          </a:bodyPr>
          <a:lstStyle/>
          <a:p>
            <a:r>
              <a:rPr lang="en-US" b="1">
                <a:latin typeface="Times New Roman" pitchFamily="18" charset="0"/>
                <a:cs typeface="Times New Roman" pitchFamily="18" charset="0"/>
              </a:rPr>
              <a:t>* Khi xem trộm tranh của em,thấy:</a:t>
            </a:r>
            <a:endParaRPr lang="en-US">
              <a:latin typeface="Times New Roman" pitchFamily="18" charset="0"/>
              <a:cs typeface="Times New Roman" pitchFamily="18" charset="0"/>
            </a:endParaRPr>
          </a:p>
        </p:txBody>
      </p:sp>
      <p:sp>
        <p:nvSpPr>
          <p:cNvPr id="11" name="Rectangle 10"/>
          <p:cNvSpPr/>
          <p:nvPr/>
        </p:nvSpPr>
        <p:spPr>
          <a:xfrm>
            <a:off x="533399" y="5269468"/>
            <a:ext cx="5105399" cy="369332"/>
          </a:xfrm>
          <a:prstGeom prst="rect">
            <a:avLst/>
          </a:prstGeom>
        </p:spPr>
        <p:txBody>
          <a:bodyPr wrap="square">
            <a:spAutoFit/>
          </a:bodyPr>
          <a:lstStyle/>
          <a:p>
            <a:r>
              <a:rPr lang="en-US" b="1" dirty="0" smtClean="0">
                <a:latin typeface="Times New Roman" pitchFamily="18" charset="0"/>
                <a:cs typeface="Times New Roman" pitchFamily="18" charset="0"/>
                <a:sym typeface="Wingdings" pitchFamily="2" charset="2"/>
              </a:rPr>
              <a:t> </a:t>
            </a:r>
            <a:r>
              <a:rPr lang="en-US" b="1" dirty="0" smtClean="0">
                <a:latin typeface="Times New Roman" pitchFamily="18" charset="0"/>
                <a:cs typeface="Times New Roman" pitchFamily="18" charset="0"/>
              </a:rPr>
              <a:t>Tâm </a:t>
            </a:r>
            <a:r>
              <a:rPr lang="en-US" b="1" dirty="0">
                <a:latin typeface="Times New Roman" pitchFamily="18" charset="0"/>
                <a:cs typeface="Times New Roman" pitchFamily="18" charset="0"/>
              </a:rPr>
              <a:t>trạng chung của người anh.</a:t>
            </a:r>
            <a:endParaRPr lang="en-US" dirty="0">
              <a:latin typeface="Times New Roman" pitchFamily="18" charset="0"/>
              <a:cs typeface="Times New Roman" pitchFamily="18" charset="0"/>
            </a:endParaRPr>
          </a:p>
        </p:txBody>
      </p:sp>
      <p:sp>
        <p:nvSpPr>
          <p:cNvPr id="12" name="Rectangle 11"/>
          <p:cNvSpPr/>
          <p:nvPr/>
        </p:nvSpPr>
        <p:spPr>
          <a:xfrm>
            <a:off x="381001" y="1494472"/>
            <a:ext cx="2667000" cy="1477328"/>
          </a:xfrm>
          <a:prstGeom prst="rect">
            <a:avLst/>
          </a:prstGeom>
        </p:spPr>
        <p:txBody>
          <a:bodyPr wrap="square">
            <a:spAutoFit/>
          </a:bodyPr>
          <a:lstStyle/>
          <a:p>
            <a:r>
              <a:rPr lang="en-US" b="1">
                <a:latin typeface="Times New Roman" pitchFamily="18" charset="0"/>
                <a:cs typeface="Times New Roman" pitchFamily="18" charset="0"/>
              </a:rPr>
              <a:t>- Chú Tiến Lê: </a:t>
            </a:r>
            <a:r>
              <a:rPr lang="en-US">
                <a:latin typeface="Times New Roman" pitchFamily="18" charset="0"/>
                <a:cs typeface="Times New Roman" pitchFamily="18" charset="0"/>
              </a:rPr>
              <a:t>Mặt rạng rỡ, nói: </a:t>
            </a:r>
            <a:r>
              <a:rPr lang="en-US" i="1">
                <a:latin typeface="Times New Roman" pitchFamily="18" charset="0"/>
                <a:cs typeface="Times New Roman" pitchFamily="18" charset="0"/>
              </a:rPr>
              <a:t>Anh chị có phúc lớn rồi. Anh có biết  Con gái anh chị là một thiên tài hội họa </a:t>
            </a:r>
            <a:r>
              <a:rPr lang="en-US" i="1" smtClean="0">
                <a:latin typeface="Times New Roman" pitchFamily="18" charset="0"/>
                <a:cs typeface="Times New Roman" pitchFamily="18" charset="0"/>
              </a:rPr>
              <a:t>không?</a:t>
            </a:r>
            <a:endParaRPr lang="en-US">
              <a:latin typeface="Times New Roman" pitchFamily="18" charset="0"/>
              <a:cs typeface="Times New Roman" pitchFamily="18" charset="0"/>
            </a:endParaRPr>
          </a:p>
        </p:txBody>
      </p:sp>
      <p:sp>
        <p:nvSpPr>
          <p:cNvPr id="13" name="Rectangle 12"/>
          <p:cNvSpPr/>
          <p:nvPr/>
        </p:nvSpPr>
        <p:spPr>
          <a:xfrm>
            <a:off x="304801" y="2914471"/>
            <a:ext cx="2743199" cy="1477328"/>
          </a:xfrm>
          <a:prstGeom prst="rect">
            <a:avLst/>
          </a:prstGeom>
        </p:spPr>
        <p:txBody>
          <a:bodyPr wrap="square">
            <a:spAutoFit/>
          </a:bodyPr>
          <a:lstStyle/>
          <a:p>
            <a:r>
              <a:rPr lang="en-US" b="1">
                <a:latin typeface="Times New Roman" pitchFamily="18" charset="0"/>
                <a:cs typeface="Times New Roman" pitchFamily="18" charset="0"/>
              </a:rPr>
              <a:t>- Bố</a:t>
            </a:r>
            <a:r>
              <a:rPr lang="en-US">
                <a:latin typeface="Times New Roman" pitchFamily="18" charset="0"/>
                <a:cs typeface="Times New Roman" pitchFamily="18" charset="0"/>
              </a:rPr>
              <a:t>: Ngây người ra như </a:t>
            </a:r>
            <a:r>
              <a:rPr lang="en-US" smtClean="0">
                <a:latin typeface="Times New Roman" pitchFamily="18" charset="0"/>
                <a:cs typeface="Times New Roman" pitchFamily="18" charset="0"/>
              </a:rPr>
              <a:t>không </a:t>
            </a:r>
            <a:r>
              <a:rPr lang="en-US">
                <a:latin typeface="Times New Roman" pitchFamily="18" charset="0"/>
                <a:cs typeface="Times New Roman" pitchFamily="18" charset="0"/>
              </a:rPr>
              <a:t>tin vào mắt mình… ôm thốc Mèo lên: </a:t>
            </a:r>
            <a:r>
              <a:rPr lang="en-US" i="1">
                <a:latin typeface="Times New Roman" pitchFamily="18" charset="0"/>
                <a:cs typeface="Times New Roman" pitchFamily="18" charset="0"/>
              </a:rPr>
              <a:t>Ôi, con đã cho bố 1 bất ngờ quá </a:t>
            </a:r>
            <a:r>
              <a:rPr lang="en-US" i="1" smtClean="0">
                <a:latin typeface="Times New Roman" pitchFamily="18" charset="0"/>
                <a:cs typeface="Times New Roman" pitchFamily="18" charset="0"/>
              </a:rPr>
              <a:t>lớn</a:t>
            </a:r>
            <a:r>
              <a:rPr lang="en-US" i="1">
                <a:latin typeface="Times New Roman" pitchFamily="18" charset="0"/>
                <a:cs typeface="Times New Roman" pitchFamily="18" charset="0"/>
              </a:rPr>
              <a:t>!</a:t>
            </a:r>
          </a:p>
        </p:txBody>
      </p:sp>
      <p:sp>
        <p:nvSpPr>
          <p:cNvPr id="14" name="Rectangle 13"/>
          <p:cNvSpPr/>
          <p:nvPr/>
        </p:nvSpPr>
        <p:spPr>
          <a:xfrm>
            <a:off x="381001" y="4382869"/>
            <a:ext cx="2285999" cy="646331"/>
          </a:xfrm>
          <a:prstGeom prst="rect">
            <a:avLst/>
          </a:prstGeom>
        </p:spPr>
        <p:txBody>
          <a:bodyPr wrap="square">
            <a:spAutoFit/>
          </a:bodyPr>
          <a:lstStyle/>
          <a:p>
            <a:r>
              <a:rPr lang="en-US" b="1">
                <a:latin typeface="Times New Roman" pitchFamily="18" charset="0"/>
                <a:cs typeface="Times New Roman" pitchFamily="18" charset="0"/>
              </a:rPr>
              <a:t>- Mẹ</a:t>
            </a:r>
            <a:r>
              <a:rPr lang="en-US">
                <a:latin typeface="Times New Roman" pitchFamily="18" charset="0"/>
                <a:cs typeface="Times New Roman" pitchFamily="18" charset="0"/>
              </a:rPr>
              <a:t>: </a:t>
            </a:r>
            <a:r>
              <a:rPr lang="en-US" smtClean="0">
                <a:latin typeface="Times New Roman" pitchFamily="18" charset="0"/>
                <a:cs typeface="Times New Roman" pitchFamily="18" charset="0"/>
              </a:rPr>
              <a:t>Không </a:t>
            </a:r>
            <a:r>
              <a:rPr lang="en-US">
                <a:latin typeface="Times New Roman" pitchFamily="18" charset="0"/>
                <a:cs typeface="Times New Roman" pitchFamily="18" charset="0"/>
              </a:rPr>
              <a:t>ghìm được xúc động.</a:t>
            </a:r>
          </a:p>
        </p:txBody>
      </p:sp>
      <p:sp>
        <p:nvSpPr>
          <p:cNvPr id="15" name="Rectangle 14"/>
          <p:cNvSpPr/>
          <p:nvPr/>
        </p:nvSpPr>
        <p:spPr>
          <a:xfrm>
            <a:off x="2971800" y="1563469"/>
            <a:ext cx="2667000" cy="646331"/>
          </a:xfrm>
          <a:prstGeom prst="rect">
            <a:avLst/>
          </a:prstGeom>
        </p:spPr>
        <p:txBody>
          <a:bodyPr wrap="square">
            <a:spAutoFit/>
          </a:bodyPr>
          <a:lstStyle/>
          <a:p>
            <a:r>
              <a:rPr lang="en-US">
                <a:latin typeface="Times New Roman" pitchFamily="18" charset="0"/>
                <a:cs typeface="Times New Roman" pitchFamily="18" charset="0"/>
              </a:rPr>
              <a:t>- Thấy mình bất tài nên bị đẩy ra ngoài.</a:t>
            </a:r>
          </a:p>
        </p:txBody>
      </p:sp>
      <p:sp>
        <p:nvSpPr>
          <p:cNvPr id="16" name="Rectangle 15"/>
          <p:cNvSpPr/>
          <p:nvPr/>
        </p:nvSpPr>
        <p:spPr>
          <a:xfrm>
            <a:off x="3048000" y="2209800"/>
            <a:ext cx="1742785" cy="369332"/>
          </a:xfrm>
          <a:prstGeom prst="rect">
            <a:avLst/>
          </a:prstGeom>
        </p:spPr>
        <p:txBody>
          <a:bodyPr wrap="none">
            <a:spAutoFit/>
          </a:bodyPr>
          <a:lstStyle/>
          <a:p>
            <a:r>
              <a:rPr lang="en-US" smtClean="0">
                <a:latin typeface="Times New Roman" pitchFamily="18" charset="0"/>
                <a:cs typeface="Times New Roman" pitchFamily="18" charset="0"/>
              </a:rPr>
              <a:t>- Chỉ </a:t>
            </a:r>
            <a:r>
              <a:rPr lang="en-US">
                <a:latin typeface="Times New Roman" pitchFamily="18" charset="0"/>
                <a:cs typeface="Times New Roman" pitchFamily="18" charset="0"/>
              </a:rPr>
              <a:t>muốn khóc</a:t>
            </a:r>
          </a:p>
        </p:txBody>
      </p:sp>
      <p:sp>
        <p:nvSpPr>
          <p:cNvPr id="17" name="Rectangle 16"/>
          <p:cNvSpPr/>
          <p:nvPr/>
        </p:nvSpPr>
        <p:spPr>
          <a:xfrm>
            <a:off x="3048000" y="2514600"/>
            <a:ext cx="2590799" cy="923330"/>
          </a:xfrm>
          <a:prstGeom prst="rect">
            <a:avLst/>
          </a:prstGeom>
        </p:spPr>
        <p:txBody>
          <a:bodyPr wrap="square">
            <a:spAutoFit/>
          </a:bodyPr>
          <a:lstStyle/>
          <a:p>
            <a:r>
              <a:rPr lang="en-US">
                <a:latin typeface="Times New Roman" pitchFamily="18" charset="0"/>
                <a:cs typeface="Times New Roman" pitchFamily="18" charset="0"/>
              </a:rPr>
              <a:t>-Không thấy thân với Mèo như trước kia được nữa.</a:t>
            </a:r>
          </a:p>
        </p:txBody>
      </p:sp>
      <p:sp>
        <p:nvSpPr>
          <p:cNvPr id="18" name="Rectangle 17"/>
          <p:cNvSpPr/>
          <p:nvPr/>
        </p:nvSpPr>
        <p:spPr>
          <a:xfrm>
            <a:off x="3048000" y="3429000"/>
            <a:ext cx="2590800" cy="646331"/>
          </a:xfrm>
          <a:prstGeom prst="rect">
            <a:avLst/>
          </a:prstGeom>
        </p:spPr>
        <p:txBody>
          <a:bodyPr wrap="square">
            <a:spAutoFit/>
          </a:bodyPr>
          <a:lstStyle/>
          <a:p>
            <a:r>
              <a:rPr lang="en-US">
                <a:latin typeface="Times New Roman" pitchFamily="18" charset="0"/>
                <a:cs typeface="Times New Roman" pitchFamily="18" charset="0"/>
              </a:rPr>
              <a:t>- Chỉ cần một lỗi nhỏ ở nó là tôi gắt um lên.</a:t>
            </a:r>
          </a:p>
        </p:txBody>
      </p:sp>
      <p:sp>
        <p:nvSpPr>
          <p:cNvPr id="19" name="Rectangle 18"/>
          <p:cNvSpPr/>
          <p:nvPr/>
        </p:nvSpPr>
        <p:spPr>
          <a:xfrm>
            <a:off x="5867400" y="1600200"/>
            <a:ext cx="2590800" cy="646331"/>
          </a:xfrm>
          <a:prstGeom prst="rect">
            <a:avLst/>
          </a:prstGeom>
        </p:spPr>
        <p:txBody>
          <a:bodyPr wrap="square">
            <a:spAutoFit/>
          </a:bodyPr>
          <a:lstStyle/>
          <a:p>
            <a:r>
              <a:rPr lang="en-US" dirty="0">
                <a:latin typeface="Times New Roman" pitchFamily="18" charset="0"/>
                <a:cs typeface="Times New Roman" pitchFamily="18" charset="0"/>
              </a:rPr>
              <a:t>- Mọi thứ trong nhà </a:t>
            </a:r>
            <a:r>
              <a:rPr lang="en-US" dirty="0" smtClean="0">
                <a:latin typeface="Times New Roman" pitchFamily="18" charset="0"/>
                <a:cs typeface="Times New Roman" pitchFamily="18" charset="0"/>
              </a:rPr>
              <a:t>đều được đưa  </a:t>
            </a:r>
            <a:r>
              <a:rPr lang="en-US" dirty="0">
                <a:latin typeface="Times New Roman" pitchFamily="18" charset="0"/>
                <a:cs typeface="Times New Roman" pitchFamily="18" charset="0"/>
              </a:rPr>
              <a:t>vào </a:t>
            </a:r>
            <a:r>
              <a:rPr lang="en-US" dirty="0" smtClean="0">
                <a:latin typeface="Times New Roman" pitchFamily="18" charset="0"/>
                <a:cs typeface="Times New Roman" pitchFamily="18" charset="0"/>
              </a:rPr>
              <a:t>tranh:</a:t>
            </a:r>
            <a:endParaRPr lang="en-US" dirty="0">
              <a:latin typeface="Times New Roman" pitchFamily="18" charset="0"/>
              <a:cs typeface="Times New Roman" pitchFamily="18" charset="0"/>
            </a:endParaRPr>
          </a:p>
        </p:txBody>
      </p:sp>
      <p:sp>
        <p:nvSpPr>
          <p:cNvPr id="20" name="Rectangle 19"/>
          <p:cNvSpPr/>
          <p:nvPr/>
        </p:nvSpPr>
        <p:spPr>
          <a:xfrm>
            <a:off x="5867400" y="2362200"/>
            <a:ext cx="2590800" cy="923330"/>
          </a:xfrm>
          <a:prstGeom prst="rect">
            <a:avLst/>
          </a:prstGeom>
        </p:spPr>
        <p:txBody>
          <a:bodyPr wrap="square">
            <a:spAutoFit/>
          </a:bodyPr>
          <a:lstStyle/>
          <a:p>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Cái bát múc cám lợn sứt một miếng cũng trở nên ngộ nghĩnh.</a:t>
            </a:r>
          </a:p>
        </p:txBody>
      </p:sp>
      <p:sp>
        <p:nvSpPr>
          <p:cNvPr id="21" name="Rectangle 20"/>
          <p:cNvSpPr/>
          <p:nvPr/>
        </p:nvSpPr>
        <p:spPr>
          <a:xfrm>
            <a:off x="5867400" y="3429000"/>
            <a:ext cx="2362200" cy="646331"/>
          </a:xfrm>
          <a:prstGeom prst="rect">
            <a:avLst/>
          </a:prstGeom>
        </p:spPr>
        <p:txBody>
          <a:bodyPr wrap="square">
            <a:spAutoFit/>
          </a:bodyPr>
          <a:lstStyle/>
          <a:p>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Con mèo vằn có nét mặt vô cùng dễ mến.</a:t>
            </a:r>
          </a:p>
        </p:txBody>
      </p:sp>
      <p:sp>
        <p:nvSpPr>
          <p:cNvPr id="22" name="Rectangle 21"/>
          <p:cNvSpPr/>
          <p:nvPr/>
        </p:nvSpPr>
        <p:spPr>
          <a:xfrm>
            <a:off x="5867400" y="4267200"/>
            <a:ext cx="2514600" cy="646331"/>
          </a:xfrm>
          <a:prstGeom prst="rect">
            <a:avLst/>
          </a:prstGeom>
        </p:spPr>
        <p:txBody>
          <a:bodyPr wrap="square">
            <a:spAutoFit/>
          </a:bodyPr>
          <a:lstStyle/>
          <a:p>
            <a:r>
              <a:rPr lang="en-US">
                <a:latin typeface="Times New Roman" pitchFamily="18" charset="0"/>
                <a:cs typeface="Times New Roman" pitchFamily="18" charset="0"/>
              </a:rPr>
              <a:t>- Gấp tranh</a:t>
            </a:r>
            <a:r>
              <a:rPr lang="en-US" smtClean="0">
                <a:latin typeface="Times New Roman" pitchFamily="18" charset="0"/>
                <a:cs typeface="Times New Roman" pitchFamily="18" charset="0"/>
              </a:rPr>
              <a:t>, lén </a:t>
            </a:r>
            <a:r>
              <a:rPr lang="en-US">
                <a:latin typeface="Times New Roman" pitchFamily="18" charset="0"/>
                <a:cs typeface="Times New Roman" pitchFamily="18" charset="0"/>
              </a:rPr>
              <a:t>trút ra một tiếng thở dài... </a:t>
            </a:r>
            <a:r>
              <a:rPr lang="en-US" smtClean="0">
                <a:latin typeface="Times New Roman" pitchFamily="18" charset="0"/>
                <a:cs typeface="Times New Roman" pitchFamily="18" charset="0"/>
              </a:rPr>
              <a:t> </a:t>
            </a:r>
            <a:endParaRPr lang="en-US">
              <a:latin typeface="Times New Roman" pitchFamily="18" charset="0"/>
              <a:cs typeface="Times New Roman" pitchFamily="18" charset="0"/>
            </a:endParaRPr>
          </a:p>
        </p:txBody>
      </p:sp>
      <p:sp>
        <p:nvSpPr>
          <p:cNvPr id="23" name="Rectangle 22"/>
          <p:cNvSpPr/>
          <p:nvPr/>
        </p:nvSpPr>
        <p:spPr>
          <a:xfrm>
            <a:off x="533399" y="5562600"/>
            <a:ext cx="7848601" cy="646331"/>
          </a:xfrm>
          <a:prstGeom prst="rect">
            <a:avLst/>
          </a:prstGeom>
        </p:spPr>
        <p:txBody>
          <a:bodyPr wrap="square">
            <a:spAutoFit/>
          </a:bodyPr>
          <a:lstStyle/>
          <a:p>
            <a:r>
              <a:rPr lang="en-US" b="1" i="1">
                <a:solidFill>
                  <a:srgbClr val="FF0000"/>
                </a:solidFill>
                <a:latin typeface="Times New Roman" pitchFamily="18" charset="0"/>
                <a:cs typeface="Times New Roman" pitchFamily="18" charset="0"/>
              </a:rPr>
              <a:t>Buồn, thất vọng về mình, cảm thấy mình bị cả nhà lãng quên, tự ái, mặc cảm, thấy ghen tị, đố kị với em nhưng cũng thầm cảm phục tài năng của em.</a:t>
            </a:r>
            <a:endParaRPr lang="en-US"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48442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 calcmode="lin" valueType="num">
                                      <p:cBhvr additive="base">
                                        <p:cTn id="3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 calcmode="lin" valueType="num">
                                      <p:cBhvr additive="base">
                                        <p:cTn id="4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9">
                                            <p:txEl>
                                              <p:pRg st="0" end="0"/>
                                            </p:txEl>
                                          </p:spTgt>
                                        </p:tgtEl>
                                        <p:attrNameLst>
                                          <p:attrName>style.visibility</p:attrName>
                                        </p:attrNameLst>
                                      </p:cBhvr>
                                      <p:to>
                                        <p:strVal val="visible"/>
                                      </p:to>
                                    </p:set>
                                    <p:anim calcmode="lin" valueType="num">
                                      <p:cBhvr additive="base">
                                        <p:cTn id="6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0">
                                            <p:txEl>
                                              <p:pRg st="0" end="0"/>
                                            </p:txEl>
                                          </p:spTgt>
                                        </p:tgtEl>
                                        <p:attrNameLst>
                                          <p:attrName>style.visibility</p:attrName>
                                        </p:attrNameLst>
                                      </p:cBhvr>
                                      <p:to>
                                        <p:strVal val="visible"/>
                                      </p:to>
                                    </p:set>
                                    <p:anim calcmode="lin" valueType="num">
                                      <p:cBhvr additive="base">
                                        <p:cTn id="7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1">
                                            <p:txEl>
                                              <p:pRg st="0" end="0"/>
                                            </p:txEl>
                                          </p:spTgt>
                                        </p:tgtEl>
                                        <p:attrNameLst>
                                          <p:attrName>style.visibility</p:attrName>
                                        </p:attrNameLst>
                                      </p:cBhvr>
                                      <p:to>
                                        <p:strVal val="visible"/>
                                      </p:to>
                                    </p:set>
                                    <p:anim calcmode="lin" valueType="num">
                                      <p:cBhvr additive="base">
                                        <p:cTn id="7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2">
                                            <p:txEl>
                                              <p:pRg st="0" end="0"/>
                                            </p:txEl>
                                          </p:spTgt>
                                        </p:tgtEl>
                                        <p:attrNameLst>
                                          <p:attrName>style.visibility</p:attrName>
                                        </p:attrNameLst>
                                      </p:cBhvr>
                                      <p:to>
                                        <p:strVal val="visible"/>
                                      </p:to>
                                    </p:set>
                                    <p:anim calcmode="lin" valueType="num">
                                      <p:cBhvr additive="base">
                                        <p:cTn id="85"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3">
                                            <p:txEl>
                                              <p:pRg st="0" end="0"/>
                                            </p:txEl>
                                          </p:spTgt>
                                        </p:tgtEl>
                                        <p:attrNameLst>
                                          <p:attrName>style.visibility</p:attrName>
                                        </p:attrNameLst>
                                      </p:cBhvr>
                                      <p:to>
                                        <p:strVal val="visible"/>
                                      </p:to>
                                    </p:set>
                                    <p:anim calcmode="lin" valueType="num">
                                      <p:cBhvr additive="base">
                                        <p:cTn id="9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1334</TotalTime>
  <Words>1646</Words>
  <Application>Microsoft Office PowerPoint</Application>
  <PresentationFormat>On-screen Show (4:3)</PresentationFormat>
  <Paragraphs>155</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Manh Cuong</cp:lastModifiedBy>
  <cp:revision>115</cp:revision>
  <dcterms:created xsi:type="dcterms:W3CDTF">2017-01-11T13:15:46Z</dcterms:created>
  <dcterms:modified xsi:type="dcterms:W3CDTF">2019-01-14T07:25:47Z</dcterms:modified>
</cp:coreProperties>
</file>