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1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9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4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5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5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3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2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924800" cy="2286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minh: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góc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bằng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tròn</a:t>
            </a:r>
            <a:r>
              <a:rPr lang="en-US" dirty="0" smtClean="0"/>
              <a:t>; </a:t>
            </a:r>
            <a:r>
              <a:rPr lang="en-US" b="1" dirty="0" err="1" smtClean="0">
                <a:solidFill>
                  <a:srgbClr val="00B050"/>
                </a:solidFill>
              </a:rPr>
              <a:t>các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đẳng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thức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liên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hệ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giữa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độ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dài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các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đoạn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thẳng</a:t>
            </a:r>
            <a:r>
              <a:rPr lang="en-US" b="1" dirty="0" smtClean="0">
                <a:solidFill>
                  <a:srgbClr val="00B050"/>
                </a:solidFill>
              </a:rPr>
              <a:t>.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9980" r="2916" b="14476"/>
          <a:stretch/>
        </p:blipFill>
        <p:spPr bwMode="auto">
          <a:xfrm>
            <a:off x="457200" y="1219200"/>
            <a:ext cx="8229600" cy="2971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4800600"/>
            <a:ext cx="3078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10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Ninh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2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ACDH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;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Mỗi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soạn</a:t>
            </a:r>
            <a:r>
              <a:rPr lang="en-US" b="1" dirty="0" smtClean="0"/>
              <a:t> 1 </a:t>
            </a:r>
            <a:r>
              <a:rPr lang="en-US" b="1" dirty="0" err="1" smtClean="0"/>
              <a:t>đề</a:t>
            </a:r>
            <a:r>
              <a:rPr lang="en-US" b="1" dirty="0" smtClean="0"/>
              <a:t> </a:t>
            </a:r>
            <a:r>
              <a:rPr lang="en-US" b="1" dirty="0" err="1" smtClean="0"/>
              <a:t>thi</a:t>
            </a:r>
            <a:r>
              <a:rPr lang="en-US" b="1" dirty="0" smtClean="0"/>
              <a:t> </a:t>
            </a:r>
            <a:r>
              <a:rPr lang="en-US" b="1" dirty="0" err="1" smtClean="0"/>
              <a:t>thử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10 </a:t>
            </a:r>
            <a:r>
              <a:rPr lang="en-US" b="1" dirty="0" err="1" smtClean="0"/>
              <a:t>kèm</a:t>
            </a:r>
            <a:r>
              <a:rPr lang="en-US" b="1" dirty="0" smtClean="0"/>
              <a:t> </a:t>
            </a:r>
            <a:r>
              <a:rPr lang="en-US" b="1" dirty="0" err="1" smtClean="0"/>
              <a:t>hướng</a:t>
            </a:r>
            <a:r>
              <a:rPr lang="en-US" b="1" dirty="0" smtClean="0"/>
              <a:t> </a:t>
            </a:r>
            <a:r>
              <a:rPr lang="en-US" b="1" dirty="0" err="1" smtClean="0"/>
              <a:t>dẫn</a:t>
            </a:r>
            <a:r>
              <a:rPr lang="en-US" b="1" dirty="0" smtClean="0"/>
              <a:t> </a:t>
            </a:r>
            <a:r>
              <a:rPr lang="en-US" b="1" dirty="0" err="1" smtClean="0"/>
              <a:t>giải</a:t>
            </a:r>
            <a:r>
              <a:rPr lang="en-US" b="1" dirty="0" smtClean="0"/>
              <a:t> +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gửi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đ/c </a:t>
            </a:r>
            <a:r>
              <a:rPr lang="en-US" b="1" dirty="0" err="1" smtClean="0"/>
              <a:t>Phùng</a:t>
            </a:r>
            <a:r>
              <a:rPr lang="en-US" b="1" dirty="0" smtClean="0"/>
              <a:t> </a:t>
            </a:r>
            <a:r>
              <a:rPr lang="en-US" b="1" dirty="0" err="1" smtClean="0"/>
              <a:t>Xuân</a:t>
            </a:r>
            <a:r>
              <a:rPr lang="en-US" b="1" dirty="0" smtClean="0"/>
              <a:t> </a:t>
            </a:r>
            <a:r>
              <a:rPr lang="en-US" b="1" dirty="0" err="1" smtClean="0"/>
              <a:t>Sơn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Hạn</a:t>
            </a:r>
            <a:r>
              <a:rPr lang="en-US" b="1" dirty="0" smtClean="0"/>
              <a:t> </a:t>
            </a:r>
            <a:r>
              <a:rPr lang="en-US" b="1" dirty="0" err="1" smtClean="0"/>
              <a:t>nộp</a:t>
            </a:r>
            <a:r>
              <a:rPr lang="en-US" b="1" dirty="0" smtClean="0"/>
              <a:t>: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smtClean="0"/>
              <a:t>05/5/2021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84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Nâng cao kỹ năng chứng minh:  các góc bằng nhau trong đường tròn; các đẳng thức liên hệ giữa độ dài các đoạn thẳng. </vt:lpstr>
      <vt:lpstr>Ví dụ 2</vt:lpstr>
      <vt:lpstr>VD 2</vt:lpstr>
      <vt:lpstr>Yêu cầu về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Nâng cao kỹ năng chứng minh:  các góc bằng nhau trong đường tròn; các đẳng thức liên hệ giữa độ dài các đoạn thẳng </dc:title>
  <dc:creator>this</dc:creator>
  <cp:lastModifiedBy>this</cp:lastModifiedBy>
  <cp:revision>2</cp:revision>
  <dcterms:created xsi:type="dcterms:W3CDTF">2021-04-27T14:20:52Z</dcterms:created>
  <dcterms:modified xsi:type="dcterms:W3CDTF">2021-04-28T08:50:09Z</dcterms:modified>
</cp:coreProperties>
</file>