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5" r:id="rId3"/>
    <p:sldId id="276" r:id="rId4"/>
    <p:sldId id="277" r:id="rId5"/>
    <p:sldId id="279" r:id="rId6"/>
    <p:sldId id="281" r:id="rId7"/>
    <p:sldId id="282" r:id="rId8"/>
    <p:sldId id="274" r:id="rId9"/>
    <p:sldId id="283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FEFEFE"/>
    <a:srgbClr val="FFCC99"/>
    <a:srgbClr val="006699"/>
    <a:srgbClr val="00FFFF"/>
    <a:srgbClr val="993300"/>
    <a:srgbClr val="B86873"/>
    <a:srgbClr val="00F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892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813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5422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164737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556151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740940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649979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321911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387879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6879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430343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6000" r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90EF-1A40-4E1A-9970-B088BCDDC808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97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Wild african animal cartoon with blank sign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3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732240" y="116632"/>
            <a:ext cx="1872208" cy="1656184"/>
            <a:chOff x="6732240" y="116632"/>
            <a:chExt cx="1872208" cy="1656184"/>
          </a:xfrm>
        </p:grpSpPr>
        <p:sp>
          <p:nvSpPr>
            <p:cNvPr id="10" name="Sun 9"/>
            <p:cNvSpPr/>
            <p:nvPr/>
          </p:nvSpPr>
          <p:spPr>
            <a:xfrm>
              <a:off x="6732240" y="116632"/>
              <a:ext cx="1872208" cy="1656184"/>
            </a:xfrm>
            <a:prstGeom prst="su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>
                <a:solidFill>
                  <a:srgbClr val="0070C0"/>
                </a:solidFill>
              </a:endParaRPr>
            </a:p>
          </p:txBody>
        </p:sp>
        <p:sp>
          <p:nvSpPr>
            <p:cNvPr id="11" name="TextBox 10">
              <a:hlinkClick r:id="rId3" action="ppaction://hlinksldjump"/>
            </p:cNvPr>
            <p:cNvSpPr txBox="1"/>
            <p:nvPr/>
          </p:nvSpPr>
          <p:spPr>
            <a:xfrm>
              <a:off x="7182290" y="775447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en-US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419872" y="2852936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HIỂU </a:t>
            </a:r>
          </a:p>
          <a:p>
            <a:pPr algn="ctr"/>
            <a:r>
              <a:rPr lang="en-US" sz="3200" b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 LOÀI </a:t>
            </a:r>
          </a:p>
          <a:p>
            <a:pPr algn="ctr"/>
            <a:r>
              <a:rPr lang="en-US" sz="3200" b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“THỎ”</a:t>
            </a:r>
            <a:endParaRPr lang="en-US" sz="3200" b="1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762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4499992" y="2931693"/>
            <a:ext cx="4320479" cy="1361403"/>
          </a:xfrm>
          <a:prstGeom prst="roundRect">
            <a:avLst>
              <a:gd name="adj" fmla="val 8234"/>
            </a:avLst>
          </a:prstGeom>
          <a:solidFill>
            <a:schemeClr val="accent2"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467544" y="1844824"/>
            <a:ext cx="3263629" cy="4438586"/>
          </a:xfrm>
          <a:prstGeom prst="roundRect">
            <a:avLst/>
          </a:prstGeom>
          <a:solidFill>
            <a:srgbClr val="FEFEFE"/>
          </a:solidFill>
          <a:ln>
            <a:solidFill>
              <a:srgbClr val="FF9900"/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47" name="46 Rectángulo redondeado"/>
          <p:cNvSpPr/>
          <p:nvPr/>
        </p:nvSpPr>
        <p:spPr>
          <a:xfrm>
            <a:off x="4499993" y="1122802"/>
            <a:ext cx="4320479" cy="1361403"/>
          </a:xfrm>
          <a:prstGeom prst="roundRect">
            <a:avLst>
              <a:gd name="adj" fmla="val 8234"/>
            </a:avLst>
          </a:prstGeom>
          <a:solidFill>
            <a:schemeClr val="accent6">
              <a:lumMod val="50000"/>
              <a:alpha val="40000"/>
            </a:schemeClr>
          </a:solidFill>
          <a:ln>
            <a:solidFill>
              <a:schemeClr val="bg1"/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4852313" y="1278854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cây</a:t>
            </a:r>
            <a:endParaRPr lang="es-E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524822" y="6237312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 </a:t>
            </a:r>
            <a:r>
              <a:rPr lang="es-ES_tradnl" b="1" dirty="0" err="1" smtClean="0">
                <a:solidFill>
                  <a:schemeClr val="bg1"/>
                </a:solidFill>
              </a:rPr>
              <a:t>letter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4203687" y="1550042"/>
            <a:ext cx="552475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4479926" y="2938442"/>
            <a:ext cx="4340546" cy="1361403"/>
          </a:xfrm>
          <a:prstGeom prst="roundRect">
            <a:avLst>
              <a:gd name="adj" fmla="val 8234"/>
            </a:avLst>
          </a:prstGeom>
          <a:solidFill>
            <a:schemeClr val="accent6">
              <a:lumMod val="50000"/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4852313" y="3094494"/>
            <a:ext cx="3824142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hang</a:t>
            </a:r>
            <a:endParaRPr lang="es-E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499992" y="4731893"/>
            <a:ext cx="4320479" cy="1361403"/>
          </a:xfrm>
          <a:prstGeom prst="roundRect">
            <a:avLst>
              <a:gd name="adj" fmla="val 8234"/>
            </a:avLst>
          </a:prstGeom>
          <a:solidFill>
            <a:schemeClr val="accent6">
              <a:lumMod val="50000"/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4852313" y="4887945"/>
            <a:ext cx="3824142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 nước</a:t>
            </a:r>
            <a:endParaRPr lang="es-E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4211960" y="3356992"/>
            <a:ext cx="552475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B</a:t>
            </a:r>
            <a:endParaRPr lang="es-ES" sz="3200" b="1" dirty="0"/>
          </a:p>
        </p:txBody>
      </p:sp>
      <p:sp>
        <p:nvSpPr>
          <p:cNvPr id="56" name="55 Rectángulo redondeado"/>
          <p:cNvSpPr/>
          <p:nvPr/>
        </p:nvSpPr>
        <p:spPr>
          <a:xfrm>
            <a:off x="4211960" y="5157192"/>
            <a:ext cx="552475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/>
              <a:t>C</a:t>
            </a:r>
            <a:endParaRPr lang="es-ES" sz="3200" b="1" dirty="0"/>
          </a:p>
        </p:txBody>
      </p:sp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82832"/>
          </a:xfrm>
          <a:prstGeom prst="actionButtonForwardNex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201495" y="226603"/>
            <a:ext cx="38581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Thỏ sống </a:t>
            </a:r>
          </a:p>
          <a:p>
            <a:pPr algn="ctr"/>
            <a:r>
              <a:rPr lang="en-US" sz="4000" b="1" i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đâu?</a:t>
            </a:r>
            <a:endParaRPr lang="en-US" sz="40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remium Vector | Cartoon two rabbits in the h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4" y="2706904"/>
            <a:ext cx="2826847" cy="268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880559" y="269528"/>
            <a:ext cx="1512168" cy="432048"/>
            <a:chOff x="5880559" y="269528"/>
            <a:chExt cx="1512168" cy="432048"/>
          </a:xfrm>
        </p:grpSpPr>
        <p:sp>
          <p:nvSpPr>
            <p:cNvPr id="11" name="Oval 10"/>
            <p:cNvSpPr/>
            <p:nvPr/>
          </p:nvSpPr>
          <p:spPr>
            <a:xfrm>
              <a:off x="5880559" y="269528"/>
              <a:ext cx="1512168" cy="4320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0376" y="285497"/>
              <a:ext cx="1092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5642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7" grpId="0" animBg="1"/>
      <p:bldP spid="48" grpId="0" animBg="1"/>
      <p:bldP spid="21" grpId="0" animBg="1"/>
      <p:bldP spid="2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4499992" y="2931693"/>
            <a:ext cx="4320479" cy="1361403"/>
          </a:xfrm>
          <a:prstGeom prst="roundRect">
            <a:avLst>
              <a:gd name="adj" fmla="val 8234"/>
            </a:avLst>
          </a:prstGeom>
          <a:solidFill>
            <a:schemeClr val="accent2"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467544" y="1844824"/>
            <a:ext cx="3263629" cy="4438586"/>
          </a:xfrm>
          <a:prstGeom prst="roundRect">
            <a:avLst/>
          </a:prstGeom>
          <a:solidFill>
            <a:srgbClr val="FEFEFE"/>
          </a:solidFill>
          <a:ln>
            <a:solidFill>
              <a:srgbClr val="FF9900"/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47" name="46 Rectángulo redondeado"/>
          <p:cNvSpPr/>
          <p:nvPr/>
        </p:nvSpPr>
        <p:spPr>
          <a:xfrm>
            <a:off x="4499993" y="1122802"/>
            <a:ext cx="4320479" cy="1361403"/>
          </a:xfrm>
          <a:prstGeom prst="roundRect">
            <a:avLst>
              <a:gd name="adj" fmla="val 8234"/>
            </a:avLst>
          </a:prstGeom>
          <a:solidFill>
            <a:schemeClr val="accent6">
              <a:lumMod val="50000"/>
              <a:alpha val="40000"/>
            </a:schemeClr>
          </a:solidFill>
          <a:ln>
            <a:solidFill>
              <a:schemeClr val="bg1"/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4852313" y="1278854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 cây</a:t>
            </a:r>
            <a:endParaRPr lang="es-E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524822" y="6237312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 </a:t>
            </a:r>
            <a:r>
              <a:rPr lang="es-ES_tradnl" b="1" dirty="0" err="1" smtClean="0">
                <a:solidFill>
                  <a:schemeClr val="bg1"/>
                </a:solidFill>
              </a:rPr>
              <a:t>letter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4203687" y="1550042"/>
            <a:ext cx="552475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4479926" y="2938442"/>
            <a:ext cx="4340546" cy="1361403"/>
          </a:xfrm>
          <a:prstGeom prst="roundRect">
            <a:avLst>
              <a:gd name="adj" fmla="val 8234"/>
            </a:avLst>
          </a:prstGeom>
          <a:solidFill>
            <a:schemeClr val="accent6">
              <a:lumMod val="50000"/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4852313" y="3094494"/>
            <a:ext cx="3824142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 rốt</a:t>
            </a:r>
            <a:endParaRPr lang="es-E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499992" y="4731893"/>
            <a:ext cx="4320479" cy="1361403"/>
          </a:xfrm>
          <a:prstGeom prst="roundRect">
            <a:avLst>
              <a:gd name="adj" fmla="val 8234"/>
            </a:avLst>
          </a:prstGeom>
          <a:solidFill>
            <a:schemeClr val="accent6">
              <a:lumMod val="50000"/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4852313" y="4887945"/>
            <a:ext cx="3824142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 cây</a:t>
            </a:r>
            <a:endParaRPr lang="es-E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4211960" y="3356992"/>
            <a:ext cx="552475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B</a:t>
            </a:r>
            <a:endParaRPr lang="es-ES" sz="3200" b="1" dirty="0"/>
          </a:p>
        </p:txBody>
      </p:sp>
      <p:sp>
        <p:nvSpPr>
          <p:cNvPr id="56" name="55 Rectángulo redondeado"/>
          <p:cNvSpPr/>
          <p:nvPr/>
        </p:nvSpPr>
        <p:spPr>
          <a:xfrm>
            <a:off x="4211960" y="5157192"/>
            <a:ext cx="552475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/>
              <a:t>C</a:t>
            </a:r>
            <a:endParaRPr lang="es-ES" sz="3200" b="1" dirty="0"/>
          </a:p>
        </p:txBody>
      </p:sp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82832"/>
          </a:xfrm>
          <a:prstGeom prst="actionButtonForwardNex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201495" y="226603"/>
            <a:ext cx="38581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Thỏ thích </a:t>
            </a:r>
          </a:p>
          <a:p>
            <a:pPr algn="ctr"/>
            <a:r>
              <a:rPr lang="en-US" sz="4000" b="1" i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ăn gì?</a:t>
            </a:r>
            <a:endParaRPr lang="en-US" sz="40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Baby Clipart Bugs Bunny - Cartoon Bunny Holding A Carrot, HD Png Download -  1200x1296(#856107) - PngFi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29" b="98522" l="2024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48059"/>
            <a:ext cx="2586652" cy="291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880559" y="269528"/>
            <a:ext cx="1512168" cy="432048"/>
            <a:chOff x="5880559" y="269528"/>
            <a:chExt cx="1512168" cy="432048"/>
          </a:xfrm>
        </p:grpSpPr>
        <p:sp>
          <p:nvSpPr>
            <p:cNvPr id="20" name="Oval 19"/>
            <p:cNvSpPr/>
            <p:nvPr/>
          </p:nvSpPr>
          <p:spPr>
            <a:xfrm>
              <a:off x="5880559" y="269528"/>
              <a:ext cx="1512168" cy="4320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90376" y="285497"/>
              <a:ext cx="1092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9958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7" grpId="0" animBg="1"/>
      <p:bldP spid="48" grpId="0" animBg="1"/>
      <p:bldP spid="21" grpId="0" animBg="1"/>
      <p:bldP spid="2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mium Vector | Three rabbit cartoon playing in the 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230216" y="94321"/>
            <a:ext cx="4716016" cy="2016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16016" y="440713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 TẬP VẼ “THỎ”</a:t>
            </a:r>
            <a:endParaRPr lang="en-US" sz="4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196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81 Grupo"/>
          <p:cNvGrpSpPr/>
          <p:nvPr/>
        </p:nvGrpSpPr>
        <p:grpSpPr>
          <a:xfrm>
            <a:off x="299591" y="836712"/>
            <a:ext cx="3984377" cy="5544616"/>
            <a:chOff x="323529" y="526849"/>
            <a:chExt cx="2088231" cy="2398096"/>
          </a:xfrm>
        </p:grpSpPr>
        <p:sp>
          <p:nvSpPr>
            <p:cNvPr id="83" name="82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84" name="83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42729" y="5586900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 có hai cái tai dài </a:t>
            </a:r>
          </a:p>
          <a:p>
            <a:pPr algn="ctr"/>
            <a:r>
              <a:rPr lang="es-ES_tradnl" sz="2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duỗi thẳng</a:t>
            </a:r>
            <a:endParaRPr lang="es-ES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4479924" y="872716"/>
            <a:ext cx="4340547" cy="5508612"/>
            <a:chOff x="4283968" y="1124744"/>
            <a:chExt cx="2324323" cy="1728192"/>
          </a:xfrm>
          <a:solidFill>
            <a:schemeClr val="accent6"/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4283968" y="1124744"/>
              <a:ext cx="2324323" cy="1728192"/>
            </a:xfrm>
            <a:prstGeom prst="roundRect">
              <a:avLst>
                <a:gd name="adj" fmla="val 8234"/>
              </a:avLst>
            </a:prstGeom>
            <a:grpFill/>
            <a:ln>
              <a:noFill/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4391112" y="1411453"/>
              <a:ext cx="2101500" cy="1351120"/>
            </a:xfrm>
            <a:prstGeom prst="roundRect">
              <a:avLst>
                <a:gd name="adj" fmla="val 8234"/>
              </a:avLst>
            </a:prstGeom>
            <a:grpFill/>
            <a:ln>
              <a:noFill/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898723" y="1162456"/>
              <a:ext cx="1127298" cy="22208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Black" pitchFamily="34" charset="0"/>
                </a:rPr>
                <a:t>HEAD</a:t>
              </a:r>
              <a:endPara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endParaRPr>
            </a:p>
          </p:txBody>
        </p:sp>
      </p:grp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3" b="98276" l="4537" r="92439">
                        <a14:foregroundMark x1="23819" y1="13547" x2="23819" y2="13547"/>
                        <a14:foregroundMark x1="31947" y1="23399" x2="14178" y2="6897"/>
                        <a14:foregroundMark x1="22495" y1="29310" x2="31569" y2="43596"/>
                        <a14:foregroundMark x1="28355" y1="27586" x2="34216" y2="40148"/>
                        <a14:foregroundMark x1="59357" y1="38670" x2="87524" y2="13547"/>
                        <a14:foregroundMark x1="84499" y1="12315" x2="66163" y2="17488"/>
                        <a14:foregroundMark x1="19849" y1="12315" x2="10397" y2="34975"/>
                        <a14:foregroundMark x1="13611" y1="33251" x2="26654" y2="44828"/>
                        <a14:foregroundMark x1="69376" y1="35222" x2="74669" y2="30788"/>
                        <a14:foregroundMark x1="77316" y1="33744" x2="89225" y2="23645"/>
                        <a14:foregroundMark x1="28733" y1="53202" x2="60113" y2="39901"/>
                        <a14:foregroundMark x1="24575" y1="76847" x2="68053" y2="52709"/>
                        <a14:foregroundMark x1="36106" y1="88177" x2="69565" y2="79803"/>
                        <a14:foregroundMark x1="34405" y1="78818" x2="65217" y2="669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5309" y="2113908"/>
            <a:ext cx="2107805" cy="16177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047135">
            <a:off x="-1403911" y="4592295"/>
            <a:ext cx="206080" cy="325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015110" y="5128999"/>
            <a:ext cx="547752" cy="457901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media.phunutoday.vn/files/upload_images/2015/11/15/cho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53" b="661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71"/>
          <a:stretch/>
        </p:blipFill>
        <p:spPr bwMode="auto">
          <a:xfrm>
            <a:off x="5482115" y="4058925"/>
            <a:ext cx="2352688" cy="172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3" b="98276" l="4537" r="92439">
                        <a14:foregroundMark x1="23819" y1="13547" x2="23819" y2="13547"/>
                        <a14:foregroundMark x1="31947" y1="23399" x2="14178" y2="6897"/>
                        <a14:foregroundMark x1="22495" y1="29310" x2="31569" y2="43596"/>
                        <a14:foregroundMark x1="28355" y1="27586" x2="34216" y2="40148"/>
                        <a14:foregroundMark x1="59357" y1="38670" x2="87524" y2="13547"/>
                        <a14:foregroundMark x1="84499" y1="12315" x2="66163" y2="17488"/>
                        <a14:foregroundMark x1="19849" y1="12315" x2="10397" y2="34975"/>
                        <a14:foregroundMark x1="13611" y1="33251" x2="26654" y2="44828"/>
                        <a14:foregroundMark x1="69376" y1="35222" x2="74669" y2="30788"/>
                        <a14:foregroundMark x1="77316" y1="33744" x2="89225" y2="23645"/>
                        <a14:foregroundMark x1="28733" y1="53202" x2="60113" y2="39901"/>
                        <a14:foregroundMark x1="24575" y1="76847" x2="68053" y2="52709"/>
                        <a14:foregroundMark x1="36106" y1="88177" x2="69565" y2="79803"/>
                        <a14:foregroundMark x1="34405" y1="78818" x2="65217" y2="669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3144" y="1591835"/>
            <a:ext cx="2107805" cy="161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994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82 Rectángulo redondeado"/>
          <p:cNvSpPr/>
          <p:nvPr/>
        </p:nvSpPr>
        <p:spPr>
          <a:xfrm>
            <a:off x="299591" y="836712"/>
            <a:ext cx="3984377" cy="554461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noFill/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84" name="83 Rectángulo redondeado"/>
          <p:cNvSpPr/>
          <p:nvPr/>
        </p:nvSpPr>
        <p:spPr>
          <a:xfrm>
            <a:off x="476674" y="1053679"/>
            <a:ext cx="3532511" cy="4431201"/>
          </a:xfrm>
          <a:prstGeom prst="roundRect">
            <a:avLst>
              <a:gd name="adj" fmla="val 8234"/>
            </a:avLst>
          </a:prstGeom>
          <a:solidFill>
            <a:schemeClr val="bg1"/>
          </a:solidFill>
          <a:ln>
            <a:solidFill>
              <a:srgbClr val="FFFFFF"/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42729" y="5586900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 có đôi mắt tròn</a:t>
            </a:r>
          </a:p>
          <a:p>
            <a:pPr algn="ctr"/>
            <a:r>
              <a:rPr lang="es-ES_tradnl" sz="2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_tradnl" sz="2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có 2 chiếc răng to</a:t>
            </a:r>
            <a:endParaRPr lang="es-ES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479924" y="872716"/>
            <a:ext cx="4340547" cy="5508612"/>
          </a:xfrm>
          <a:prstGeom prst="roundRect">
            <a:avLst>
              <a:gd name="adj" fmla="val 8234"/>
            </a:avLst>
          </a:prstGeom>
          <a:solidFill>
            <a:schemeClr val="accent6"/>
          </a:solidFill>
          <a:ln>
            <a:noFill/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4680010" y="1786601"/>
            <a:ext cx="3924437" cy="4306695"/>
          </a:xfrm>
          <a:prstGeom prst="roundRect">
            <a:avLst>
              <a:gd name="adj" fmla="val 8234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627946" y="992923"/>
            <a:ext cx="2105168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FACE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015110" y="5128999"/>
            <a:ext cx="547752" cy="457901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711159" y="2168240"/>
            <a:ext cx="2201309" cy="1801952"/>
            <a:chOff x="651428" y="643265"/>
            <a:chExt cx="6733371" cy="55118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428" y="643265"/>
              <a:ext cx="6733371" cy="525202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1047135">
              <a:off x="2596776" y="5521608"/>
              <a:ext cx="590623" cy="470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8740639">
              <a:off x="4508396" y="5684721"/>
              <a:ext cx="364465" cy="470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31554" y="1556792"/>
            <a:ext cx="1876682" cy="1536218"/>
            <a:chOff x="651428" y="643265"/>
            <a:chExt cx="6733371" cy="551181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428" y="643265"/>
              <a:ext cx="6733371" cy="525202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 rot="1047135">
              <a:off x="2596776" y="5521608"/>
              <a:ext cx="590623" cy="470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8740639">
              <a:off x="4508396" y="5684721"/>
              <a:ext cx="364465" cy="470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798" y="4277703"/>
            <a:ext cx="1928127" cy="156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205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82 Rectángulo redondeado"/>
          <p:cNvSpPr/>
          <p:nvPr/>
        </p:nvSpPr>
        <p:spPr>
          <a:xfrm>
            <a:off x="299591" y="836712"/>
            <a:ext cx="3984377" cy="554461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noFill/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84" name="83 Rectángulo redondeado"/>
          <p:cNvSpPr/>
          <p:nvPr/>
        </p:nvSpPr>
        <p:spPr>
          <a:xfrm>
            <a:off x="476674" y="1053679"/>
            <a:ext cx="3532511" cy="4431201"/>
          </a:xfrm>
          <a:prstGeom prst="roundRect">
            <a:avLst>
              <a:gd name="adj" fmla="val 8234"/>
            </a:avLst>
          </a:prstGeom>
          <a:solidFill>
            <a:schemeClr val="bg1"/>
          </a:solidFill>
          <a:ln>
            <a:solidFill>
              <a:srgbClr val="FFFFFF"/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42729" y="5586900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 có cái đuôi và đôi chân dài</a:t>
            </a:r>
            <a:endParaRPr lang="es-ES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479924" y="872716"/>
            <a:ext cx="4340547" cy="5508612"/>
          </a:xfrm>
          <a:prstGeom prst="roundRect">
            <a:avLst>
              <a:gd name="adj" fmla="val 8234"/>
            </a:avLst>
          </a:prstGeom>
          <a:solidFill>
            <a:schemeClr val="accent6"/>
          </a:solidFill>
          <a:ln>
            <a:noFill/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4680010" y="1786601"/>
            <a:ext cx="3924437" cy="4306695"/>
          </a:xfrm>
          <a:prstGeom prst="roundRect">
            <a:avLst>
              <a:gd name="adj" fmla="val 8234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627946" y="992923"/>
            <a:ext cx="2105168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BODY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015110" y="5128999"/>
            <a:ext cx="547752" cy="457901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115616" y="1556792"/>
            <a:ext cx="2020698" cy="1728192"/>
            <a:chOff x="651428" y="643265"/>
            <a:chExt cx="6733371" cy="551181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428" y="643265"/>
              <a:ext cx="6733371" cy="525202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 rot="1047135">
              <a:off x="2596776" y="5521608"/>
              <a:ext cx="590623" cy="470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8740639">
              <a:off x="4508396" y="5684721"/>
              <a:ext cx="364465" cy="470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46180" y="2060848"/>
            <a:ext cx="2103179" cy="1585182"/>
            <a:chOff x="1630144" y="1473409"/>
            <a:chExt cx="4310008" cy="33579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0144" y="1786393"/>
              <a:ext cx="4310008" cy="304495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799692" y="1632836"/>
              <a:ext cx="792556" cy="695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80763" y="1473409"/>
              <a:ext cx="1625070" cy="695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3026169"/>
            <a:ext cx="1440160" cy="17709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39" y="3944544"/>
            <a:ext cx="1603906" cy="197234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898329" y="3889180"/>
            <a:ext cx="1018160" cy="1015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2669081" flipV="1">
            <a:off x="6914731" y="3884954"/>
            <a:ext cx="342637" cy="20150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844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llions of PNG Images, Backgrounds and Vectors for Free Download | Pngtree  | Kids background, Art drawings for kids, Certifica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73"/>
            <a:ext cx="9144000" cy="68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82 Rectángulo redondeado"/>
          <p:cNvSpPr/>
          <p:nvPr/>
        </p:nvSpPr>
        <p:spPr>
          <a:xfrm>
            <a:off x="2792415" y="908721"/>
            <a:ext cx="3559171" cy="4248472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84" name="83 Rectángulo redondeado"/>
          <p:cNvSpPr/>
          <p:nvPr/>
        </p:nvSpPr>
        <p:spPr>
          <a:xfrm>
            <a:off x="2988968" y="1167957"/>
            <a:ext cx="3166065" cy="3342953"/>
          </a:xfrm>
          <a:prstGeom prst="roundRect">
            <a:avLst>
              <a:gd name="adj" fmla="val 8234"/>
            </a:avLst>
          </a:prstGeom>
          <a:solidFill>
            <a:srgbClr val="FFFFFF"/>
          </a:solidFill>
          <a:ln>
            <a:noFill/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094" y="1412776"/>
            <a:ext cx="2121034" cy="266429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38244" y="244341"/>
            <a:ext cx="2195485" cy="11679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CuadroTexto"/>
          <p:cNvSpPr txBox="1"/>
          <p:nvPr/>
        </p:nvSpPr>
        <p:spPr>
          <a:xfrm>
            <a:off x="-420204" y="521674"/>
            <a:ext cx="341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Tô màu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3667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82 Rectángulo redondeado"/>
          <p:cNvSpPr/>
          <p:nvPr/>
        </p:nvSpPr>
        <p:spPr>
          <a:xfrm>
            <a:off x="2524996" y="954837"/>
            <a:ext cx="3984377" cy="554461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84" name="83 Rectángulo redondeado"/>
          <p:cNvSpPr/>
          <p:nvPr/>
        </p:nvSpPr>
        <p:spPr>
          <a:xfrm>
            <a:off x="2702079" y="1171804"/>
            <a:ext cx="3532511" cy="4431201"/>
          </a:xfrm>
          <a:prstGeom prst="roundRect">
            <a:avLst>
              <a:gd name="adj" fmla="val 8234"/>
            </a:avLst>
          </a:prstGeom>
          <a:solidFill>
            <a:srgbClr val="FFFFFF"/>
          </a:solidFill>
          <a:ln>
            <a:noFill/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720704" y="570363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Tô màu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740352" y="5703639"/>
            <a:ext cx="792088" cy="602595"/>
          </a:xfrm>
          <a:prstGeom prst="actionButtonBlank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006699"/>
                </a:solidFill>
              </a:rPr>
              <a:t>EXIT</a:t>
            </a:r>
            <a:endParaRPr lang="es-ES" sz="2400" b="1" dirty="0">
              <a:solidFill>
                <a:srgbClr val="00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588" y="1284576"/>
            <a:ext cx="3255492" cy="4089324"/>
          </a:xfrm>
          <a:prstGeom prst="rect">
            <a:avLst/>
          </a:prstGeom>
        </p:spPr>
      </p:pic>
      <p:pic>
        <p:nvPicPr>
          <p:cNvPr id="7" name="Picture 8" descr="Wild african animal cartoon with blank sign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3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053" y="2959059"/>
            <a:ext cx="1785141" cy="2242370"/>
          </a:xfrm>
          <a:prstGeom prst="rect">
            <a:avLst/>
          </a:prstGeom>
        </p:spPr>
      </p:pic>
      <p:pic>
        <p:nvPicPr>
          <p:cNvPr id="2050" name="Picture 2" descr="Free Great Job Cliparts, Download Free Great Job Cliparts png images, Free  ClipArts on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37" y="29117"/>
            <a:ext cx="2740750" cy="210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617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90</Words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2013-01-01T19:40:45Z</dcterms:created>
  <dcterms:modified xsi:type="dcterms:W3CDTF">2021-06-14T09:37:13Z</dcterms:modified>
</cp:coreProperties>
</file>