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1" r:id="rId8"/>
    <p:sldMasterId id="2147483733" r:id="rId9"/>
    <p:sldMasterId id="2147483746" r:id="rId10"/>
    <p:sldMasterId id="2147483759" r:id="rId11"/>
    <p:sldMasterId id="2147483772" r:id="rId12"/>
    <p:sldMasterId id="2147483785" r:id="rId13"/>
  </p:sldMasterIdLst>
  <p:notesMasterIdLst>
    <p:notesMasterId r:id="rId15"/>
  </p:notesMasterIdLst>
  <p:sldIdLst>
    <p:sldId id="351" r:id="rId14"/>
    <p:sldId id="310" r:id="rId16"/>
    <p:sldId id="313" r:id="rId17"/>
    <p:sldId id="344" r:id="rId18"/>
    <p:sldId id="264" r:id="rId19"/>
    <p:sldId id="340" r:id="rId20"/>
    <p:sldId id="269" r:id="rId21"/>
    <p:sldId id="328" r:id="rId22"/>
    <p:sldId id="296" r:id="rId23"/>
    <p:sldId id="345" r:id="rId24"/>
    <p:sldId id="272" r:id="rId25"/>
    <p:sldId id="329" r:id="rId26"/>
    <p:sldId id="339" r:id="rId27"/>
    <p:sldId id="336" r:id="rId28"/>
    <p:sldId id="323" r:id="rId29"/>
    <p:sldId id="278" r:id="rId30"/>
    <p:sldId id="280" r:id="rId31"/>
    <p:sldId id="284" r:id="rId32"/>
    <p:sldId id="334" r:id="rId33"/>
    <p:sldId id="319" r:id="rId34"/>
    <p:sldId id="314" r:id="rId35"/>
    <p:sldId id="315" r:id="rId36"/>
    <p:sldId id="316" r:id="rId37"/>
    <p:sldId id="348" r:id="rId38"/>
    <p:sldId id="347" r:id="rId39"/>
    <p:sldId id="346" r:id="rId40"/>
    <p:sldId id="349" r:id="rId41"/>
    <p:sldId id="350" r:id="rId42"/>
    <p:sldId id="300" r:id="rId43"/>
  </p:sldIdLst>
  <p:sldSz cx="9144000" cy="5143500"/>
  <p:notesSz cx="6858000" cy="9144000"/>
  <p:defaultTextStyle>
    <a:defPPr>
      <a:defRPr lang="en-US"/>
    </a:defPPr>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vl6pPr marL="2286000" lvl="5"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6pPr>
    <a:lvl7pPr marL="2743200" lvl="6"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7pPr>
    <a:lvl8pPr marL="3200400" lvl="7"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8pPr>
    <a:lvl9pPr marL="3657600" lvl="8"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006600"/>
    <a:srgbClr val="FFFFCC"/>
    <a:srgbClr val="FFFF66"/>
    <a:srgbClr val="0033CC"/>
    <a:srgbClr val="FFCCCC"/>
    <a:srgbClr val="CCC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p:restoredTop sz="94660"/>
  </p:normalViewPr>
  <p:slideViewPr>
    <p:cSldViewPr snapToGrid="0" showGuides="1">
      <p:cViewPr varScale="1">
        <p:scale>
          <a:sx n="112" d="100"/>
          <a:sy n="112" d="100"/>
        </p:scale>
        <p:origin x="77"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29.xml"/><Relationship Id="rId42" Type="http://schemas.openxmlformats.org/officeDocument/2006/relationships/slide" Target="slides/slide28.xml"/><Relationship Id="rId41" Type="http://schemas.openxmlformats.org/officeDocument/2006/relationships/slide" Target="slides/slide27.xml"/><Relationship Id="rId40" Type="http://schemas.openxmlformats.org/officeDocument/2006/relationships/slide" Target="slides/slide26.xml"/><Relationship Id="rId4" Type="http://schemas.openxmlformats.org/officeDocument/2006/relationships/slideMaster" Target="slideMasters/slideMaster3.xml"/><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5" Type="http://schemas.openxmlformats.org/officeDocument/2006/relationships/slide" Target="slides/slide21.xml"/><Relationship Id="rId34" Type="http://schemas.openxmlformats.org/officeDocument/2006/relationships/slide" Target="slides/slide20.xml"/><Relationship Id="rId33" Type="http://schemas.openxmlformats.org/officeDocument/2006/relationships/slide" Target="slides/slide19.xml"/><Relationship Id="rId32" Type="http://schemas.openxmlformats.org/officeDocument/2006/relationships/slide" Target="slides/slide18.xml"/><Relationship Id="rId31" Type="http://schemas.openxmlformats.org/officeDocument/2006/relationships/slide" Target="slides/slide17.xml"/><Relationship Id="rId30" Type="http://schemas.openxmlformats.org/officeDocument/2006/relationships/slide" Target="slides/slide16.xml"/><Relationship Id="rId3" Type="http://schemas.openxmlformats.org/officeDocument/2006/relationships/slideMaster" Target="slideMasters/slideMaster2.xml"/><Relationship Id="rId29" Type="http://schemas.openxmlformats.org/officeDocument/2006/relationships/slide" Target="slides/slide15.xml"/><Relationship Id="rId28" Type="http://schemas.openxmlformats.org/officeDocument/2006/relationships/slide" Target="slides/slide14.xml"/><Relationship Id="rId27" Type="http://schemas.openxmlformats.org/officeDocument/2006/relationships/slide" Target="slides/slide13.xml"/><Relationship Id="rId26" Type="http://schemas.openxmlformats.org/officeDocument/2006/relationships/slide" Target="slides/slide12.xml"/><Relationship Id="rId25" Type="http://schemas.openxmlformats.org/officeDocument/2006/relationships/slide" Target="slides/slide11.xml"/><Relationship Id="rId24" Type="http://schemas.openxmlformats.org/officeDocument/2006/relationships/slide" Target="slides/slide10.xml"/><Relationship Id="rId23" Type="http://schemas.openxmlformats.org/officeDocument/2006/relationships/slide" Target="slides/slide9.xml"/><Relationship Id="rId22" Type="http://schemas.openxmlformats.org/officeDocument/2006/relationships/slide" Target="slides/slide8.xml"/><Relationship Id="rId21" Type="http://schemas.openxmlformats.org/officeDocument/2006/relationships/slide" Target="slides/slide7.xml"/><Relationship Id="rId20" Type="http://schemas.openxmlformats.org/officeDocument/2006/relationships/slide" Target="slides/slide6.xml"/><Relationship Id="rId2" Type="http://schemas.openxmlformats.org/officeDocument/2006/relationships/theme" Target="theme/theme1.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notesMaster" Target="notesMasters/notesMaster1.xml"/><Relationship Id="rId14" Type="http://schemas.openxmlformats.org/officeDocument/2006/relationships/slide" Target="slides/slide1.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p>
            <a:pPr lvl="0" eaLnBrk="1" hangingPunct="1">
              <a:buNone/>
            </a:pPr>
            <a:endParaRPr sz="1200" dirty="0">
              <a:latin typeface="Calibri" panose="020F0502020204030204" pitchFamily="34" charset="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p>
            <a:pPr lvl="0" algn="r" eaLnBrk="1" hangingPunct="1">
              <a:buNone/>
            </a:pPr>
            <a:fld id="{BB962C8B-B14F-4D97-AF65-F5344CB8AC3E}" type="datetimeFigureOut">
              <a:rPr lang="en-US" sz="1200" dirty="0">
                <a:latin typeface="Calibri" panose="020F0502020204030204" pitchFamily="34" charset="0"/>
              </a:rPr>
            </a:fld>
            <a:endParaRPr lang="en-US" sz="1200" dirty="0">
              <a:latin typeface="Calibri" panose="020F0502020204030204" pitchFamily="34" charset="0"/>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777875" rtl="0" eaLnBrk="0" fontAlgn="base" latinLnBrk="0" hangingPunct="0">
              <a:lnSpc>
                <a:spcPct val="100000"/>
              </a:lnSpc>
              <a:spcBef>
                <a:spcPct val="3000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777875" rtl="0" eaLnBrk="0" fontAlgn="base" latinLnBrk="0" hangingPunct="0">
              <a:lnSpc>
                <a:spcPct val="100000"/>
              </a:lnSpc>
              <a:spcBef>
                <a:spcPct val="3000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000" b="0" i="0" u="none" strike="noStrike" kern="1200" cap="none" spc="0" normalizeH="0" baseline="0" noProof="0">
              <a:ln>
                <a:noFill/>
              </a:ln>
              <a:solidFill>
                <a:schemeClr val="tx1"/>
              </a:solidFill>
              <a:effectLst/>
              <a:uLnTx/>
              <a:uFillTx/>
              <a:latin typeface="+mn-lt"/>
              <a:ea typeface="+mn-ea"/>
              <a:cs typeface="+mn-cs"/>
            </a:endParaRPr>
          </a:p>
          <a:p>
            <a:pPr marL="389255" marR="0" lvl="1" indent="0" algn="l" defTabSz="777875" rtl="0" eaLnBrk="0" fontAlgn="base" latinLnBrk="0" hangingPunct="0">
              <a:lnSpc>
                <a:spcPct val="100000"/>
              </a:lnSpc>
              <a:spcBef>
                <a:spcPct val="3000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Second level</a:t>
            </a:r>
            <a:endParaRPr kumimoji="0" lang="en-US" sz="1000" b="0" i="0" u="none" strike="noStrike" kern="1200" cap="none" spc="0" normalizeH="0" baseline="0" noProof="0">
              <a:ln>
                <a:noFill/>
              </a:ln>
              <a:solidFill>
                <a:schemeClr val="tx1"/>
              </a:solidFill>
              <a:effectLst/>
              <a:uLnTx/>
              <a:uFillTx/>
              <a:latin typeface="+mn-lt"/>
              <a:ea typeface="+mn-ea"/>
              <a:cs typeface="+mn-cs"/>
            </a:endParaRPr>
          </a:p>
          <a:p>
            <a:pPr marL="777875" marR="0" lvl="2" indent="0" algn="l" defTabSz="777875" rtl="0" eaLnBrk="0" fontAlgn="base" latinLnBrk="0" hangingPunct="0">
              <a:lnSpc>
                <a:spcPct val="100000"/>
              </a:lnSpc>
              <a:spcBef>
                <a:spcPct val="3000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Third level</a:t>
            </a:r>
            <a:endParaRPr kumimoji="0" lang="en-US" sz="1000" b="0" i="0" u="none" strike="noStrike" kern="1200" cap="none" spc="0" normalizeH="0" baseline="0" noProof="0">
              <a:ln>
                <a:noFill/>
              </a:ln>
              <a:solidFill>
                <a:schemeClr val="tx1"/>
              </a:solidFill>
              <a:effectLst/>
              <a:uLnTx/>
              <a:uFillTx/>
              <a:latin typeface="+mn-lt"/>
              <a:ea typeface="+mn-ea"/>
              <a:cs typeface="+mn-cs"/>
            </a:endParaRPr>
          </a:p>
          <a:p>
            <a:pPr marL="1168400" marR="0" lvl="3" indent="0" algn="l" defTabSz="777875" rtl="0" eaLnBrk="0" fontAlgn="base" latinLnBrk="0" hangingPunct="0">
              <a:lnSpc>
                <a:spcPct val="100000"/>
              </a:lnSpc>
              <a:spcBef>
                <a:spcPct val="3000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Fourth level</a:t>
            </a:r>
            <a:endParaRPr kumimoji="0" lang="en-US" sz="1000" b="0" i="0" u="none" strike="noStrike" kern="1200" cap="none" spc="0" normalizeH="0" baseline="0" noProof="0">
              <a:ln>
                <a:noFill/>
              </a:ln>
              <a:solidFill>
                <a:schemeClr val="tx1"/>
              </a:solidFill>
              <a:effectLst/>
              <a:uLnTx/>
              <a:uFillTx/>
              <a:latin typeface="+mn-lt"/>
              <a:ea typeface="+mn-ea"/>
              <a:cs typeface="+mn-cs"/>
            </a:endParaRPr>
          </a:p>
          <a:p>
            <a:pPr marL="1557655" marR="0" lvl="4" indent="0" algn="l" defTabSz="777875" rtl="0" eaLnBrk="0" fontAlgn="base" latinLnBrk="0" hangingPunct="0">
              <a:lnSpc>
                <a:spcPct val="100000"/>
              </a:lnSpc>
              <a:spcBef>
                <a:spcPct val="3000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Fifth level</a:t>
            </a: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p>
            <a:pPr lvl="0" eaLnBrk="1" hangingPunct="1">
              <a:buNone/>
            </a:pPr>
            <a:endParaRPr sz="1200" dirty="0">
              <a:latin typeface="Calibri" panose="020F0502020204030204" pitchFamily="34" charset="0"/>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en-US" sz="1200" dirty="0">
                <a:latin typeface="Calibri" panose="020F0502020204030204" pitchFamily="34" charset="0"/>
              </a:rPr>
            </a:fld>
            <a:endParaRPr lang="en-US"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777875" rtl="0" eaLnBrk="0" fontAlgn="base" hangingPunct="0">
      <a:spcBef>
        <a:spcPct val="30000"/>
      </a:spcBef>
      <a:spcAft>
        <a:spcPct val="0"/>
      </a:spcAft>
      <a:defRPr sz="1000" kern="1200">
        <a:solidFill>
          <a:schemeClr val="tx1"/>
        </a:solidFill>
        <a:latin typeface="+mn-lt"/>
        <a:ea typeface="+mn-ea"/>
        <a:cs typeface="+mn-cs"/>
      </a:defRPr>
    </a:lvl1pPr>
    <a:lvl2pPr marL="389255" algn="l" defTabSz="777875" rtl="0" eaLnBrk="0" fontAlgn="base" hangingPunct="0">
      <a:spcBef>
        <a:spcPct val="30000"/>
      </a:spcBef>
      <a:spcAft>
        <a:spcPct val="0"/>
      </a:spcAft>
      <a:defRPr sz="1000" kern="1200">
        <a:solidFill>
          <a:schemeClr val="tx1"/>
        </a:solidFill>
        <a:latin typeface="+mn-lt"/>
        <a:ea typeface="+mn-ea"/>
        <a:cs typeface="+mn-cs"/>
      </a:defRPr>
    </a:lvl2pPr>
    <a:lvl3pPr marL="777875" algn="l" defTabSz="777875" rtl="0" eaLnBrk="0" fontAlgn="base" hangingPunct="0">
      <a:spcBef>
        <a:spcPct val="30000"/>
      </a:spcBef>
      <a:spcAft>
        <a:spcPct val="0"/>
      </a:spcAft>
      <a:defRPr sz="1000" kern="1200">
        <a:solidFill>
          <a:schemeClr val="tx1"/>
        </a:solidFill>
        <a:latin typeface="+mn-lt"/>
        <a:ea typeface="+mn-ea"/>
        <a:cs typeface="+mn-cs"/>
      </a:defRPr>
    </a:lvl3pPr>
    <a:lvl4pPr marL="1168400" algn="l" defTabSz="777875" rtl="0" eaLnBrk="0" fontAlgn="base" hangingPunct="0">
      <a:spcBef>
        <a:spcPct val="30000"/>
      </a:spcBef>
      <a:spcAft>
        <a:spcPct val="0"/>
      </a:spcAft>
      <a:defRPr sz="1000" kern="1200">
        <a:solidFill>
          <a:schemeClr val="tx1"/>
        </a:solidFill>
        <a:latin typeface="+mn-lt"/>
        <a:ea typeface="+mn-ea"/>
        <a:cs typeface="+mn-cs"/>
      </a:defRPr>
    </a:lvl4pPr>
    <a:lvl5pPr marL="1557655" algn="l" defTabSz="777875" rtl="0" eaLnBrk="0" fontAlgn="base" hangingPunct="0">
      <a:spcBef>
        <a:spcPct val="30000"/>
      </a:spcBef>
      <a:spcAft>
        <a:spcPct val="0"/>
      </a:spcAft>
      <a:defRPr sz="1000" kern="1200">
        <a:solidFill>
          <a:schemeClr val="tx1"/>
        </a:solidFill>
        <a:latin typeface="+mn-lt"/>
        <a:ea typeface="+mn-ea"/>
        <a:cs typeface="+mn-cs"/>
      </a:defRPr>
    </a:lvl5pPr>
    <a:lvl6pPr marL="1948180" algn="l" defTabSz="779145" rtl="0" eaLnBrk="1" latinLnBrk="0" hangingPunct="1">
      <a:defRPr sz="1000" kern="1200">
        <a:solidFill>
          <a:schemeClr val="tx1"/>
        </a:solidFill>
        <a:latin typeface="+mn-lt"/>
        <a:ea typeface="+mn-ea"/>
        <a:cs typeface="+mn-cs"/>
      </a:defRPr>
    </a:lvl6pPr>
    <a:lvl7pPr marL="2338070" algn="l" defTabSz="779145" rtl="0" eaLnBrk="1" latinLnBrk="0" hangingPunct="1">
      <a:defRPr sz="1000" kern="1200">
        <a:solidFill>
          <a:schemeClr val="tx1"/>
        </a:solidFill>
        <a:latin typeface="+mn-lt"/>
        <a:ea typeface="+mn-ea"/>
        <a:cs typeface="+mn-cs"/>
      </a:defRPr>
    </a:lvl7pPr>
    <a:lvl8pPr marL="2727325" algn="l" defTabSz="779145" rtl="0" eaLnBrk="1" latinLnBrk="0" hangingPunct="1">
      <a:defRPr sz="1000" kern="1200">
        <a:solidFill>
          <a:schemeClr val="tx1"/>
        </a:solidFill>
        <a:latin typeface="+mn-lt"/>
        <a:ea typeface="+mn-ea"/>
        <a:cs typeface="+mn-cs"/>
      </a:defRPr>
    </a:lvl8pPr>
    <a:lvl9pPr marL="3117215" algn="l" defTabSz="77914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Rectangle 7"/>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spcBef>
                <a:spcPct val="0"/>
              </a:spcBef>
            </a:pPr>
            <a:fld id="{9A0DB2DC-4C9A-4742-B13C-FB6460FD3503}" type="slidenum">
              <a:rPr lang="en-US" altLang="en-US" sz="1200" dirty="0">
                <a:latin typeface="Times New Roman" panose="02020603050405020304" pitchFamily="18" charset="0"/>
                <a:cs typeface="Arial" panose="020B0604020202020204" pitchFamily="34" charset="0"/>
              </a:rPr>
            </a:fld>
            <a:endParaRPr lang="en-US" altLang="en-US" sz="1200" dirty="0">
              <a:latin typeface="Times New Roman" panose="02020603050405020304" pitchFamily="18" charset="0"/>
              <a:ea typeface="Arial" panose="020B0604020202020204" pitchFamily="34" charset="0"/>
              <a:cs typeface="Arial" panose="020B0604020202020204" pitchFamily="34" charset="0"/>
            </a:endParaRPr>
          </a:p>
        </p:txBody>
      </p:sp>
      <p:sp>
        <p:nvSpPr>
          <p:cNvPr id="156675" name="Rectangle 2"/>
          <p:cNvSpPr>
            <a:spLocks noTextEdit="1"/>
          </p:cNvSpPr>
          <p:nvPr>
            <p:ph type="sldImg"/>
          </p:nvPr>
        </p:nvSpPr>
        <p:spPr>
          <a:ln>
            <a:solidFill>
              <a:srgbClr val="000000"/>
            </a:solidFill>
            <a:miter/>
          </a:ln>
        </p:spPr>
      </p:sp>
      <p:sp>
        <p:nvSpPr>
          <p:cNvPr id="156676" name="Rectangle 3"/>
          <p:cNvSpPr>
            <a:spLocks noGrp="1"/>
          </p:cNvSpPr>
          <p:nvPr>
            <p:ph type="body" idx="1"/>
          </p:nvPr>
        </p:nvSpPr>
        <p:spPr>
          <a:xfrm>
            <a:off x="685800" y="4343400"/>
            <a:ext cx="5486400" cy="4114800"/>
          </a:xfrm>
          <a:noFill/>
          <a:ln>
            <a:noFill/>
          </a:ln>
        </p:spPr>
        <p:txBody>
          <a:bodyPr wrap="square" lIns="91440" tIns="45720" rIns="91440" bIns="45720" anchor="t" anchorCtr="0"/>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9890" indent="0" algn="ctr">
              <a:buNone/>
              <a:defRPr/>
            </a:lvl2pPr>
            <a:lvl3pPr marL="779145" indent="0" algn="ctr">
              <a:buNone/>
              <a:defRPr/>
            </a:lvl3pPr>
            <a:lvl4pPr marL="1169035" indent="0" algn="ctr">
              <a:buNone/>
              <a:defRPr/>
            </a:lvl4pPr>
            <a:lvl5pPr marL="1558290" indent="0" algn="ctr">
              <a:buNone/>
              <a:defRPr/>
            </a:lvl5pPr>
            <a:lvl6pPr marL="1948180" indent="0" algn="ctr">
              <a:buNone/>
              <a:defRPr/>
            </a:lvl6pPr>
            <a:lvl7pPr marL="2338070" indent="0" algn="ctr">
              <a:buNone/>
              <a:defRPr/>
            </a:lvl7pPr>
            <a:lvl8pPr marL="2727325" indent="0" algn="ctr">
              <a:buNone/>
              <a:defRPr/>
            </a:lvl8pPr>
            <a:lvl9pPr marL="3117215" indent="0" algn="ctr">
              <a:buNone/>
              <a:defRPr/>
            </a:lvl9pPr>
          </a:lstStyle>
          <a:p>
            <a:r>
              <a:rPr lang="en-US"/>
              <a:t>Click to edit Master subtitle style</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5981"/>
            <a:ext cx="222885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95302" y="205981"/>
            <a:ext cx="653415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cSld name="Ngữ cảnh">
    <p:bg>
      <p:bgPr>
        <a:solidFill>
          <a:schemeClr val="bg1"/>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05979"/>
            <a:ext cx="8229600" cy="4388644"/>
          </a:xfrm>
          <a:prstGeom prst="rect">
            <a:avLst/>
          </a:prstGeo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en-US" dirty="0">
                <a:latin typeface="Arial" panose="020B0604020202020204" pitchFamily="34" charset="0"/>
              </a:rPr>
            </a:fld>
            <a:endParaRPr lang="en-US" dirty="0">
              <a:latin typeface="Arial" panose="020B0604020202020204" pitchFamily="34" charset="0"/>
            </a:endParaRPr>
          </a:p>
        </p:txBody>
      </p:sp>
      <p:sp>
        <p:nvSpPr>
          <p:cNvPr id="4" name="Footer Placeholder 3"/>
          <p:cNvSpPr>
            <a:spLocks noGrp="1"/>
          </p:cNvSpPr>
          <p:nvPr>
            <p:ph type="ftr" sz="quarter" idx="11"/>
          </p:nvPr>
        </p:nvSpPr>
        <p:spPr/>
        <p:txBody>
          <a:bodyPr/>
          <a:p>
            <a:pPr lvl="0" eaLnBrk="1" hangingPunct="1">
              <a:buNone/>
            </a:pPr>
            <a:endParaRPr dirty="0">
              <a:latin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890" indent="0" algn="ctr">
              <a:buNone/>
              <a:defRPr>
                <a:solidFill>
                  <a:schemeClr val="tx1">
                    <a:tint val="75000"/>
                  </a:schemeClr>
                </a:solidFill>
              </a:defRPr>
            </a:lvl2pPr>
            <a:lvl3pPr marL="779145" indent="0" algn="ctr">
              <a:buNone/>
              <a:defRPr>
                <a:solidFill>
                  <a:schemeClr val="tx1">
                    <a:tint val="75000"/>
                  </a:schemeClr>
                </a:solidFill>
              </a:defRPr>
            </a:lvl3pPr>
            <a:lvl4pPr marL="1169035" indent="0" algn="ctr">
              <a:buNone/>
              <a:defRPr>
                <a:solidFill>
                  <a:schemeClr val="tx1">
                    <a:tint val="75000"/>
                  </a:schemeClr>
                </a:solidFill>
              </a:defRPr>
            </a:lvl4pPr>
            <a:lvl5pPr marL="1558290" indent="0" algn="ctr">
              <a:buNone/>
              <a:defRPr>
                <a:solidFill>
                  <a:schemeClr val="tx1">
                    <a:tint val="75000"/>
                  </a:schemeClr>
                </a:solidFill>
              </a:defRPr>
            </a:lvl5pPr>
            <a:lvl6pPr marL="1948180" indent="0" algn="ctr">
              <a:buNone/>
              <a:defRPr>
                <a:solidFill>
                  <a:schemeClr val="tx1">
                    <a:tint val="75000"/>
                  </a:schemeClr>
                </a:solidFill>
              </a:defRPr>
            </a:lvl6pPr>
            <a:lvl7pPr marL="2338070" indent="0" algn="ctr">
              <a:buNone/>
              <a:defRPr>
                <a:solidFill>
                  <a:schemeClr val="tx1">
                    <a:tint val="75000"/>
                  </a:schemeClr>
                </a:solidFill>
              </a:defRPr>
            </a:lvl7pPr>
            <a:lvl8pPr marL="2727325" indent="0" algn="ctr">
              <a:buNone/>
              <a:defRPr>
                <a:solidFill>
                  <a:schemeClr val="tx1">
                    <a:tint val="75000"/>
                  </a:schemeClr>
                </a:solidFill>
              </a:defRPr>
            </a:lvl8pPr>
            <a:lvl9pPr marL="3117215" indent="0" algn="ctr">
              <a:buNone/>
              <a:defRPr>
                <a:solidFill>
                  <a:schemeClr val="tx1">
                    <a:tint val="75000"/>
                  </a:schemeClr>
                </a:solidFill>
              </a:defRPr>
            </a:lvl9pPr>
          </a:lstStyle>
          <a:p>
            <a:r>
              <a:rPr lang="en-US"/>
              <a:t>Click to edit Master subtitle style</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4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890" indent="0">
              <a:buNone/>
              <a:defRPr sz="1500">
                <a:solidFill>
                  <a:schemeClr val="tx1">
                    <a:tint val="75000"/>
                  </a:schemeClr>
                </a:solidFill>
              </a:defRPr>
            </a:lvl2pPr>
            <a:lvl3pPr marL="779145" indent="0">
              <a:buNone/>
              <a:defRPr sz="1400">
                <a:solidFill>
                  <a:schemeClr val="tx1">
                    <a:tint val="75000"/>
                  </a:schemeClr>
                </a:solidFill>
              </a:defRPr>
            </a:lvl3pPr>
            <a:lvl4pPr marL="1169035" indent="0">
              <a:buNone/>
              <a:defRPr sz="1200">
                <a:solidFill>
                  <a:schemeClr val="tx1">
                    <a:tint val="75000"/>
                  </a:schemeClr>
                </a:solidFill>
              </a:defRPr>
            </a:lvl4pPr>
            <a:lvl5pPr marL="1558290" indent="0">
              <a:buNone/>
              <a:defRPr sz="1200">
                <a:solidFill>
                  <a:schemeClr val="tx1">
                    <a:tint val="75000"/>
                  </a:schemeClr>
                </a:solidFill>
              </a:defRPr>
            </a:lvl5pPr>
            <a:lvl6pPr marL="1948180" indent="0">
              <a:buNone/>
              <a:defRPr sz="1200">
                <a:solidFill>
                  <a:schemeClr val="tx1">
                    <a:tint val="75000"/>
                  </a:schemeClr>
                </a:solidFill>
              </a:defRPr>
            </a:lvl6pPr>
            <a:lvl7pPr marL="2338070" indent="0">
              <a:buNone/>
              <a:defRPr sz="1200">
                <a:solidFill>
                  <a:schemeClr val="tx1">
                    <a:tint val="75000"/>
                  </a:schemeClr>
                </a:solidFill>
              </a:defRPr>
            </a:lvl7pPr>
            <a:lvl8pPr marL="2727325" indent="0">
              <a:buNone/>
              <a:defRPr sz="1200">
                <a:solidFill>
                  <a:schemeClr val="tx1">
                    <a:tint val="75000"/>
                  </a:schemeClr>
                </a:solidFill>
              </a:defRPr>
            </a:lvl8pPr>
            <a:lvl9pPr marL="3117215" indent="0">
              <a:buNone/>
              <a:defRPr sz="12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95300" y="1200153"/>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029200" y="1200153"/>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1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1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a:t>Click to edit Master title style</a:t>
            </a:r>
            <a:endParaRPr lang="en-US"/>
          </a:p>
        </p:txBody>
      </p:sp>
      <p:sp>
        <p:nvSpPr>
          <p:cNvPr id="3" name="Content Placeholder 2"/>
          <p:cNvSpPr>
            <a:spLocks noGrp="1"/>
          </p:cNvSpPr>
          <p:nvPr>
            <p:ph idx="1"/>
          </p:nvPr>
        </p:nvSpPr>
        <p:spPr>
          <a:xfrm>
            <a:off x="3575051" y="204790"/>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076328"/>
            <a:ext cx="3008313" cy="351829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rtlCol="0" anchor="t" anchorCtr="0" compatLnSpc="1">
            <a:normAutofit/>
          </a:bodyPr>
          <a:lstStyle>
            <a:lvl1pPr marL="0" indent="0">
              <a:buNone/>
              <a:defRPr sz="2700"/>
            </a:lvl1pPr>
            <a:lvl2pPr marL="389890" indent="0">
              <a:buNone/>
              <a:defRPr sz="2400"/>
            </a:lvl2pPr>
            <a:lvl3pPr marL="779145" indent="0">
              <a:buNone/>
              <a:defRPr sz="2000"/>
            </a:lvl3pPr>
            <a:lvl4pPr marL="1169035" indent="0">
              <a:buNone/>
              <a:defRPr sz="1700"/>
            </a:lvl4pPr>
            <a:lvl5pPr marL="1558290" indent="0">
              <a:buNone/>
              <a:defRPr sz="1700"/>
            </a:lvl5pPr>
            <a:lvl6pPr marL="1948180" indent="0">
              <a:buNone/>
              <a:defRPr sz="1700"/>
            </a:lvl6pPr>
            <a:lvl7pPr marL="2338070" indent="0">
              <a:buNone/>
              <a:defRPr sz="1700"/>
            </a:lvl7pPr>
            <a:lvl8pPr marL="2727325" indent="0">
              <a:buNone/>
              <a:defRPr sz="1700"/>
            </a:lvl8pPr>
            <a:lvl9pPr marL="3117215" indent="0">
              <a:buNone/>
              <a:defRPr sz="17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5981"/>
            <a:ext cx="222885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95302" y="205981"/>
            <a:ext cx="653415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cSld name="Ngữ cảnh">
    <p:bg>
      <p:bgPr>
        <a:solidFill>
          <a:schemeClr val="bg1"/>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05979"/>
            <a:ext cx="8229600" cy="4388644"/>
          </a:xfrm>
          <a:prstGeom prst="rect">
            <a:avLst/>
          </a:prstGeo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en-US" dirty="0">
                <a:latin typeface="Arial" panose="020B0604020202020204" pitchFamily="34" charset="0"/>
              </a:rPr>
            </a:fld>
            <a:endParaRPr lang="en-US" dirty="0">
              <a:latin typeface="Arial" panose="020B0604020202020204" pitchFamily="34" charset="0"/>
            </a:endParaRPr>
          </a:p>
        </p:txBody>
      </p:sp>
      <p:sp>
        <p:nvSpPr>
          <p:cNvPr id="4" name="Footer Placeholder 3"/>
          <p:cNvSpPr>
            <a:spLocks noGrp="1"/>
          </p:cNvSpPr>
          <p:nvPr>
            <p:ph type="ftr" sz="quarter" idx="11"/>
          </p:nvPr>
        </p:nvSpPr>
        <p:spPr/>
        <p:txBody>
          <a:bodyPr/>
          <a:p>
            <a:pPr lvl="0" eaLnBrk="1" hangingPunct="1">
              <a:buNone/>
            </a:pPr>
            <a:endParaRPr dirty="0">
              <a:latin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890" indent="0" algn="ctr">
              <a:buNone/>
              <a:defRPr>
                <a:solidFill>
                  <a:schemeClr val="tx1">
                    <a:tint val="75000"/>
                  </a:schemeClr>
                </a:solidFill>
              </a:defRPr>
            </a:lvl2pPr>
            <a:lvl3pPr marL="779145" indent="0" algn="ctr">
              <a:buNone/>
              <a:defRPr>
                <a:solidFill>
                  <a:schemeClr val="tx1">
                    <a:tint val="75000"/>
                  </a:schemeClr>
                </a:solidFill>
              </a:defRPr>
            </a:lvl3pPr>
            <a:lvl4pPr marL="1169035" indent="0" algn="ctr">
              <a:buNone/>
              <a:defRPr>
                <a:solidFill>
                  <a:schemeClr val="tx1">
                    <a:tint val="75000"/>
                  </a:schemeClr>
                </a:solidFill>
              </a:defRPr>
            </a:lvl4pPr>
            <a:lvl5pPr marL="1558290" indent="0" algn="ctr">
              <a:buNone/>
              <a:defRPr>
                <a:solidFill>
                  <a:schemeClr val="tx1">
                    <a:tint val="75000"/>
                  </a:schemeClr>
                </a:solidFill>
              </a:defRPr>
            </a:lvl5pPr>
            <a:lvl6pPr marL="1948180" indent="0" algn="ctr">
              <a:buNone/>
              <a:defRPr>
                <a:solidFill>
                  <a:schemeClr val="tx1">
                    <a:tint val="75000"/>
                  </a:schemeClr>
                </a:solidFill>
              </a:defRPr>
            </a:lvl6pPr>
            <a:lvl7pPr marL="2338070" indent="0" algn="ctr">
              <a:buNone/>
              <a:defRPr>
                <a:solidFill>
                  <a:schemeClr val="tx1">
                    <a:tint val="75000"/>
                  </a:schemeClr>
                </a:solidFill>
              </a:defRPr>
            </a:lvl7pPr>
            <a:lvl8pPr marL="2727325" indent="0" algn="ctr">
              <a:buNone/>
              <a:defRPr>
                <a:solidFill>
                  <a:schemeClr val="tx1">
                    <a:tint val="75000"/>
                  </a:schemeClr>
                </a:solidFill>
              </a:defRPr>
            </a:lvl8pPr>
            <a:lvl9pPr marL="3117215" indent="0" algn="ctr">
              <a:buNone/>
              <a:defRPr>
                <a:solidFill>
                  <a:schemeClr val="tx1">
                    <a:tint val="75000"/>
                  </a:schemeClr>
                </a:solidFill>
              </a:defRPr>
            </a:lvl9pPr>
          </a:lstStyle>
          <a:p>
            <a:r>
              <a:rPr lang="en-US"/>
              <a:t>Click to edit Master subtitle style</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4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890" indent="0">
              <a:buNone/>
              <a:defRPr sz="1500">
                <a:solidFill>
                  <a:schemeClr val="tx1">
                    <a:tint val="75000"/>
                  </a:schemeClr>
                </a:solidFill>
              </a:defRPr>
            </a:lvl2pPr>
            <a:lvl3pPr marL="779145" indent="0">
              <a:buNone/>
              <a:defRPr sz="1400">
                <a:solidFill>
                  <a:schemeClr val="tx1">
                    <a:tint val="75000"/>
                  </a:schemeClr>
                </a:solidFill>
              </a:defRPr>
            </a:lvl3pPr>
            <a:lvl4pPr marL="1169035" indent="0">
              <a:buNone/>
              <a:defRPr sz="1200">
                <a:solidFill>
                  <a:schemeClr val="tx1">
                    <a:tint val="75000"/>
                  </a:schemeClr>
                </a:solidFill>
              </a:defRPr>
            </a:lvl4pPr>
            <a:lvl5pPr marL="1558290" indent="0">
              <a:buNone/>
              <a:defRPr sz="1200">
                <a:solidFill>
                  <a:schemeClr val="tx1">
                    <a:tint val="75000"/>
                  </a:schemeClr>
                </a:solidFill>
              </a:defRPr>
            </a:lvl5pPr>
            <a:lvl6pPr marL="1948180" indent="0">
              <a:buNone/>
              <a:defRPr sz="1200">
                <a:solidFill>
                  <a:schemeClr val="tx1">
                    <a:tint val="75000"/>
                  </a:schemeClr>
                </a:solidFill>
              </a:defRPr>
            </a:lvl6pPr>
            <a:lvl7pPr marL="2338070" indent="0">
              <a:buNone/>
              <a:defRPr sz="1200">
                <a:solidFill>
                  <a:schemeClr val="tx1">
                    <a:tint val="75000"/>
                  </a:schemeClr>
                </a:solidFill>
              </a:defRPr>
            </a:lvl7pPr>
            <a:lvl8pPr marL="2727325" indent="0">
              <a:buNone/>
              <a:defRPr sz="1200">
                <a:solidFill>
                  <a:schemeClr val="tx1">
                    <a:tint val="75000"/>
                  </a:schemeClr>
                </a:solidFill>
              </a:defRPr>
            </a:lvl8pPr>
            <a:lvl9pPr marL="3117215" indent="0">
              <a:buNone/>
              <a:defRPr sz="12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95300" y="1200153"/>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029200" y="1200153"/>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1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1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2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700"/>
            </a:lvl1pPr>
            <a:lvl2pPr marL="316865" indent="0" algn="ctr">
              <a:buNone/>
              <a:defRPr sz="1400"/>
            </a:lvl2pPr>
            <a:lvl3pPr marL="633095" indent="0" algn="ctr">
              <a:buNone/>
              <a:defRPr sz="1200"/>
            </a:lvl3pPr>
            <a:lvl4pPr marL="949960" indent="0" algn="ctr">
              <a:buNone/>
              <a:defRPr sz="1100"/>
            </a:lvl4pPr>
            <a:lvl5pPr marL="1266190" indent="0" algn="ctr">
              <a:buNone/>
              <a:defRPr sz="1100"/>
            </a:lvl5pPr>
            <a:lvl6pPr marL="1583055" indent="0" algn="ctr">
              <a:buNone/>
              <a:defRPr sz="1100"/>
            </a:lvl6pPr>
            <a:lvl7pPr marL="1899285" indent="0" algn="ctr">
              <a:buNone/>
              <a:defRPr sz="1100"/>
            </a:lvl7pPr>
            <a:lvl8pPr marL="2216150" indent="0" algn="ctr">
              <a:buNone/>
              <a:defRPr sz="1100"/>
            </a:lvl8pPr>
            <a:lvl9pPr marL="2532380" indent="0" algn="ctr">
              <a:buNone/>
              <a:defRPr sz="1100"/>
            </a:lvl9pPr>
          </a:lstStyle>
          <a:p>
            <a:r>
              <a:rPr lang="en-US"/>
              <a:t>Click to edit Master subtitle style</a:t>
            </a:r>
            <a:endParaRPr lang="en-US"/>
          </a:p>
        </p:txBody>
      </p:sp>
      <p:sp>
        <p:nvSpPr>
          <p:cNvPr id="7" name="Date Placeholder 3"/>
          <p:cNvSpPr>
            <a:spLocks noGrp="1"/>
          </p:cNvSpPr>
          <p:nvPr>
            <p:ph type="dt" sz="half" idx="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a:t>Click to edit Master title style</a:t>
            </a:r>
            <a:endParaRPr lang="en-US"/>
          </a:p>
        </p:txBody>
      </p:sp>
      <p:sp>
        <p:nvSpPr>
          <p:cNvPr id="3" name="Content Placeholder 2"/>
          <p:cNvSpPr>
            <a:spLocks noGrp="1"/>
          </p:cNvSpPr>
          <p:nvPr>
            <p:ph idx="1"/>
          </p:nvPr>
        </p:nvSpPr>
        <p:spPr>
          <a:xfrm>
            <a:off x="3575051" y="204790"/>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076328"/>
            <a:ext cx="3008313" cy="351829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rtlCol="0" anchor="t" anchorCtr="0" compatLnSpc="1">
            <a:normAutofit/>
          </a:bodyPr>
          <a:lstStyle>
            <a:lvl1pPr marL="0" indent="0">
              <a:buNone/>
              <a:defRPr sz="2700"/>
            </a:lvl1pPr>
            <a:lvl2pPr marL="389890" indent="0">
              <a:buNone/>
              <a:defRPr sz="2400"/>
            </a:lvl2pPr>
            <a:lvl3pPr marL="779145" indent="0">
              <a:buNone/>
              <a:defRPr sz="2000"/>
            </a:lvl3pPr>
            <a:lvl4pPr marL="1169035" indent="0">
              <a:buNone/>
              <a:defRPr sz="1700"/>
            </a:lvl4pPr>
            <a:lvl5pPr marL="1558290" indent="0">
              <a:buNone/>
              <a:defRPr sz="1700"/>
            </a:lvl5pPr>
            <a:lvl6pPr marL="1948180" indent="0">
              <a:buNone/>
              <a:defRPr sz="1700"/>
            </a:lvl6pPr>
            <a:lvl7pPr marL="2338070" indent="0">
              <a:buNone/>
              <a:defRPr sz="1700"/>
            </a:lvl7pPr>
            <a:lvl8pPr marL="2727325" indent="0">
              <a:buNone/>
              <a:defRPr sz="1700"/>
            </a:lvl8pPr>
            <a:lvl9pPr marL="3117215" indent="0">
              <a:buNone/>
              <a:defRPr sz="17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5981"/>
            <a:ext cx="222885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95302" y="205981"/>
            <a:ext cx="653415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cSld name="Ngữ cảnh">
    <p:bg>
      <p:bgPr>
        <a:solidFill>
          <a:schemeClr val="bg1"/>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05979"/>
            <a:ext cx="8229600" cy="4388644"/>
          </a:xfrm>
          <a:prstGeom prst="rect">
            <a:avLst/>
          </a:prstGeo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en-US" dirty="0">
                <a:latin typeface="Arial" panose="020B0604020202020204" pitchFamily="34" charset="0"/>
              </a:rPr>
            </a:fld>
            <a:endParaRPr lang="en-US" dirty="0">
              <a:latin typeface="Arial" panose="020B0604020202020204" pitchFamily="34" charset="0"/>
            </a:endParaRPr>
          </a:p>
        </p:txBody>
      </p:sp>
      <p:sp>
        <p:nvSpPr>
          <p:cNvPr id="4" name="Footer Placeholder 3"/>
          <p:cNvSpPr>
            <a:spLocks noGrp="1"/>
          </p:cNvSpPr>
          <p:nvPr>
            <p:ph type="ftr" sz="quarter" idx="11"/>
          </p:nvPr>
        </p:nvSpPr>
        <p:spPr/>
        <p:txBody>
          <a:bodyPr/>
          <a:p>
            <a:pPr lvl="0" eaLnBrk="1" hangingPunct="1">
              <a:buNone/>
            </a:pPr>
            <a:endParaRPr dirty="0">
              <a:latin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890" indent="0" algn="ctr">
              <a:buNone/>
              <a:defRPr>
                <a:solidFill>
                  <a:schemeClr val="tx1">
                    <a:tint val="75000"/>
                  </a:schemeClr>
                </a:solidFill>
              </a:defRPr>
            </a:lvl2pPr>
            <a:lvl3pPr marL="779145" indent="0" algn="ctr">
              <a:buNone/>
              <a:defRPr>
                <a:solidFill>
                  <a:schemeClr val="tx1">
                    <a:tint val="75000"/>
                  </a:schemeClr>
                </a:solidFill>
              </a:defRPr>
            </a:lvl3pPr>
            <a:lvl4pPr marL="1169035" indent="0" algn="ctr">
              <a:buNone/>
              <a:defRPr>
                <a:solidFill>
                  <a:schemeClr val="tx1">
                    <a:tint val="75000"/>
                  </a:schemeClr>
                </a:solidFill>
              </a:defRPr>
            </a:lvl4pPr>
            <a:lvl5pPr marL="1558290" indent="0" algn="ctr">
              <a:buNone/>
              <a:defRPr>
                <a:solidFill>
                  <a:schemeClr val="tx1">
                    <a:tint val="75000"/>
                  </a:schemeClr>
                </a:solidFill>
              </a:defRPr>
            </a:lvl5pPr>
            <a:lvl6pPr marL="1948180" indent="0" algn="ctr">
              <a:buNone/>
              <a:defRPr>
                <a:solidFill>
                  <a:schemeClr val="tx1">
                    <a:tint val="75000"/>
                  </a:schemeClr>
                </a:solidFill>
              </a:defRPr>
            </a:lvl6pPr>
            <a:lvl7pPr marL="2338070" indent="0" algn="ctr">
              <a:buNone/>
              <a:defRPr>
                <a:solidFill>
                  <a:schemeClr val="tx1">
                    <a:tint val="75000"/>
                  </a:schemeClr>
                </a:solidFill>
              </a:defRPr>
            </a:lvl7pPr>
            <a:lvl8pPr marL="2727325" indent="0" algn="ctr">
              <a:buNone/>
              <a:defRPr>
                <a:solidFill>
                  <a:schemeClr val="tx1">
                    <a:tint val="75000"/>
                  </a:schemeClr>
                </a:solidFill>
              </a:defRPr>
            </a:lvl8pPr>
            <a:lvl9pPr marL="3117215" indent="0" algn="ctr">
              <a:buNone/>
              <a:defRPr>
                <a:solidFill>
                  <a:schemeClr val="tx1">
                    <a:tint val="75000"/>
                  </a:schemeClr>
                </a:solidFill>
              </a:defRPr>
            </a:lvl9pPr>
          </a:lstStyle>
          <a:p>
            <a:r>
              <a:rPr lang="en-US"/>
              <a:t>Click to edit Master subtitle style</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4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890" indent="0">
              <a:buNone/>
              <a:defRPr sz="1500">
                <a:solidFill>
                  <a:schemeClr val="tx1">
                    <a:tint val="75000"/>
                  </a:schemeClr>
                </a:solidFill>
              </a:defRPr>
            </a:lvl2pPr>
            <a:lvl3pPr marL="779145" indent="0">
              <a:buNone/>
              <a:defRPr sz="1400">
                <a:solidFill>
                  <a:schemeClr val="tx1">
                    <a:tint val="75000"/>
                  </a:schemeClr>
                </a:solidFill>
              </a:defRPr>
            </a:lvl3pPr>
            <a:lvl4pPr marL="1169035" indent="0">
              <a:buNone/>
              <a:defRPr sz="1200">
                <a:solidFill>
                  <a:schemeClr val="tx1">
                    <a:tint val="75000"/>
                  </a:schemeClr>
                </a:solidFill>
              </a:defRPr>
            </a:lvl4pPr>
            <a:lvl5pPr marL="1558290" indent="0">
              <a:buNone/>
              <a:defRPr sz="1200">
                <a:solidFill>
                  <a:schemeClr val="tx1">
                    <a:tint val="75000"/>
                  </a:schemeClr>
                </a:solidFill>
              </a:defRPr>
            </a:lvl5pPr>
            <a:lvl6pPr marL="1948180" indent="0">
              <a:buNone/>
              <a:defRPr sz="1200">
                <a:solidFill>
                  <a:schemeClr val="tx1">
                    <a:tint val="75000"/>
                  </a:schemeClr>
                </a:solidFill>
              </a:defRPr>
            </a:lvl6pPr>
            <a:lvl7pPr marL="2338070" indent="0">
              <a:buNone/>
              <a:defRPr sz="1200">
                <a:solidFill>
                  <a:schemeClr val="tx1">
                    <a:tint val="75000"/>
                  </a:schemeClr>
                </a:solidFill>
              </a:defRPr>
            </a:lvl7pPr>
            <a:lvl8pPr marL="2727325" indent="0">
              <a:buNone/>
              <a:defRPr sz="1200">
                <a:solidFill>
                  <a:schemeClr val="tx1">
                    <a:tint val="75000"/>
                  </a:schemeClr>
                </a:solidFill>
              </a:defRPr>
            </a:lvl8pPr>
            <a:lvl9pPr marL="3117215" indent="0">
              <a:buNone/>
              <a:defRPr sz="12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95300" y="1200153"/>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029200" y="1200153"/>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1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1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a:t>Click to edit Master title style</a:t>
            </a:r>
            <a:endParaRPr lang="en-US"/>
          </a:p>
        </p:txBody>
      </p:sp>
      <p:sp>
        <p:nvSpPr>
          <p:cNvPr id="3" name="Content Placeholder 2"/>
          <p:cNvSpPr>
            <a:spLocks noGrp="1"/>
          </p:cNvSpPr>
          <p:nvPr>
            <p:ph idx="1"/>
          </p:nvPr>
        </p:nvSpPr>
        <p:spPr>
          <a:xfrm>
            <a:off x="3575051" y="204790"/>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076328"/>
            <a:ext cx="3008313" cy="351829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rtlCol="0" anchor="t" anchorCtr="0" compatLnSpc="1">
            <a:normAutofit/>
          </a:bodyPr>
          <a:lstStyle>
            <a:lvl1pPr marL="0" indent="0">
              <a:buNone/>
              <a:defRPr sz="2700"/>
            </a:lvl1pPr>
            <a:lvl2pPr marL="389890" indent="0">
              <a:buNone/>
              <a:defRPr sz="2400"/>
            </a:lvl2pPr>
            <a:lvl3pPr marL="779145" indent="0">
              <a:buNone/>
              <a:defRPr sz="2000"/>
            </a:lvl3pPr>
            <a:lvl4pPr marL="1169035" indent="0">
              <a:buNone/>
              <a:defRPr sz="1700"/>
            </a:lvl4pPr>
            <a:lvl5pPr marL="1558290" indent="0">
              <a:buNone/>
              <a:defRPr sz="1700"/>
            </a:lvl5pPr>
            <a:lvl6pPr marL="1948180" indent="0">
              <a:buNone/>
              <a:defRPr sz="1700"/>
            </a:lvl6pPr>
            <a:lvl7pPr marL="2338070" indent="0">
              <a:buNone/>
              <a:defRPr sz="1700"/>
            </a:lvl7pPr>
            <a:lvl8pPr marL="2727325" indent="0">
              <a:buNone/>
              <a:defRPr sz="1700"/>
            </a:lvl8pPr>
            <a:lvl9pPr marL="3117215" indent="0">
              <a:buNone/>
              <a:defRPr sz="17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5981"/>
            <a:ext cx="222885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95302" y="205981"/>
            <a:ext cx="653415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cSld name="Ngữ cảnh">
    <p:bg>
      <p:bgPr>
        <a:solidFill>
          <a:schemeClr val="bg1"/>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05979"/>
            <a:ext cx="8229600" cy="4388644"/>
          </a:xfrm>
          <a:prstGeom prst="rect">
            <a:avLst/>
          </a:prstGeo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en-US" dirty="0">
                <a:latin typeface="Arial" panose="020B0604020202020204" pitchFamily="34" charset="0"/>
              </a:rPr>
            </a:fld>
            <a:endParaRPr lang="en-US" dirty="0">
              <a:latin typeface="Arial" panose="020B0604020202020204" pitchFamily="34" charset="0"/>
            </a:endParaRPr>
          </a:p>
        </p:txBody>
      </p:sp>
      <p:sp>
        <p:nvSpPr>
          <p:cNvPr id="4" name="Footer Placeholder 3"/>
          <p:cNvSpPr>
            <a:spLocks noGrp="1"/>
          </p:cNvSpPr>
          <p:nvPr>
            <p:ph type="ftr" sz="quarter" idx="11"/>
          </p:nvPr>
        </p:nvSpPr>
        <p:spPr/>
        <p:txBody>
          <a:bodyPr/>
          <a:p>
            <a:pPr lvl="0" eaLnBrk="1" hangingPunct="1">
              <a:buNone/>
            </a:pPr>
            <a:endParaRPr dirty="0">
              <a:latin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200"/>
            </a:lvl1pPr>
          </a:lstStyle>
          <a:p>
            <a:r>
              <a:rPr lang="en-US"/>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700">
                <a:solidFill>
                  <a:schemeClr val="tx1">
                    <a:tint val="75000"/>
                  </a:schemeClr>
                </a:solidFill>
              </a:defRPr>
            </a:lvl1pPr>
            <a:lvl2pPr marL="316865" indent="0">
              <a:buNone/>
              <a:defRPr sz="1400">
                <a:solidFill>
                  <a:schemeClr val="tx1">
                    <a:tint val="75000"/>
                  </a:schemeClr>
                </a:solidFill>
              </a:defRPr>
            </a:lvl2pPr>
            <a:lvl3pPr marL="633095" indent="0">
              <a:buNone/>
              <a:defRPr sz="1200">
                <a:solidFill>
                  <a:schemeClr val="tx1">
                    <a:tint val="75000"/>
                  </a:schemeClr>
                </a:solidFill>
              </a:defRPr>
            </a:lvl3pPr>
            <a:lvl4pPr marL="949960" indent="0">
              <a:buNone/>
              <a:defRPr sz="1100">
                <a:solidFill>
                  <a:schemeClr val="tx1">
                    <a:tint val="75000"/>
                  </a:schemeClr>
                </a:solidFill>
              </a:defRPr>
            </a:lvl4pPr>
            <a:lvl5pPr marL="1266190" indent="0">
              <a:buNone/>
              <a:defRPr sz="1100">
                <a:solidFill>
                  <a:schemeClr val="tx1">
                    <a:tint val="75000"/>
                  </a:schemeClr>
                </a:solidFill>
              </a:defRPr>
            </a:lvl5pPr>
            <a:lvl6pPr marL="1583055" indent="0">
              <a:buNone/>
              <a:defRPr sz="1100">
                <a:solidFill>
                  <a:schemeClr val="tx1">
                    <a:tint val="75000"/>
                  </a:schemeClr>
                </a:solidFill>
              </a:defRPr>
            </a:lvl6pPr>
            <a:lvl7pPr marL="1899285" indent="0">
              <a:buNone/>
              <a:defRPr sz="1100">
                <a:solidFill>
                  <a:schemeClr val="tx1">
                    <a:tint val="75000"/>
                  </a:schemeClr>
                </a:solidFill>
              </a:defRPr>
            </a:lvl7pPr>
            <a:lvl8pPr marL="2216150" indent="0">
              <a:buNone/>
              <a:defRPr sz="1100">
                <a:solidFill>
                  <a:schemeClr val="tx1">
                    <a:tint val="75000"/>
                  </a:schemeClr>
                </a:solidFill>
              </a:defRPr>
            </a:lvl8pPr>
            <a:lvl9pPr marL="2532380" indent="0">
              <a:buNone/>
              <a:defRPr sz="11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5"/>
          <p:cNvSpPr>
            <a:spLocks noGrp="1"/>
          </p:cNvSpPr>
          <p:nvPr>
            <p:ph type="ftr" sz="quarter" idx="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6"/>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5"/>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700" b="1"/>
            </a:lvl1pPr>
            <a:lvl2pPr marL="316865" indent="0">
              <a:buNone/>
              <a:defRPr sz="1400" b="1"/>
            </a:lvl2pPr>
            <a:lvl3pPr marL="633095" indent="0">
              <a:buNone/>
              <a:defRPr sz="1200" b="1"/>
            </a:lvl3pPr>
            <a:lvl4pPr marL="949960" indent="0">
              <a:buNone/>
              <a:defRPr sz="1100" b="1"/>
            </a:lvl4pPr>
            <a:lvl5pPr marL="1266190" indent="0">
              <a:buNone/>
              <a:defRPr sz="1100" b="1"/>
            </a:lvl5pPr>
            <a:lvl6pPr marL="1583055" indent="0">
              <a:buNone/>
              <a:defRPr sz="1100" b="1"/>
            </a:lvl6pPr>
            <a:lvl7pPr marL="1899285" indent="0">
              <a:buNone/>
              <a:defRPr sz="1100" b="1"/>
            </a:lvl7pPr>
            <a:lvl8pPr marL="2216150" indent="0">
              <a:buNone/>
              <a:defRPr sz="1100" b="1"/>
            </a:lvl8pPr>
            <a:lvl9pPr marL="2532380" indent="0">
              <a:buNone/>
              <a:defRPr sz="1100" b="1"/>
            </a:lvl9pPr>
          </a:lstStyle>
          <a:p>
            <a:pPr lvl="0"/>
            <a:r>
              <a:rPr lang="en-US"/>
              <a:t>Click to edit Master text styles</a:t>
            </a:r>
            <a:endParaRPr lang="en-US"/>
          </a:p>
        </p:txBody>
      </p:sp>
      <p:sp>
        <p:nvSpPr>
          <p:cNvPr id="4" name="Content Placeholder 3"/>
          <p:cNvSpPr>
            <a:spLocks noGrp="1"/>
          </p:cNvSpPr>
          <p:nvPr>
            <p:ph sz="half" idx="2"/>
          </p:nvPr>
        </p:nvSpPr>
        <p:spPr>
          <a:xfrm>
            <a:off x="629841"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700" b="1"/>
            </a:lvl1pPr>
            <a:lvl2pPr marL="316865" indent="0">
              <a:buNone/>
              <a:defRPr sz="1400" b="1"/>
            </a:lvl2pPr>
            <a:lvl3pPr marL="633095" indent="0">
              <a:buNone/>
              <a:defRPr sz="1200" b="1"/>
            </a:lvl3pPr>
            <a:lvl4pPr marL="949960" indent="0">
              <a:buNone/>
              <a:defRPr sz="1100" b="1"/>
            </a:lvl4pPr>
            <a:lvl5pPr marL="1266190" indent="0">
              <a:buNone/>
              <a:defRPr sz="1100" b="1"/>
            </a:lvl5pPr>
            <a:lvl6pPr marL="1583055" indent="0">
              <a:buNone/>
              <a:defRPr sz="1100" b="1"/>
            </a:lvl6pPr>
            <a:lvl7pPr marL="1899285" indent="0">
              <a:buNone/>
              <a:defRPr sz="1100" b="1"/>
            </a:lvl7pPr>
            <a:lvl8pPr marL="2216150" indent="0">
              <a:buNone/>
              <a:defRPr sz="1100" b="1"/>
            </a:lvl8pPr>
            <a:lvl9pPr marL="2532380" indent="0">
              <a:buNone/>
              <a:defRPr sz="11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7"/>
          <p:cNvSpPr>
            <a:spLocks noGrp="1"/>
          </p:cNvSpPr>
          <p:nvPr>
            <p:ph type="ftr" sz="quarter" idx="1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8"/>
          <p:cNvSpPr>
            <a:spLocks noGrp="1"/>
          </p:cNvSpPr>
          <p:nvPr>
            <p:ph type="sldNum" sz="quarter" idx="1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3"/>
          <p:cNvSpPr>
            <a:spLocks noGrp="1"/>
          </p:cNvSpPr>
          <p:nvPr>
            <p:ph type="ftr" sz="quarter" idx="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4"/>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2"/>
          <p:cNvSpPr>
            <a:spLocks noGrp="1"/>
          </p:cNvSpPr>
          <p:nvPr>
            <p:ph type="ftr" sz="quarter" idx="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3"/>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200"/>
            </a:lvl1pPr>
          </a:lstStyle>
          <a:p>
            <a:r>
              <a:rPr lang="en-US"/>
              <a:t>Click to edit Master title style</a:t>
            </a:r>
            <a:endParaRPr lang="en-US"/>
          </a:p>
        </p:txBody>
      </p:sp>
      <p:sp>
        <p:nvSpPr>
          <p:cNvPr id="3" name="Content Placeholder 2"/>
          <p:cNvSpPr>
            <a:spLocks noGrp="1"/>
          </p:cNvSpPr>
          <p:nvPr>
            <p:ph idx="1"/>
          </p:nvPr>
        </p:nvSpPr>
        <p:spPr>
          <a:xfrm>
            <a:off x="3887391" y="740570"/>
            <a:ext cx="4629150" cy="3655219"/>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100"/>
            </a:lvl1pPr>
            <a:lvl2pPr marL="316865" indent="0">
              <a:buNone/>
              <a:defRPr sz="1000"/>
            </a:lvl2pPr>
            <a:lvl3pPr marL="633095" indent="0">
              <a:buNone/>
              <a:defRPr sz="800"/>
            </a:lvl3pPr>
            <a:lvl4pPr marL="949960" indent="0">
              <a:buNone/>
              <a:defRPr sz="700"/>
            </a:lvl4pPr>
            <a:lvl5pPr marL="1266190" indent="0">
              <a:buNone/>
              <a:defRPr sz="700"/>
            </a:lvl5pPr>
            <a:lvl6pPr marL="1583055" indent="0">
              <a:buNone/>
              <a:defRPr sz="700"/>
            </a:lvl6pPr>
            <a:lvl7pPr marL="1899285" indent="0">
              <a:buNone/>
              <a:defRPr sz="700"/>
            </a:lvl7pPr>
            <a:lvl8pPr marL="2216150" indent="0">
              <a:buNone/>
              <a:defRPr sz="700"/>
            </a:lvl8pPr>
            <a:lvl9pPr marL="2532380" indent="0">
              <a:buNone/>
              <a:defRPr sz="700"/>
            </a:lvl9pPr>
          </a:lstStyle>
          <a:p>
            <a:pPr lvl="0"/>
            <a:r>
              <a:rPr lang="en-US"/>
              <a:t>Click to edit Master text styles</a:t>
            </a:r>
            <a:endParaRPr lang="en-US"/>
          </a:p>
        </p:txBody>
      </p:sp>
      <p:sp>
        <p:nvSpPr>
          <p:cNvPr id="7" name="Date Placeholder 4"/>
          <p:cNvSpPr>
            <a:spLocks noGrp="1"/>
          </p:cNvSpPr>
          <p:nvPr>
            <p:ph type="dt" sz="half" idx="1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5"/>
          <p:cNvSpPr>
            <a:spLocks noGrp="1"/>
          </p:cNvSpPr>
          <p:nvPr>
            <p:ph type="ftr" sz="quarter" idx="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6"/>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200"/>
            </a:lvl1pPr>
          </a:lstStyle>
          <a:p>
            <a:r>
              <a:rPr lang="en-US"/>
              <a:t>Click to edit Master title style</a:t>
            </a:r>
            <a:endParaRPr lang="en-US"/>
          </a:p>
        </p:txBody>
      </p:sp>
      <p:sp>
        <p:nvSpPr>
          <p:cNvPr id="3" name="Picture Placeholder 2"/>
          <p:cNvSpPr>
            <a:spLocks noGrp="1"/>
          </p:cNvSpPr>
          <p:nvPr>
            <p:ph type="pic" idx="1"/>
          </p:nvPr>
        </p:nvSpPr>
        <p:spPr>
          <a:xfrm>
            <a:off x="3887391" y="740570"/>
            <a:ext cx="4629150" cy="3655219"/>
          </a:xfrm>
        </p:spPr>
        <p:txBody>
          <a:bodyPr vert="horz" wrap="square" lIns="77925" tIns="38963" rIns="77925" bIns="38963" numCol="1" rtlCol="0" anchor="t" anchorCtr="0" compatLnSpc="1">
            <a:normAutofit/>
          </a:bodyPr>
          <a:lstStyle>
            <a:lvl1pPr marL="0" indent="0">
              <a:buNone/>
              <a:defRPr sz="2200"/>
            </a:lvl1pPr>
            <a:lvl2pPr marL="316865" indent="0">
              <a:buNone/>
              <a:defRPr sz="1900"/>
            </a:lvl2pPr>
            <a:lvl3pPr marL="633095" indent="0">
              <a:buNone/>
              <a:defRPr sz="1700"/>
            </a:lvl3pPr>
            <a:lvl4pPr marL="949960" indent="0">
              <a:buNone/>
              <a:defRPr sz="1400"/>
            </a:lvl4pPr>
            <a:lvl5pPr marL="1266190" indent="0">
              <a:buNone/>
              <a:defRPr sz="1400"/>
            </a:lvl5pPr>
            <a:lvl6pPr marL="1583055" indent="0">
              <a:buNone/>
              <a:defRPr sz="1400"/>
            </a:lvl6pPr>
            <a:lvl7pPr marL="1899285" indent="0">
              <a:buNone/>
              <a:defRPr sz="1400"/>
            </a:lvl7pPr>
            <a:lvl8pPr marL="2216150" indent="0">
              <a:buNone/>
              <a:defRPr sz="1400"/>
            </a:lvl8pPr>
            <a:lvl9pPr marL="2532380" indent="0">
              <a:buNone/>
              <a:defRPr sz="1400"/>
            </a:lvl9pPr>
          </a:lstStyle>
          <a:p>
            <a:pPr marL="0" marR="0" lvl="0" indent="0" algn="l" defTabSz="631825" rtl="0" eaLnBrk="0" fontAlgn="base" latinLnBrk="0" hangingPunct="0">
              <a:lnSpc>
                <a:spcPct val="90000"/>
              </a:lnSpc>
              <a:spcBef>
                <a:spcPts val="690"/>
              </a:spcBef>
              <a:spcAft>
                <a:spcPct val="0"/>
              </a:spcAft>
              <a:buClrTx/>
              <a:buSzTx/>
              <a:buFont typeface="Arial" panose="020B0604020202020204" pitchFamily="34" charset="0"/>
              <a:buNone/>
              <a:defRPr/>
            </a:pPr>
            <a:endParaRPr kumimoji="0" lang="en-US" sz="2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100"/>
            </a:lvl1pPr>
            <a:lvl2pPr marL="316865" indent="0">
              <a:buNone/>
              <a:defRPr sz="1000"/>
            </a:lvl2pPr>
            <a:lvl3pPr marL="633095" indent="0">
              <a:buNone/>
              <a:defRPr sz="800"/>
            </a:lvl3pPr>
            <a:lvl4pPr marL="949960" indent="0">
              <a:buNone/>
              <a:defRPr sz="700"/>
            </a:lvl4pPr>
            <a:lvl5pPr marL="1266190" indent="0">
              <a:buNone/>
              <a:defRPr sz="700"/>
            </a:lvl5pPr>
            <a:lvl6pPr marL="1583055" indent="0">
              <a:buNone/>
              <a:defRPr sz="700"/>
            </a:lvl6pPr>
            <a:lvl7pPr marL="1899285" indent="0">
              <a:buNone/>
              <a:defRPr sz="700"/>
            </a:lvl7pPr>
            <a:lvl8pPr marL="2216150" indent="0">
              <a:buNone/>
              <a:defRPr sz="700"/>
            </a:lvl8pPr>
            <a:lvl9pPr marL="2532380" indent="0">
              <a:buNone/>
              <a:defRPr sz="700"/>
            </a:lvl9pPr>
          </a:lstStyle>
          <a:p>
            <a:pPr lvl="0"/>
            <a:r>
              <a:rPr lang="en-US"/>
              <a:t>Click to edit Master text styles</a:t>
            </a:r>
            <a:endParaRPr lang="en-US"/>
          </a:p>
        </p:txBody>
      </p:sp>
      <p:sp>
        <p:nvSpPr>
          <p:cNvPr id="7" name="Date Placeholder 4"/>
          <p:cNvSpPr>
            <a:spLocks noGrp="1"/>
          </p:cNvSpPr>
          <p:nvPr>
            <p:ph type="dt" sz="half" idx="1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5"/>
          <p:cNvSpPr>
            <a:spLocks noGrp="1"/>
          </p:cNvSpPr>
          <p:nvPr>
            <p:ph type="ftr" sz="quarter" idx="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6"/>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628650" y="4767263"/>
            <a:ext cx="2057400" cy="274638"/>
          </a:xfrm>
          <a:prstGeom prst="rect">
            <a:avLst/>
          </a:prstGeom>
        </p:spPr>
        <p:txBody>
          <a:bodyPr vert="horz" lIns="77925" tIns="38963" rIns="77925" bIns="38963" rtlCol="0" anchor="ctr"/>
          <a:p>
            <a:pPr eaLnBrk="1" hangingPunct="1">
              <a:buNone/>
            </a:pPr>
            <a:fld id="{BB962C8B-B14F-4D97-AF65-F5344CB8AC3E}" type="datetimeFigureOut">
              <a:rPr lang="en-US" dirty="0">
                <a:solidFill>
                  <a:srgbClr val="898989"/>
                </a:solidFill>
                <a:latin typeface="Calibri" panose="020F0502020204030204" pitchFamily="34" charset="0"/>
              </a:rPr>
            </a:fld>
            <a:endParaRPr lang="en-US" dirty="0">
              <a:solidFill>
                <a:srgbClr val="898989"/>
              </a:solidFill>
              <a:latin typeface="Calibri" panose="020F0502020204030204" pitchFamily="34" charset="0"/>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77925" tIns="38963" rIns="77925" bIns="38963" rtlCol="0" anchor="ctr"/>
          <a:p>
            <a:pPr algn="ctr" eaLnBrk="1" hangingPunct="1">
              <a:buNone/>
            </a:pPr>
            <a:endParaRPr dirty="0">
              <a:solidFill>
                <a:srgbClr val="898989"/>
              </a:solidFill>
              <a:latin typeface="Calibri" panose="020F0502020204030204" pitchFamily="34" charset="0"/>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solidFill>
                  <a:srgbClr val="898989"/>
                </a:solidFill>
                <a:latin typeface="Calibri" panose="020F0502020204030204" pitchFamily="34" charset="0"/>
              </a:rPr>
            </a:fld>
            <a:endParaRPr lang="en-US" altLang="en-US" dirty="0">
              <a:solidFill>
                <a:srgbClr val="898989"/>
              </a:solidFill>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9890" indent="0" algn="ctr">
              <a:buNone/>
              <a:defRPr/>
            </a:lvl2pPr>
            <a:lvl3pPr marL="779145" indent="0" algn="ctr">
              <a:buNone/>
              <a:defRPr/>
            </a:lvl3pPr>
            <a:lvl4pPr marL="1169035" indent="0" algn="ctr">
              <a:buNone/>
              <a:defRPr/>
            </a:lvl4pPr>
            <a:lvl5pPr marL="1558290" indent="0" algn="ctr">
              <a:buNone/>
              <a:defRPr/>
            </a:lvl5pPr>
            <a:lvl6pPr marL="1948180" indent="0" algn="ctr">
              <a:buNone/>
              <a:defRPr/>
            </a:lvl6pPr>
            <a:lvl7pPr marL="2338070" indent="0" algn="ctr">
              <a:buNone/>
              <a:defRPr/>
            </a:lvl7pPr>
            <a:lvl8pPr marL="2727325" indent="0" algn="ctr">
              <a:buNone/>
              <a:defRPr/>
            </a:lvl8pPr>
            <a:lvl9pPr marL="3117215" indent="0" algn="ctr">
              <a:buNone/>
              <a:defRPr/>
            </a:lvl9pPr>
          </a:lstStyle>
          <a:p>
            <a:r>
              <a:rPr lang="en-US"/>
              <a:t>Click to edit Master subtitle style</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9890" indent="0">
              <a:buNone/>
              <a:defRPr sz="1500"/>
            </a:lvl2pPr>
            <a:lvl3pPr marL="779145" indent="0">
              <a:buNone/>
              <a:defRPr sz="1400"/>
            </a:lvl3pPr>
            <a:lvl4pPr marL="1169035" indent="0">
              <a:buNone/>
              <a:defRPr sz="1200"/>
            </a:lvl4pPr>
            <a:lvl5pPr marL="1558290" indent="0">
              <a:buNone/>
              <a:defRPr sz="1200"/>
            </a:lvl5pPr>
            <a:lvl6pPr marL="1948180" indent="0">
              <a:buNone/>
              <a:defRPr sz="1200"/>
            </a:lvl6pPr>
            <a:lvl7pPr marL="2338070" indent="0">
              <a:buNone/>
              <a:defRPr sz="1200"/>
            </a:lvl7pPr>
            <a:lvl8pPr marL="2727325" indent="0">
              <a:buNone/>
              <a:defRPr sz="1200"/>
            </a:lvl8pPr>
            <a:lvl9pPr marL="3117215" indent="0">
              <a:buNone/>
              <a:defRPr sz="1200"/>
            </a:lvl9pPr>
          </a:lstStyle>
          <a:p>
            <a:pPr lvl="0"/>
            <a:r>
              <a:rPr lang="en-US"/>
              <a:t>Click to edit Master text styles</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7"/>
          <p:cNvSpPr>
            <a:spLocks noGrp="1"/>
          </p:cNvSpPr>
          <p:nvPr>
            <p:ph type="ftr" sz="quarter" idx="1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8"/>
          <p:cNvSpPr>
            <a:spLocks noGrp="1"/>
          </p:cNvSpPr>
          <p:nvPr>
            <p:ph type="sldNum" sz="quarter" idx="1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3"/>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4"/>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2"/>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3"/>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9890" indent="0">
              <a:buNone/>
              <a:defRPr sz="1500"/>
            </a:lvl2pPr>
            <a:lvl3pPr marL="779145" indent="0">
              <a:buNone/>
              <a:defRPr sz="1400"/>
            </a:lvl3pPr>
            <a:lvl4pPr marL="1169035" indent="0">
              <a:buNone/>
              <a:defRPr sz="1200"/>
            </a:lvl4pPr>
            <a:lvl5pPr marL="1558290" indent="0">
              <a:buNone/>
              <a:defRPr sz="1200"/>
            </a:lvl5pPr>
            <a:lvl6pPr marL="1948180" indent="0">
              <a:buNone/>
              <a:defRPr sz="1200"/>
            </a:lvl6pPr>
            <a:lvl7pPr marL="2338070" indent="0">
              <a:buNone/>
              <a:defRPr sz="1200"/>
            </a:lvl7pPr>
            <a:lvl8pPr marL="2727325" indent="0">
              <a:buNone/>
              <a:defRPr sz="1200"/>
            </a:lvl8pPr>
            <a:lvl9pPr marL="3117215" indent="0">
              <a:buNone/>
              <a:defRPr sz="1200"/>
            </a:lvl9pPr>
          </a:lstStyle>
          <a:p>
            <a:pPr lvl="0"/>
            <a:r>
              <a:rPr lang="en-US"/>
              <a:t>Click to edit Master text styles</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anchor="t" anchorCtr="0" compatLnSpc="1"/>
          <a:lstStyle>
            <a:lvl1pPr marL="0" indent="0">
              <a:buNone/>
              <a:defRPr sz="2700"/>
            </a:lvl1pPr>
            <a:lvl2pPr marL="389890" indent="0">
              <a:buNone/>
              <a:defRPr sz="2400"/>
            </a:lvl2pPr>
            <a:lvl3pPr marL="779145" indent="0">
              <a:buNone/>
              <a:defRPr sz="2000"/>
            </a:lvl3pPr>
            <a:lvl4pPr marL="1169035" indent="0">
              <a:buNone/>
              <a:defRPr sz="1700"/>
            </a:lvl4pPr>
            <a:lvl5pPr marL="1558290" indent="0">
              <a:buNone/>
              <a:defRPr sz="1700"/>
            </a:lvl5pPr>
            <a:lvl6pPr marL="1948180" indent="0">
              <a:buNone/>
              <a:defRPr sz="1700"/>
            </a:lvl6pPr>
            <a:lvl7pPr marL="2338070" indent="0">
              <a:buNone/>
              <a:defRPr sz="1700"/>
            </a:lvl7pPr>
            <a:lvl8pPr marL="2727325" indent="0">
              <a:buNone/>
              <a:defRPr sz="1700"/>
            </a:lvl8pPr>
            <a:lvl9pPr marL="3117215" indent="0">
              <a:buNone/>
              <a:defRPr sz="17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27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9890" indent="0" algn="ctr">
              <a:buNone/>
              <a:defRPr/>
            </a:lvl2pPr>
            <a:lvl3pPr marL="779145" indent="0" algn="ctr">
              <a:buNone/>
              <a:defRPr/>
            </a:lvl3pPr>
            <a:lvl4pPr marL="1169035" indent="0" algn="ctr">
              <a:buNone/>
              <a:defRPr/>
            </a:lvl4pPr>
            <a:lvl5pPr marL="1558290" indent="0" algn="ctr">
              <a:buNone/>
              <a:defRPr/>
            </a:lvl5pPr>
            <a:lvl6pPr marL="1948180" indent="0" algn="ctr">
              <a:buNone/>
              <a:defRPr/>
            </a:lvl6pPr>
            <a:lvl7pPr marL="2338070" indent="0" algn="ctr">
              <a:buNone/>
              <a:defRPr/>
            </a:lvl7pPr>
            <a:lvl8pPr marL="2727325" indent="0" algn="ctr">
              <a:buNone/>
              <a:defRPr/>
            </a:lvl8pPr>
            <a:lvl9pPr marL="3117215" indent="0" algn="ctr">
              <a:buNone/>
              <a:defRPr/>
            </a:lvl9pPr>
          </a:lstStyle>
          <a:p>
            <a:r>
              <a:rPr lang="en-US"/>
              <a:t>Click to edit Master subtitle style</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9890" indent="0">
              <a:buNone/>
              <a:defRPr sz="1500"/>
            </a:lvl2pPr>
            <a:lvl3pPr marL="779145" indent="0">
              <a:buNone/>
              <a:defRPr sz="1400"/>
            </a:lvl3pPr>
            <a:lvl4pPr marL="1169035" indent="0">
              <a:buNone/>
              <a:defRPr sz="1200"/>
            </a:lvl4pPr>
            <a:lvl5pPr marL="1558290" indent="0">
              <a:buNone/>
              <a:defRPr sz="1200"/>
            </a:lvl5pPr>
            <a:lvl6pPr marL="1948180" indent="0">
              <a:buNone/>
              <a:defRPr sz="1200"/>
            </a:lvl6pPr>
            <a:lvl7pPr marL="2338070" indent="0">
              <a:buNone/>
              <a:defRPr sz="1200"/>
            </a:lvl7pPr>
            <a:lvl8pPr marL="2727325" indent="0">
              <a:buNone/>
              <a:defRPr sz="1200"/>
            </a:lvl8pPr>
            <a:lvl9pPr marL="3117215" indent="0">
              <a:buNone/>
              <a:defRPr sz="1200"/>
            </a:lvl9pPr>
          </a:lstStyle>
          <a:p>
            <a:pPr lvl="0"/>
            <a:r>
              <a:rPr lang="en-US"/>
              <a:t>Click to edit Master text styles</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7"/>
          <p:cNvSpPr>
            <a:spLocks noGrp="1"/>
          </p:cNvSpPr>
          <p:nvPr>
            <p:ph type="ftr" sz="quarter" idx="1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8"/>
          <p:cNvSpPr>
            <a:spLocks noGrp="1"/>
          </p:cNvSpPr>
          <p:nvPr>
            <p:ph type="sldNum" sz="quarter" idx="1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3"/>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4"/>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2"/>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3"/>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anchor="t" anchorCtr="0" compatLnSpc="1"/>
          <a:lstStyle>
            <a:lvl1pPr marL="0" indent="0">
              <a:buNone/>
              <a:defRPr sz="2700"/>
            </a:lvl1pPr>
            <a:lvl2pPr marL="389890" indent="0">
              <a:buNone/>
              <a:defRPr sz="2400"/>
            </a:lvl2pPr>
            <a:lvl3pPr marL="779145" indent="0">
              <a:buNone/>
              <a:defRPr sz="2000"/>
            </a:lvl3pPr>
            <a:lvl4pPr marL="1169035" indent="0">
              <a:buNone/>
              <a:defRPr sz="1700"/>
            </a:lvl4pPr>
            <a:lvl5pPr marL="1558290" indent="0">
              <a:buNone/>
              <a:defRPr sz="1700"/>
            </a:lvl5pPr>
            <a:lvl6pPr marL="1948180" indent="0">
              <a:buNone/>
              <a:defRPr sz="1700"/>
            </a:lvl6pPr>
            <a:lvl7pPr marL="2338070" indent="0">
              <a:buNone/>
              <a:defRPr sz="1700"/>
            </a:lvl7pPr>
            <a:lvl8pPr marL="2727325" indent="0">
              <a:buNone/>
              <a:defRPr sz="1700"/>
            </a:lvl8pPr>
            <a:lvl9pPr marL="3117215" indent="0">
              <a:buNone/>
              <a:defRPr sz="17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27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9890" indent="0" algn="ctr">
              <a:buNone/>
              <a:defRPr/>
            </a:lvl2pPr>
            <a:lvl3pPr marL="779145" indent="0" algn="ctr">
              <a:buNone/>
              <a:defRPr/>
            </a:lvl3pPr>
            <a:lvl4pPr marL="1169035" indent="0" algn="ctr">
              <a:buNone/>
              <a:defRPr/>
            </a:lvl4pPr>
            <a:lvl5pPr marL="1558290" indent="0" algn="ctr">
              <a:buNone/>
              <a:defRPr/>
            </a:lvl5pPr>
            <a:lvl6pPr marL="1948180" indent="0" algn="ctr">
              <a:buNone/>
              <a:defRPr/>
            </a:lvl6pPr>
            <a:lvl7pPr marL="2338070" indent="0" algn="ctr">
              <a:buNone/>
              <a:defRPr/>
            </a:lvl7pPr>
            <a:lvl8pPr marL="2727325" indent="0" algn="ctr">
              <a:buNone/>
              <a:defRPr/>
            </a:lvl8pPr>
            <a:lvl9pPr marL="3117215" indent="0" algn="ctr">
              <a:buNone/>
              <a:defRPr/>
            </a:lvl9pPr>
          </a:lstStyle>
          <a:p>
            <a:r>
              <a:rPr lang="en-US"/>
              <a:t>Click to edit Master subtitle style</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9890" indent="0">
              <a:buNone/>
              <a:defRPr sz="1500"/>
            </a:lvl2pPr>
            <a:lvl3pPr marL="779145" indent="0">
              <a:buNone/>
              <a:defRPr sz="1400"/>
            </a:lvl3pPr>
            <a:lvl4pPr marL="1169035" indent="0">
              <a:buNone/>
              <a:defRPr sz="1200"/>
            </a:lvl4pPr>
            <a:lvl5pPr marL="1558290" indent="0">
              <a:buNone/>
              <a:defRPr sz="1200"/>
            </a:lvl5pPr>
            <a:lvl6pPr marL="1948180" indent="0">
              <a:buNone/>
              <a:defRPr sz="1200"/>
            </a:lvl6pPr>
            <a:lvl7pPr marL="2338070" indent="0">
              <a:buNone/>
              <a:defRPr sz="1200"/>
            </a:lvl7pPr>
            <a:lvl8pPr marL="2727325" indent="0">
              <a:buNone/>
              <a:defRPr sz="1200"/>
            </a:lvl8pPr>
            <a:lvl9pPr marL="3117215" indent="0">
              <a:buNone/>
              <a:defRPr sz="1200"/>
            </a:lvl9pPr>
          </a:lstStyle>
          <a:p>
            <a:pPr lvl="0"/>
            <a:r>
              <a:rPr lang="en-US"/>
              <a:t>Click to edit Master text styles</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7"/>
          <p:cNvSpPr>
            <a:spLocks noGrp="1"/>
          </p:cNvSpPr>
          <p:nvPr>
            <p:ph type="ftr" sz="quarter" idx="1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8"/>
          <p:cNvSpPr>
            <a:spLocks noGrp="1"/>
          </p:cNvSpPr>
          <p:nvPr>
            <p:ph type="sldNum" sz="quarter" idx="1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7"/>
          <p:cNvSpPr>
            <a:spLocks noGrp="1"/>
          </p:cNvSpPr>
          <p:nvPr>
            <p:ph type="ftr" sz="quarter" idx="1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8"/>
          <p:cNvSpPr>
            <a:spLocks noGrp="1"/>
          </p:cNvSpPr>
          <p:nvPr>
            <p:ph type="sldNum" sz="quarter" idx="1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3"/>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4"/>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2"/>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3"/>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anchor="t" anchorCtr="0" compatLnSpc="1"/>
          <a:lstStyle>
            <a:lvl1pPr marL="0" indent="0">
              <a:buNone/>
              <a:defRPr sz="2700"/>
            </a:lvl1pPr>
            <a:lvl2pPr marL="389890" indent="0">
              <a:buNone/>
              <a:defRPr sz="2400"/>
            </a:lvl2pPr>
            <a:lvl3pPr marL="779145" indent="0">
              <a:buNone/>
              <a:defRPr sz="2000"/>
            </a:lvl3pPr>
            <a:lvl4pPr marL="1169035" indent="0">
              <a:buNone/>
              <a:defRPr sz="1700"/>
            </a:lvl4pPr>
            <a:lvl5pPr marL="1558290" indent="0">
              <a:buNone/>
              <a:defRPr sz="1700"/>
            </a:lvl5pPr>
            <a:lvl6pPr marL="1948180" indent="0">
              <a:buNone/>
              <a:defRPr sz="1700"/>
            </a:lvl6pPr>
            <a:lvl7pPr marL="2338070" indent="0">
              <a:buNone/>
              <a:defRPr sz="1700"/>
            </a:lvl7pPr>
            <a:lvl8pPr marL="2727325" indent="0">
              <a:buNone/>
              <a:defRPr sz="1700"/>
            </a:lvl8pPr>
            <a:lvl9pPr marL="3117215" indent="0">
              <a:buNone/>
              <a:defRPr sz="17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27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4"/>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5"/>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22275" indent="0" algn="ctr">
              <a:buNone/>
              <a:defRPr/>
            </a:lvl2pPr>
            <a:lvl3pPr marL="843915" indent="0" algn="ctr">
              <a:buNone/>
              <a:defRPr/>
            </a:lvl3pPr>
            <a:lvl4pPr marL="1266190" indent="0" algn="ctr">
              <a:buNone/>
              <a:defRPr/>
            </a:lvl4pPr>
            <a:lvl5pPr marL="1688465" indent="0" algn="ctr">
              <a:buNone/>
              <a:defRPr/>
            </a:lvl5pPr>
            <a:lvl6pPr marL="2110105" indent="0" algn="ctr">
              <a:buNone/>
              <a:defRPr/>
            </a:lvl6pPr>
            <a:lvl7pPr marL="2532380" indent="0" algn="ctr">
              <a:buNone/>
              <a:defRPr/>
            </a:lvl7pPr>
            <a:lvl8pPr marL="2954655" indent="0" algn="ctr">
              <a:buNone/>
              <a:defRPr/>
            </a:lvl8pPr>
            <a:lvl9pPr marL="3376930" indent="0" algn="ctr">
              <a:buNone/>
              <a:defRPr/>
            </a:lvl9pPr>
          </a:lstStyle>
          <a:p>
            <a:r>
              <a:rPr lang="en-US"/>
              <a:t>Click to edit Master subtitle style</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7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422275" indent="0">
              <a:buNone/>
              <a:defRPr sz="1700"/>
            </a:lvl2pPr>
            <a:lvl3pPr marL="843915" indent="0">
              <a:buNone/>
              <a:defRPr sz="1500"/>
            </a:lvl3pPr>
            <a:lvl4pPr marL="1266190" indent="0">
              <a:buNone/>
              <a:defRPr sz="1300"/>
            </a:lvl4pPr>
            <a:lvl5pPr marL="1688465" indent="0">
              <a:buNone/>
              <a:defRPr sz="1300"/>
            </a:lvl5pPr>
            <a:lvl6pPr marL="2110105" indent="0">
              <a:buNone/>
              <a:defRPr sz="1300"/>
            </a:lvl6pPr>
            <a:lvl7pPr marL="2532380" indent="0">
              <a:buNone/>
              <a:defRPr sz="1300"/>
            </a:lvl7pPr>
            <a:lvl8pPr marL="2954655" indent="0">
              <a:buNone/>
              <a:defRPr sz="1300"/>
            </a:lvl8pPr>
            <a:lvl9pPr marL="3376930" indent="0">
              <a:buNone/>
              <a:defRPr sz="1300"/>
            </a:lvl9pPr>
          </a:lstStyle>
          <a:p>
            <a:pPr lvl="0"/>
            <a:r>
              <a:rPr lang="en-US"/>
              <a:t>Click to edit Master text styles</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3"/>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4"/>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200" b="1"/>
            </a:lvl1pPr>
            <a:lvl2pPr marL="422275" indent="0">
              <a:buNone/>
              <a:defRPr sz="1800" b="1"/>
            </a:lvl2pPr>
            <a:lvl3pPr marL="843915" indent="0">
              <a:buNone/>
              <a:defRPr sz="1700" b="1"/>
            </a:lvl3pPr>
            <a:lvl4pPr marL="1266190" indent="0">
              <a:buNone/>
              <a:defRPr sz="1500" b="1"/>
            </a:lvl4pPr>
            <a:lvl5pPr marL="1688465" indent="0">
              <a:buNone/>
              <a:defRPr sz="1500" b="1"/>
            </a:lvl5pPr>
            <a:lvl6pPr marL="2110105" indent="0">
              <a:buNone/>
              <a:defRPr sz="1500" b="1"/>
            </a:lvl6pPr>
            <a:lvl7pPr marL="2532380" indent="0">
              <a:buNone/>
              <a:defRPr sz="1500" b="1"/>
            </a:lvl7pPr>
            <a:lvl8pPr marL="2954655" indent="0">
              <a:buNone/>
              <a:defRPr sz="1500" b="1"/>
            </a:lvl8pPr>
            <a:lvl9pPr marL="3376930" indent="0">
              <a:buNone/>
              <a:defRPr sz="15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200" b="1"/>
            </a:lvl1pPr>
            <a:lvl2pPr marL="422275" indent="0">
              <a:buNone/>
              <a:defRPr sz="1800" b="1"/>
            </a:lvl2pPr>
            <a:lvl3pPr marL="843915" indent="0">
              <a:buNone/>
              <a:defRPr sz="1700" b="1"/>
            </a:lvl3pPr>
            <a:lvl4pPr marL="1266190" indent="0">
              <a:buNone/>
              <a:defRPr sz="1500" b="1"/>
            </a:lvl4pPr>
            <a:lvl5pPr marL="1688465" indent="0">
              <a:buNone/>
              <a:defRPr sz="1500" b="1"/>
            </a:lvl5pPr>
            <a:lvl6pPr marL="2110105" indent="0">
              <a:buNone/>
              <a:defRPr sz="1500" b="1"/>
            </a:lvl6pPr>
            <a:lvl7pPr marL="2532380" indent="0">
              <a:buNone/>
              <a:defRPr sz="1500" b="1"/>
            </a:lvl7pPr>
            <a:lvl8pPr marL="2954655" indent="0">
              <a:buNone/>
              <a:defRPr sz="1500" b="1"/>
            </a:lvl8pPr>
            <a:lvl9pPr marL="3376930" indent="0">
              <a:buNone/>
              <a:defRPr sz="15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1631156"/>
            <a:ext cx="4041775" cy="2963466"/>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1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1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800" b="1"/>
            </a:lvl1pPr>
          </a:lstStyle>
          <a:p>
            <a:r>
              <a:rPr lang="en-US"/>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300"/>
            </a:lvl1pPr>
            <a:lvl2pPr marL="422275" indent="0">
              <a:buNone/>
              <a:defRPr sz="1100"/>
            </a:lvl2pPr>
            <a:lvl3pPr marL="843915" indent="0">
              <a:buNone/>
              <a:defRPr sz="900"/>
            </a:lvl3pPr>
            <a:lvl4pPr marL="1266190" indent="0">
              <a:buNone/>
              <a:defRPr sz="800"/>
            </a:lvl4pPr>
            <a:lvl5pPr marL="1688465" indent="0">
              <a:buNone/>
              <a:defRPr sz="800"/>
            </a:lvl5pPr>
            <a:lvl6pPr marL="2110105" indent="0">
              <a:buNone/>
              <a:defRPr sz="800"/>
            </a:lvl6pPr>
            <a:lvl7pPr marL="2532380" indent="0">
              <a:buNone/>
              <a:defRPr sz="800"/>
            </a:lvl7pPr>
            <a:lvl8pPr marL="2954655" indent="0">
              <a:buNone/>
              <a:defRPr sz="800"/>
            </a:lvl8pPr>
            <a:lvl9pPr marL="3376930" indent="0">
              <a:buNone/>
              <a:defRPr sz="800"/>
            </a:lvl9pPr>
          </a:lstStyle>
          <a:p>
            <a:pPr lvl="0"/>
            <a:r>
              <a:rPr lang="en-US"/>
              <a:t>Click to edit Master text styles</a:t>
            </a:r>
            <a:endParaRPr lang="en-US"/>
          </a:p>
        </p:txBody>
      </p:sp>
      <p:sp>
        <p:nvSpPr>
          <p:cNvPr id="7" name="Rectangle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8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anchor="t" anchorCtr="0" compatLnSpc="1"/>
          <a:lstStyle>
            <a:lvl1pPr marL="0" indent="0">
              <a:buNone/>
              <a:defRPr sz="3000"/>
            </a:lvl1pPr>
            <a:lvl2pPr marL="422275" indent="0">
              <a:buNone/>
              <a:defRPr sz="2600"/>
            </a:lvl2pPr>
            <a:lvl3pPr marL="843915" indent="0">
              <a:buNone/>
              <a:defRPr sz="2200"/>
            </a:lvl3pPr>
            <a:lvl4pPr marL="1266190" indent="0">
              <a:buNone/>
              <a:defRPr sz="1800"/>
            </a:lvl4pPr>
            <a:lvl5pPr marL="1688465" indent="0">
              <a:buNone/>
              <a:defRPr sz="1800"/>
            </a:lvl5pPr>
            <a:lvl6pPr marL="2110105" indent="0">
              <a:buNone/>
              <a:defRPr sz="1800"/>
            </a:lvl6pPr>
            <a:lvl7pPr marL="2532380" indent="0">
              <a:buNone/>
              <a:defRPr sz="1800"/>
            </a:lvl7pPr>
            <a:lvl8pPr marL="2954655" indent="0">
              <a:buNone/>
              <a:defRPr sz="1800"/>
            </a:lvl8pPr>
            <a:lvl9pPr marL="3376930" indent="0">
              <a:buNone/>
              <a:defRPr sz="18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0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300"/>
            </a:lvl1pPr>
            <a:lvl2pPr marL="422275" indent="0">
              <a:buNone/>
              <a:defRPr sz="1100"/>
            </a:lvl2pPr>
            <a:lvl3pPr marL="843915" indent="0">
              <a:buNone/>
              <a:defRPr sz="900"/>
            </a:lvl3pPr>
            <a:lvl4pPr marL="1266190" indent="0">
              <a:buNone/>
              <a:defRPr sz="800"/>
            </a:lvl4pPr>
            <a:lvl5pPr marL="1688465" indent="0">
              <a:buNone/>
              <a:defRPr sz="800"/>
            </a:lvl5pPr>
            <a:lvl6pPr marL="2110105" indent="0">
              <a:buNone/>
              <a:defRPr sz="800"/>
            </a:lvl6pPr>
            <a:lvl7pPr marL="2532380" indent="0">
              <a:buNone/>
              <a:defRPr sz="800"/>
            </a:lvl7pPr>
            <a:lvl8pPr marL="2954655" indent="0">
              <a:buNone/>
              <a:defRPr sz="800"/>
            </a:lvl8pPr>
            <a:lvl9pPr marL="3376930" indent="0">
              <a:buNone/>
              <a:defRPr sz="800"/>
            </a:lvl9pPr>
          </a:lstStyle>
          <a:p>
            <a:pPr lvl="0"/>
            <a:r>
              <a:rPr lang="en-US"/>
              <a:t>Click to edit Master text styles</a:t>
            </a:r>
            <a:endParaRPr lang="en-US"/>
          </a:p>
        </p:txBody>
      </p:sp>
      <p:sp>
        <p:nvSpPr>
          <p:cNvPr id="7" name="Rectangle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9890" indent="0" algn="ctr">
              <a:buNone/>
              <a:defRPr/>
            </a:lvl2pPr>
            <a:lvl3pPr marL="779145" indent="0" algn="ctr">
              <a:buNone/>
              <a:defRPr/>
            </a:lvl3pPr>
            <a:lvl4pPr marL="1169035" indent="0" algn="ctr">
              <a:buNone/>
              <a:defRPr/>
            </a:lvl4pPr>
            <a:lvl5pPr marL="1558290" indent="0" algn="ctr">
              <a:buNone/>
              <a:defRPr/>
            </a:lvl5pPr>
            <a:lvl6pPr marL="1948180" indent="0" algn="ctr">
              <a:buNone/>
              <a:defRPr/>
            </a:lvl6pPr>
            <a:lvl7pPr marL="2338070" indent="0" algn="ctr">
              <a:buNone/>
              <a:defRPr/>
            </a:lvl7pPr>
            <a:lvl8pPr marL="2727325" indent="0" algn="ctr">
              <a:buNone/>
              <a:defRPr/>
            </a:lvl8pPr>
            <a:lvl9pPr marL="3117215" indent="0" algn="ctr">
              <a:buNone/>
              <a:defRPr/>
            </a:lvl9pPr>
          </a:lstStyle>
          <a:p>
            <a:r>
              <a:rPr lang="en-US"/>
              <a:t>Click to edit Master subtitle style</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2"/>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3"/>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9890" indent="0">
              <a:buNone/>
              <a:defRPr sz="1500"/>
            </a:lvl2pPr>
            <a:lvl3pPr marL="779145" indent="0">
              <a:buNone/>
              <a:defRPr sz="1400"/>
            </a:lvl3pPr>
            <a:lvl4pPr marL="1169035" indent="0">
              <a:buNone/>
              <a:defRPr sz="1200"/>
            </a:lvl4pPr>
            <a:lvl5pPr marL="1558290" indent="0">
              <a:buNone/>
              <a:defRPr sz="1200"/>
            </a:lvl5pPr>
            <a:lvl6pPr marL="1948180" indent="0">
              <a:buNone/>
              <a:defRPr sz="1200"/>
            </a:lvl6pPr>
            <a:lvl7pPr marL="2338070" indent="0">
              <a:buNone/>
              <a:defRPr sz="1200"/>
            </a:lvl7pPr>
            <a:lvl8pPr marL="2727325" indent="0">
              <a:buNone/>
              <a:defRPr sz="1200"/>
            </a:lvl8pPr>
            <a:lvl9pPr marL="3117215" indent="0">
              <a:buNone/>
              <a:defRPr sz="1200"/>
            </a:lvl9pPr>
          </a:lstStyle>
          <a:p>
            <a:pPr lvl="0"/>
            <a:r>
              <a:rPr lang="en-US"/>
              <a:t>Click to edit Master text styles</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1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1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Rectangle 4"/>
          <p:cNvSpPr>
            <a:spLocks noGrp="1" noChangeArrowheads="1"/>
          </p:cNvSpPr>
          <p:nvPr>
            <p:ph type="dt" sz="half" idx="1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anchor="t" anchorCtr="0" compatLnSpc="1"/>
          <a:lstStyle>
            <a:lvl1pPr marL="0" indent="0">
              <a:buNone/>
              <a:defRPr sz="2700"/>
            </a:lvl1pPr>
            <a:lvl2pPr marL="389890" indent="0">
              <a:buNone/>
              <a:defRPr sz="2400"/>
            </a:lvl2pPr>
            <a:lvl3pPr marL="779145" indent="0">
              <a:buNone/>
              <a:defRPr sz="2000"/>
            </a:lvl3pPr>
            <a:lvl4pPr marL="1169035" indent="0">
              <a:buNone/>
              <a:defRPr sz="1700"/>
            </a:lvl4pPr>
            <a:lvl5pPr marL="1558290" indent="0">
              <a:buNone/>
              <a:defRPr sz="1700"/>
            </a:lvl5pPr>
            <a:lvl6pPr marL="1948180" indent="0">
              <a:buNone/>
              <a:defRPr sz="1700"/>
            </a:lvl6pPr>
            <a:lvl7pPr marL="2338070" indent="0">
              <a:buNone/>
              <a:defRPr sz="1700"/>
            </a:lvl7pPr>
            <a:lvl8pPr marL="2727325" indent="0">
              <a:buNone/>
              <a:defRPr sz="1700"/>
            </a:lvl8pPr>
            <a:lvl9pPr marL="3117215" indent="0">
              <a:buNone/>
              <a:defRPr sz="17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27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Rectangle 4"/>
          <p:cNvSpPr>
            <a:spLocks noGrp="1" noChangeArrowheads="1"/>
          </p:cNvSpPr>
          <p:nvPr>
            <p:ph type="dt" sz="half" idx="1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p:spPr>
        <p:txBody>
          <a:bodyPr vert="horz" wrap="square" lIns="77925" tIns="38963" rIns="77925" bIns="38963" numCol="1" anchor="t" anchorCtr="0" compatLnSpc="1"/>
          <a:p>
            <a:pPr eaLnBrk="1" hangingPunct="1">
              <a:buNone/>
            </a:pPr>
            <a:endParaRPr dirty="0"/>
          </a:p>
        </p:txBody>
      </p:sp>
      <p:sp>
        <p:nvSpPr>
          <p:cNvPr id="8" name="Rectangle 5"/>
          <p:cNvSpPr>
            <a:spLocks noGrp="1" noChangeArrowheads="1"/>
          </p:cNvSpPr>
          <p:nvPr>
            <p:ph type="ftr" sz="quarter" idx="3"/>
          </p:nvPr>
        </p:nvSpPr>
        <p:spPr bwMode="auto">
          <a:xfrm>
            <a:off x="3124200" y="4684713"/>
            <a:ext cx="2895600" cy="357188"/>
          </a:xfrm>
          <a:prstGeom prst="rect">
            <a:avLst/>
          </a:prstGeom>
        </p:spPr>
        <p:txBody>
          <a:bodyPr vert="horz" wrap="square" lIns="77925" tIns="38963" rIns="77925" bIns="38963" numCol="1" anchor="t" anchorCtr="0" compatLnSpc="1"/>
          <a:p>
            <a:pPr algn="ctr" eaLnBrk="1" hangingPunct="1">
              <a:buNone/>
            </a:pPr>
            <a:endParaRPr dirty="0"/>
          </a:p>
        </p:txBody>
      </p:sp>
      <p:sp>
        <p:nvSpPr>
          <p:cNvPr id="9" name="Rectangle 6"/>
          <p:cNvSpPr>
            <a:spLocks noGrp="1" noChangeArrowheads="1"/>
          </p:cNvSpPr>
          <p:nvPr>
            <p:ph type="sldNum" sz="quarter" idx="4"/>
          </p:nvPr>
        </p:nvSpPr>
        <p:spPr bwMode="auto">
          <a:xfrm>
            <a:off x="6553200" y="4684713"/>
            <a:ext cx="2133600" cy="357188"/>
          </a:xfrm>
          <a:prstGeom prst="rect">
            <a:avLst/>
          </a:prstGeom>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890" indent="0" algn="ctr">
              <a:buNone/>
              <a:defRPr>
                <a:solidFill>
                  <a:schemeClr val="tx1">
                    <a:tint val="75000"/>
                  </a:schemeClr>
                </a:solidFill>
              </a:defRPr>
            </a:lvl2pPr>
            <a:lvl3pPr marL="779145" indent="0" algn="ctr">
              <a:buNone/>
              <a:defRPr>
                <a:solidFill>
                  <a:schemeClr val="tx1">
                    <a:tint val="75000"/>
                  </a:schemeClr>
                </a:solidFill>
              </a:defRPr>
            </a:lvl3pPr>
            <a:lvl4pPr marL="1169035" indent="0" algn="ctr">
              <a:buNone/>
              <a:defRPr>
                <a:solidFill>
                  <a:schemeClr val="tx1">
                    <a:tint val="75000"/>
                  </a:schemeClr>
                </a:solidFill>
              </a:defRPr>
            </a:lvl4pPr>
            <a:lvl5pPr marL="1558290" indent="0" algn="ctr">
              <a:buNone/>
              <a:defRPr>
                <a:solidFill>
                  <a:schemeClr val="tx1">
                    <a:tint val="75000"/>
                  </a:schemeClr>
                </a:solidFill>
              </a:defRPr>
            </a:lvl5pPr>
            <a:lvl6pPr marL="1948180" indent="0" algn="ctr">
              <a:buNone/>
              <a:defRPr>
                <a:solidFill>
                  <a:schemeClr val="tx1">
                    <a:tint val="75000"/>
                  </a:schemeClr>
                </a:solidFill>
              </a:defRPr>
            </a:lvl6pPr>
            <a:lvl7pPr marL="2338070" indent="0" algn="ctr">
              <a:buNone/>
              <a:defRPr>
                <a:solidFill>
                  <a:schemeClr val="tx1">
                    <a:tint val="75000"/>
                  </a:schemeClr>
                </a:solidFill>
              </a:defRPr>
            </a:lvl7pPr>
            <a:lvl8pPr marL="2727325" indent="0" algn="ctr">
              <a:buNone/>
              <a:defRPr>
                <a:solidFill>
                  <a:schemeClr val="tx1">
                    <a:tint val="75000"/>
                  </a:schemeClr>
                </a:solidFill>
              </a:defRPr>
            </a:lvl8pPr>
            <a:lvl9pPr marL="3117215" indent="0" algn="ctr">
              <a:buNone/>
              <a:defRPr>
                <a:solidFill>
                  <a:schemeClr val="tx1">
                    <a:tint val="75000"/>
                  </a:schemeClr>
                </a:solidFill>
              </a:defRPr>
            </a:lvl9pPr>
          </a:lstStyle>
          <a:p>
            <a:r>
              <a:rPr lang="en-US"/>
              <a:t>Click to edit Master subtitle style</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4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890" indent="0">
              <a:buNone/>
              <a:defRPr sz="1500">
                <a:solidFill>
                  <a:schemeClr val="tx1">
                    <a:tint val="75000"/>
                  </a:schemeClr>
                </a:solidFill>
              </a:defRPr>
            </a:lvl2pPr>
            <a:lvl3pPr marL="779145" indent="0">
              <a:buNone/>
              <a:defRPr sz="1400">
                <a:solidFill>
                  <a:schemeClr val="tx1">
                    <a:tint val="75000"/>
                  </a:schemeClr>
                </a:solidFill>
              </a:defRPr>
            </a:lvl3pPr>
            <a:lvl4pPr marL="1169035" indent="0">
              <a:buNone/>
              <a:defRPr sz="1200">
                <a:solidFill>
                  <a:schemeClr val="tx1">
                    <a:tint val="75000"/>
                  </a:schemeClr>
                </a:solidFill>
              </a:defRPr>
            </a:lvl4pPr>
            <a:lvl5pPr marL="1558290" indent="0">
              <a:buNone/>
              <a:defRPr sz="1200">
                <a:solidFill>
                  <a:schemeClr val="tx1">
                    <a:tint val="75000"/>
                  </a:schemeClr>
                </a:solidFill>
              </a:defRPr>
            </a:lvl5pPr>
            <a:lvl6pPr marL="1948180" indent="0">
              <a:buNone/>
              <a:defRPr sz="1200">
                <a:solidFill>
                  <a:schemeClr val="tx1">
                    <a:tint val="75000"/>
                  </a:schemeClr>
                </a:solidFill>
              </a:defRPr>
            </a:lvl6pPr>
            <a:lvl7pPr marL="2338070" indent="0">
              <a:buNone/>
              <a:defRPr sz="1200">
                <a:solidFill>
                  <a:schemeClr val="tx1">
                    <a:tint val="75000"/>
                  </a:schemeClr>
                </a:solidFill>
              </a:defRPr>
            </a:lvl7pPr>
            <a:lvl8pPr marL="2727325" indent="0">
              <a:buNone/>
              <a:defRPr sz="1200">
                <a:solidFill>
                  <a:schemeClr val="tx1">
                    <a:tint val="75000"/>
                  </a:schemeClr>
                </a:solidFill>
              </a:defRPr>
            </a:lvl8pPr>
            <a:lvl9pPr marL="3117215" indent="0">
              <a:buNone/>
              <a:defRPr sz="12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95300" y="1200153"/>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029200" y="1200153"/>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1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1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1">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a:t>Click to edit Master title style</a:t>
            </a:r>
            <a:endParaRPr lang="en-US"/>
          </a:p>
        </p:txBody>
      </p:sp>
      <p:sp>
        <p:nvSpPr>
          <p:cNvPr id="3" name="Content Placeholder 2"/>
          <p:cNvSpPr>
            <a:spLocks noGrp="1"/>
          </p:cNvSpPr>
          <p:nvPr>
            <p:ph idx="1"/>
          </p:nvPr>
        </p:nvSpPr>
        <p:spPr>
          <a:xfrm>
            <a:off x="3575051" y="204790"/>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076328"/>
            <a:ext cx="3008313" cy="351829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rtlCol="0" anchor="t" anchorCtr="0" compatLnSpc="1">
            <a:normAutofit/>
          </a:bodyPr>
          <a:lstStyle>
            <a:lvl1pPr marL="0" indent="0">
              <a:buNone/>
              <a:defRPr sz="2700"/>
            </a:lvl1pPr>
            <a:lvl2pPr marL="389890" indent="0">
              <a:buNone/>
              <a:defRPr sz="2400"/>
            </a:lvl2pPr>
            <a:lvl3pPr marL="779145" indent="0">
              <a:buNone/>
              <a:defRPr sz="2000"/>
            </a:lvl3pPr>
            <a:lvl4pPr marL="1169035" indent="0">
              <a:buNone/>
              <a:defRPr sz="1700"/>
            </a:lvl4pPr>
            <a:lvl5pPr marL="1558290" indent="0">
              <a:buNone/>
              <a:defRPr sz="1700"/>
            </a:lvl5pPr>
            <a:lvl6pPr marL="1948180" indent="0">
              <a:buNone/>
              <a:defRPr sz="1700"/>
            </a:lvl6pPr>
            <a:lvl7pPr marL="2338070" indent="0">
              <a:buNone/>
              <a:defRPr sz="1700"/>
            </a:lvl7pPr>
            <a:lvl8pPr marL="2727325" indent="0">
              <a:buNone/>
              <a:defRPr sz="1700"/>
            </a:lvl8pPr>
            <a:lvl9pPr marL="3117215" indent="0">
              <a:buNone/>
              <a:defRPr sz="17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5981"/>
            <a:ext cx="222885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95302" y="205981"/>
            <a:ext cx="653415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anchor="t" anchorCtr="0" compatLnSpc="1"/>
          <a:lstStyle>
            <a:lvl1pPr marL="0" indent="0">
              <a:buNone/>
              <a:defRPr sz="2700"/>
            </a:lvl1pPr>
            <a:lvl2pPr marL="389890" indent="0">
              <a:buNone/>
              <a:defRPr sz="2400"/>
            </a:lvl2pPr>
            <a:lvl3pPr marL="779145" indent="0">
              <a:buNone/>
              <a:defRPr sz="2000"/>
            </a:lvl3pPr>
            <a:lvl4pPr marL="1169035" indent="0">
              <a:buNone/>
              <a:defRPr sz="1700"/>
            </a:lvl4pPr>
            <a:lvl5pPr marL="1558290" indent="0">
              <a:buNone/>
              <a:defRPr sz="1700"/>
            </a:lvl5pPr>
            <a:lvl6pPr marL="1948180" indent="0">
              <a:buNone/>
              <a:defRPr sz="1700"/>
            </a:lvl6pPr>
            <a:lvl7pPr marL="2338070" indent="0">
              <a:buNone/>
              <a:defRPr sz="1700"/>
            </a:lvl7pPr>
            <a:lvl8pPr marL="2727325" indent="0">
              <a:buNone/>
              <a:defRPr sz="1700"/>
            </a:lvl8pPr>
            <a:lvl9pPr marL="3117215" indent="0">
              <a:buNone/>
              <a:defRPr sz="17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27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4"/>
          <p:cNvSpPr>
            <a:spLocks noGrp="1"/>
          </p:cNvSpPr>
          <p:nvPr>
            <p:ph type="dt" sz="half" idx="12"/>
          </p:nvPr>
        </p:nvSpPr>
        <p:spPr bwMode="auto">
          <a:xfrm>
            <a:off x="457200" y="4684713"/>
            <a:ext cx="2133600" cy="357188"/>
          </a:xfrm>
          <a:prstGeom prst="rect">
            <a:avLst/>
          </a:prstGeom>
          <a:ln>
            <a:miter lim="800000"/>
          </a:ln>
        </p:spPr>
        <p:txBody>
          <a:bodyPr vert="horz" wrap="square" lIns="77925" tIns="38963" rIns="77925" bIns="38963" numCol="1" anchor="t" anchorCtr="0" compatLnSpc="1"/>
          <a:p>
            <a:pPr eaLnBrk="1" hangingPunct="1">
              <a:buNone/>
            </a:pPr>
            <a:endParaRPr dirty="0"/>
          </a:p>
        </p:txBody>
      </p:sp>
      <p:sp>
        <p:nvSpPr>
          <p:cNvPr id="8" name="Footer Placeholder 5"/>
          <p:cNvSpPr>
            <a:spLocks noGrp="1"/>
          </p:cNvSpPr>
          <p:nvPr>
            <p:ph type="ftr" sz="quarter" idx="3"/>
          </p:nvPr>
        </p:nvSpPr>
        <p:spPr bwMode="auto">
          <a:xfrm>
            <a:off x="3124200" y="4684713"/>
            <a:ext cx="2895600" cy="357188"/>
          </a:xfrm>
          <a:prstGeom prst="rect">
            <a:avLst/>
          </a:prstGeom>
          <a:ln>
            <a:miter lim="800000"/>
          </a:ln>
        </p:spPr>
        <p:txBody>
          <a:bodyPr vert="horz" wrap="square" lIns="77925" tIns="38963" rIns="77925" bIns="38963" numCol="1" anchor="t" anchorCtr="0" compatLnSpc="1"/>
          <a:p>
            <a:pPr algn="ctr" eaLnBrk="1" hangingPunct="1">
              <a:buNone/>
            </a:pPr>
            <a:endParaRPr dirty="0"/>
          </a:p>
        </p:txBody>
      </p:sp>
      <p:sp>
        <p:nvSpPr>
          <p:cNvPr id="9" name="Slide Number Placeholder 6"/>
          <p:cNvSpPr>
            <a:spLocks noGrp="1"/>
          </p:cNvSpPr>
          <p:nvPr>
            <p:ph type="sldNum" sz="quarter" idx="4"/>
          </p:nvPr>
        </p:nvSpPr>
        <p:spPr bwMode="auto">
          <a:xfrm>
            <a:off x="6553200" y="4684713"/>
            <a:ext cx="2133600" cy="357188"/>
          </a:xfrm>
          <a:prstGeom prst="rect">
            <a:avLst/>
          </a:prstGeom>
          <a:ln>
            <a:miter lim="800000"/>
          </a:ln>
        </p:spPr>
        <p:txBody>
          <a:bodyPr vert="horz" wrap="square" lIns="77925" tIns="38963" rIns="77925" bIns="38963" numCol="1" anchor="t" anchorCtr="0" compatLnSpc="1"/>
          <a:p>
            <a:pPr algn="r" eaLnBrk="1" hangingPunct="1">
              <a:buNone/>
            </a:pPr>
            <a:fld id="{9A0DB2DC-4C9A-4742-B13C-FB6460FD3503}" type="slidenum">
              <a:rPr lang="en-US" altLang="en-US" dirty="0"/>
            </a:fld>
            <a:endParaRPr lang="en-US" alt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Ngữ cảnh">
    <p:bg>
      <p:bgPr>
        <a:solidFill>
          <a:schemeClr val="bg1"/>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05979"/>
            <a:ext cx="8229600" cy="4388644"/>
          </a:xfrm>
          <a:prstGeom prst="rect">
            <a:avLst/>
          </a:prstGeo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en-US" dirty="0">
                <a:latin typeface="Arial" panose="020B0604020202020204" pitchFamily="34" charset="0"/>
              </a:rPr>
            </a:fld>
            <a:endParaRPr lang="en-US" dirty="0">
              <a:latin typeface="Arial" panose="020B0604020202020204" pitchFamily="34" charset="0"/>
            </a:endParaRPr>
          </a:p>
        </p:txBody>
      </p:sp>
      <p:sp>
        <p:nvSpPr>
          <p:cNvPr id="4" name="Footer Placeholder 3"/>
          <p:cNvSpPr>
            <a:spLocks noGrp="1"/>
          </p:cNvSpPr>
          <p:nvPr>
            <p:ph type="ftr" sz="quarter" idx="11"/>
          </p:nvPr>
        </p:nvSpPr>
        <p:spPr/>
        <p:txBody>
          <a:bodyPr/>
          <a:p>
            <a:pPr lvl="0" eaLnBrk="1" hangingPunct="1">
              <a:buNone/>
            </a:pPr>
            <a:endParaRPr dirty="0">
              <a:latin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890" indent="0" algn="ctr">
              <a:buNone/>
              <a:defRPr>
                <a:solidFill>
                  <a:schemeClr val="tx1">
                    <a:tint val="75000"/>
                  </a:schemeClr>
                </a:solidFill>
              </a:defRPr>
            </a:lvl2pPr>
            <a:lvl3pPr marL="779145" indent="0" algn="ctr">
              <a:buNone/>
              <a:defRPr>
                <a:solidFill>
                  <a:schemeClr val="tx1">
                    <a:tint val="75000"/>
                  </a:schemeClr>
                </a:solidFill>
              </a:defRPr>
            </a:lvl3pPr>
            <a:lvl4pPr marL="1169035" indent="0" algn="ctr">
              <a:buNone/>
              <a:defRPr>
                <a:solidFill>
                  <a:schemeClr val="tx1">
                    <a:tint val="75000"/>
                  </a:schemeClr>
                </a:solidFill>
              </a:defRPr>
            </a:lvl4pPr>
            <a:lvl5pPr marL="1558290" indent="0" algn="ctr">
              <a:buNone/>
              <a:defRPr>
                <a:solidFill>
                  <a:schemeClr val="tx1">
                    <a:tint val="75000"/>
                  </a:schemeClr>
                </a:solidFill>
              </a:defRPr>
            </a:lvl5pPr>
            <a:lvl6pPr marL="1948180" indent="0" algn="ctr">
              <a:buNone/>
              <a:defRPr>
                <a:solidFill>
                  <a:schemeClr val="tx1">
                    <a:tint val="75000"/>
                  </a:schemeClr>
                </a:solidFill>
              </a:defRPr>
            </a:lvl6pPr>
            <a:lvl7pPr marL="2338070" indent="0" algn="ctr">
              <a:buNone/>
              <a:defRPr>
                <a:solidFill>
                  <a:schemeClr val="tx1">
                    <a:tint val="75000"/>
                  </a:schemeClr>
                </a:solidFill>
              </a:defRPr>
            </a:lvl7pPr>
            <a:lvl8pPr marL="2727325" indent="0" algn="ctr">
              <a:buNone/>
              <a:defRPr>
                <a:solidFill>
                  <a:schemeClr val="tx1">
                    <a:tint val="75000"/>
                  </a:schemeClr>
                </a:solidFill>
              </a:defRPr>
            </a:lvl8pPr>
            <a:lvl9pPr marL="3117215" indent="0" algn="ctr">
              <a:buNone/>
              <a:defRPr>
                <a:solidFill>
                  <a:schemeClr val="tx1">
                    <a:tint val="75000"/>
                  </a:schemeClr>
                </a:solidFill>
              </a:defRPr>
            </a:lvl9pPr>
          </a:lstStyle>
          <a:p>
            <a:r>
              <a:rPr lang="en-US"/>
              <a:t>Click to edit Master subtitle style</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4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890" indent="0">
              <a:buNone/>
              <a:defRPr sz="1500">
                <a:solidFill>
                  <a:schemeClr val="tx1">
                    <a:tint val="75000"/>
                  </a:schemeClr>
                </a:solidFill>
              </a:defRPr>
            </a:lvl2pPr>
            <a:lvl3pPr marL="779145" indent="0">
              <a:buNone/>
              <a:defRPr sz="1400">
                <a:solidFill>
                  <a:schemeClr val="tx1">
                    <a:tint val="75000"/>
                  </a:schemeClr>
                </a:solidFill>
              </a:defRPr>
            </a:lvl3pPr>
            <a:lvl4pPr marL="1169035" indent="0">
              <a:buNone/>
              <a:defRPr sz="1200">
                <a:solidFill>
                  <a:schemeClr val="tx1">
                    <a:tint val="75000"/>
                  </a:schemeClr>
                </a:solidFill>
              </a:defRPr>
            </a:lvl4pPr>
            <a:lvl5pPr marL="1558290" indent="0">
              <a:buNone/>
              <a:defRPr sz="1200">
                <a:solidFill>
                  <a:schemeClr val="tx1">
                    <a:tint val="75000"/>
                  </a:schemeClr>
                </a:solidFill>
              </a:defRPr>
            </a:lvl5pPr>
            <a:lvl6pPr marL="1948180" indent="0">
              <a:buNone/>
              <a:defRPr sz="1200">
                <a:solidFill>
                  <a:schemeClr val="tx1">
                    <a:tint val="75000"/>
                  </a:schemeClr>
                </a:solidFill>
              </a:defRPr>
            </a:lvl6pPr>
            <a:lvl7pPr marL="2338070" indent="0">
              <a:buNone/>
              <a:defRPr sz="1200">
                <a:solidFill>
                  <a:schemeClr val="tx1">
                    <a:tint val="75000"/>
                  </a:schemeClr>
                </a:solidFill>
              </a:defRPr>
            </a:lvl7pPr>
            <a:lvl8pPr marL="2727325" indent="0">
              <a:buNone/>
              <a:defRPr sz="1200">
                <a:solidFill>
                  <a:schemeClr val="tx1">
                    <a:tint val="75000"/>
                  </a:schemeClr>
                </a:solidFill>
              </a:defRPr>
            </a:lvl8pPr>
            <a:lvl9pPr marL="3117215" indent="0">
              <a:buNone/>
              <a:defRPr sz="12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95300" y="1200153"/>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029200" y="1200153"/>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000" b="1"/>
            </a:lvl1pPr>
            <a:lvl2pPr marL="389890" indent="0">
              <a:buNone/>
              <a:defRPr sz="1700" b="1"/>
            </a:lvl2pPr>
            <a:lvl3pPr marL="779145" indent="0">
              <a:buNone/>
              <a:defRPr sz="1500" b="1"/>
            </a:lvl3pPr>
            <a:lvl4pPr marL="1169035" indent="0">
              <a:buNone/>
              <a:defRPr sz="1400" b="1"/>
            </a:lvl4pPr>
            <a:lvl5pPr marL="1558290" indent="0">
              <a:buNone/>
              <a:defRPr sz="1400" b="1"/>
            </a:lvl5pPr>
            <a:lvl6pPr marL="1948180" indent="0">
              <a:buNone/>
              <a:defRPr sz="1400" b="1"/>
            </a:lvl6pPr>
            <a:lvl7pPr marL="2338070" indent="0">
              <a:buNone/>
              <a:defRPr sz="1400" b="1"/>
            </a:lvl7pPr>
            <a:lvl8pPr marL="2727325" indent="0">
              <a:buNone/>
              <a:defRPr sz="1400" b="1"/>
            </a:lvl8pPr>
            <a:lvl9pPr marL="3117215" indent="0">
              <a:buNone/>
              <a:defRPr sz="14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1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1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700" b="1"/>
            </a:lvl1pPr>
          </a:lstStyle>
          <a:p>
            <a:r>
              <a:rPr lang="en-US"/>
              <a:t>Click to edit Master title style</a:t>
            </a:r>
            <a:endParaRPr lang="en-US"/>
          </a:p>
        </p:txBody>
      </p:sp>
      <p:sp>
        <p:nvSpPr>
          <p:cNvPr id="3" name="Content Placeholder 2"/>
          <p:cNvSpPr>
            <a:spLocks noGrp="1"/>
          </p:cNvSpPr>
          <p:nvPr>
            <p:ph idx="1"/>
          </p:nvPr>
        </p:nvSpPr>
        <p:spPr>
          <a:xfrm>
            <a:off x="3575051" y="204790"/>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076328"/>
            <a:ext cx="3008313" cy="351829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77925" tIns="38963" rIns="77925" bIns="38963" numCol="1" rtlCol="0" anchor="t" anchorCtr="0" compatLnSpc="1">
            <a:normAutofit/>
          </a:bodyPr>
          <a:lstStyle>
            <a:lvl1pPr marL="0" indent="0">
              <a:buNone/>
              <a:defRPr sz="2700"/>
            </a:lvl1pPr>
            <a:lvl2pPr marL="389890" indent="0">
              <a:buNone/>
              <a:defRPr sz="2400"/>
            </a:lvl2pPr>
            <a:lvl3pPr marL="779145" indent="0">
              <a:buNone/>
              <a:defRPr sz="2000"/>
            </a:lvl3pPr>
            <a:lvl4pPr marL="1169035" indent="0">
              <a:buNone/>
              <a:defRPr sz="1700"/>
            </a:lvl4pPr>
            <a:lvl5pPr marL="1558290" indent="0">
              <a:buNone/>
              <a:defRPr sz="1700"/>
            </a:lvl5pPr>
            <a:lvl6pPr marL="1948180" indent="0">
              <a:buNone/>
              <a:defRPr sz="1700"/>
            </a:lvl6pPr>
            <a:lvl7pPr marL="2338070" indent="0">
              <a:buNone/>
              <a:defRPr sz="1700"/>
            </a:lvl7pPr>
            <a:lvl8pPr marL="2727325" indent="0">
              <a:buNone/>
              <a:defRPr sz="1700"/>
            </a:lvl8pPr>
            <a:lvl9pPr marL="3117215" indent="0">
              <a:buNone/>
              <a:defRPr sz="17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200"/>
            </a:lvl1pPr>
            <a:lvl2pPr marL="389890" indent="0">
              <a:buNone/>
              <a:defRPr sz="1000"/>
            </a:lvl2pPr>
            <a:lvl3pPr marL="779145" indent="0">
              <a:buNone/>
              <a:defRPr sz="900"/>
            </a:lvl3pPr>
            <a:lvl4pPr marL="1169035" indent="0">
              <a:buNone/>
              <a:defRPr sz="800"/>
            </a:lvl4pPr>
            <a:lvl5pPr marL="1558290" indent="0">
              <a:buNone/>
              <a:defRPr sz="800"/>
            </a:lvl5pPr>
            <a:lvl6pPr marL="1948180" indent="0">
              <a:buNone/>
              <a:defRPr sz="800"/>
            </a:lvl6pPr>
            <a:lvl7pPr marL="2338070" indent="0">
              <a:buNone/>
              <a:defRPr sz="800"/>
            </a:lvl7pPr>
            <a:lvl8pPr marL="2727325" indent="0">
              <a:buNone/>
              <a:defRPr sz="800"/>
            </a:lvl8pPr>
            <a:lvl9pPr marL="3117215" indent="0">
              <a:buNone/>
              <a:defRPr sz="800"/>
            </a:lvl9pPr>
          </a:lstStyle>
          <a:p>
            <a:pPr lvl="0"/>
            <a:r>
              <a:rPr lang="en-US"/>
              <a:t>Click to edit Master text styles</a:t>
            </a:r>
            <a:endParaRPr lang="en-US"/>
          </a:p>
        </p:txBody>
      </p:sp>
      <p:sp>
        <p:nvSpPr>
          <p:cNvPr id="7" name="Date Placeholder 3"/>
          <p:cNvSpPr>
            <a:spLocks noGrp="1"/>
          </p:cNvSpPr>
          <p:nvPr>
            <p:ph type="dt" sz="half" idx="12"/>
          </p:nvPr>
        </p:nvSpPr>
        <p:spPr>
          <a:xfrm>
            <a:off x="457200" y="4767263"/>
            <a:ext cx="2133600" cy="274638"/>
          </a:xfrm>
          <a:prstGeom prst="rect">
            <a:avLst/>
          </a:prstGeom>
        </p:spPr>
        <p:txBody>
          <a:bodyPr vert="horz" lIns="77925" tIns="38963" rIns="77925" bIns="38963" rtlCol="0" anchor="ctr"/>
          <a:p>
            <a:pPr eaLnBrk="1" hangingPunct="1">
              <a:buNone/>
            </a:pPr>
            <a:fld id="{BB962C8B-B14F-4D97-AF65-F5344CB8AC3E}" type="datetimeFigureOut">
              <a:rPr lang="en-US" dirty="0"/>
            </a:fld>
            <a:endParaRPr lang="en-US" dirty="0"/>
          </a:p>
        </p:txBody>
      </p:sp>
      <p:sp>
        <p:nvSpPr>
          <p:cNvPr id="8"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p>
            <a:pPr algn="ctr" eaLnBrk="1" hangingPunct="1">
              <a:buNone/>
            </a:pPr>
            <a:endParaRPr dirty="0"/>
          </a:p>
        </p:txBody>
      </p:sp>
      <p:sp>
        <p:nvSpPr>
          <p:cNvPr id="9"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p>
            <a:pPr algn="r" eaLnBrk="1" hangingPunct="1">
              <a:buNone/>
            </a:pPr>
            <a:fld id="{9A0DB2DC-4C9A-4742-B13C-FB6460FD3503}"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1.xml"/><Relationship Id="rId8" Type="http://schemas.openxmlformats.org/officeDocument/2006/relationships/slideLayout" Target="../slideLayouts/slideLayout110.xml"/><Relationship Id="rId7" Type="http://schemas.openxmlformats.org/officeDocument/2006/relationships/slideLayout" Target="../slideLayouts/slideLayout109.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3" Type="http://schemas.openxmlformats.org/officeDocument/2006/relationships/slideLayout" Target="../slideLayouts/slideLayout105.xml"/><Relationship Id="rId2" Type="http://schemas.openxmlformats.org/officeDocument/2006/relationships/slideLayout" Target="../slideLayouts/slideLayout104.xml"/><Relationship Id="rId13" Type="http://schemas.openxmlformats.org/officeDocument/2006/relationships/theme" Target="../theme/theme10.xml"/><Relationship Id="rId12" Type="http://schemas.openxmlformats.org/officeDocument/2006/relationships/slideLayout" Target="../slideLayouts/slideLayout114.xml"/><Relationship Id="rId11" Type="http://schemas.openxmlformats.org/officeDocument/2006/relationships/slideLayout" Target="../slideLayouts/slideLayout113.xml"/><Relationship Id="rId10" Type="http://schemas.openxmlformats.org/officeDocument/2006/relationships/slideLayout" Target="../slideLayouts/slideLayout112.xml"/><Relationship Id="rId1"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3.xml"/><Relationship Id="rId8" Type="http://schemas.openxmlformats.org/officeDocument/2006/relationships/slideLayout" Target="../slideLayouts/slideLayout122.xml"/><Relationship Id="rId7" Type="http://schemas.openxmlformats.org/officeDocument/2006/relationships/slideLayout" Target="../slideLayouts/slideLayout121.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4" Type="http://schemas.openxmlformats.org/officeDocument/2006/relationships/slideLayout" Target="../slideLayouts/slideLayout118.xml"/><Relationship Id="rId3" Type="http://schemas.openxmlformats.org/officeDocument/2006/relationships/slideLayout" Target="../slideLayouts/slideLayout117.xml"/><Relationship Id="rId2" Type="http://schemas.openxmlformats.org/officeDocument/2006/relationships/slideLayout" Target="../slideLayouts/slideLayout116.xml"/><Relationship Id="rId13" Type="http://schemas.openxmlformats.org/officeDocument/2006/relationships/theme" Target="../theme/theme11.xml"/><Relationship Id="rId12" Type="http://schemas.openxmlformats.org/officeDocument/2006/relationships/slideLayout" Target="../slideLayouts/slideLayout126.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5.xml"/><Relationship Id="rId8" Type="http://schemas.openxmlformats.org/officeDocument/2006/relationships/slideLayout" Target="../slideLayouts/slideLayout134.xml"/><Relationship Id="rId7" Type="http://schemas.openxmlformats.org/officeDocument/2006/relationships/slideLayout" Target="../slideLayouts/slideLayout133.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4" Type="http://schemas.openxmlformats.org/officeDocument/2006/relationships/slideLayout" Target="../slideLayouts/slideLayout130.xml"/><Relationship Id="rId3" Type="http://schemas.openxmlformats.org/officeDocument/2006/relationships/slideLayout" Target="../slideLayouts/slideLayout129.xml"/><Relationship Id="rId2" Type="http://schemas.openxmlformats.org/officeDocument/2006/relationships/slideLayout" Target="../slideLayouts/slideLayout128.xml"/><Relationship Id="rId13" Type="http://schemas.openxmlformats.org/officeDocument/2006/relationships/theme" Target="../theme/theme12.xml"/><Relationship Id="rId12" Type="http://schemas.openxmlformats.org/officeDocument/2006/relationships/slideLayout" Target="../slideLayouts/slideLayout138.xml"/><Relationship Id="rId11" Type="http://schemas.openxmlformats.org/officeDocument/2006/relationships/slideLayout" Target="../slideLayouts/slideLayout137.xml"/><Relationship Id="rId10" Type="http://schemas.openxmlformats.org/officeDocument/2006/relationships/slideLayout" Target="../slideLayouts/slideLayout136.xml"/><Relationship Id="rId1"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6.xml"/><Relationship Id="rId8" Type="http://schemas.openxmlformats.org/officeDocument/2006/relationships/slideLayout" Target="../slideLayouts/slideLayout75.xml"/><Relationship Id="rId7" Type="http://schemas.openxmlformats.org/officeDocument/2006/relationships/slideLayout" Target="../slideLayouts/slideLayout74.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3" Type="http://schemas.openxmlformats.org/officeDocument/2006/relationships/slideLayout" Target="../slideLayouts/slideLayout70.xml"/><Relationship Id="rId2" Type="http://schemas.openxmlformats.org/officeDocument/2006/relationships/slideLayout" Target="../slideLayouts/slideLayout69.xml"/><Relationship Id="rId12" Type="http://schemas.openxmlformats.org/officeDocument/2006/relationships/theme" Target="../theme/theme7.xml"/><Relationship Id="rId11" Type="http://schemas.openxmlformats.org/officeDocument/2006/relationships/slideLayout" Target="../slideLayouts/slideLayout78.xml"/><Relationship Id="rId10" Type="http://schemas.openxmlformats.org/officeDocument/2006/relationships/slideLayout" Target="../slideLayouts/slideLayout77.xml"/><Relationship Id="rId1"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 Type="http://schemas.openxmlformats.org/officeDocument/2006/relationships/slideLayout" Target="../slideLayouts/slideLayout80.xml"/><Relationship Id="rId13" Type="http://schemas.openxmlformats.org/officeDocument/2006/relationships/theme" Target="../theme/theme8.xml"/><Relationship Id="rId12" Type="http://schemas.openxmlformats.org/officeDocument/2006/relationships/slideLayout" Target="../slideLayouts/slideLayout90.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9.xml"/><Relationship Id="rId8" Type="http://schemas.openxmlformats.org/officeDocument/2006/relationships/slideLayout" Target="../slideLayouts/slideLayout98.xml"/><Relationship Id="rId7" Type="http://schemas.openxmlformats.org/officeDocument/2006/relationships/slideLayout" Target="../slideLayouts/slideLayout97.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3" Type="http://schemas.openxmlformats.org/officeDocument/2006/relationships/slideLayout" Target="../slideLayouts/slideLayout93.xml"/><Relationship Id="rId2" Type="http://schemas.openxmlformats.org/officeDocument/2006/relationships/slideLayout" Target="../slideLayouts/slideLayout92.xml"/><Relationship Id="rId13" Type="http://schemas.openxmlformats.org/officeDocument/2006/relationships/theme" Target="../theme/theme9.xml"/><Relationship Id="rId12" Type="http://schemas.openxmlformats.org/officeDocument/2006/relationships/slideLayout" Target="../slideLayouts/slideLayout102.xml"/><Relationship Id="rId11" Type="http://schemas.openxmlformats.org/officeDocument/2006/relationships/slideLayout" Target="../slideLayouts/slideLayout101.xml"/><Relationship Id="rId10" Type="http://schemas.openxmlformats.org/officeDocument/2006/relationships/slideLayout" Target="../slideLayouts/slideLayout100.xml"/><Relationship Id="rId1"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77925" tIns="38963" rIns="77925" bIns="38963" numCol="1" anchor="t" anchorCtr="0" compatLnSpc="1"/>
          <a:lstStyle>
            <a:lvl1pPr>
              <a:defRPr sz="1200">
                <a:solidFill>
                  <a:srgbClr val="000000"/>
                </a:solidFill>
              </a:defRPr>
            </a:lvl1pPr>
          </a:lstStyle>
          <a:p>
            <a:pPr lvl="0" eaLnBrk="1" hangingPunct="1">
              <a:buNone/>
            </a:pPr>
            <a:endParaRPr dirty="0">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77925" tIns="38963" rIns="77925" bIns="38963" numCol="1" anchor="t" anchorCtr="0" compatLnSpc="1"/>
          <a:lstStyle>
            <a:lvl1pPr algn="ctr">
              <a:defRPr sz="1200">
                <a:solidFill>
                  <a:srgbClr val="000000"/>
                </a:solidFill>
              </a:defRPr>
            </a:lvl1pPr>
          </a:lstStyle>
          <a:p>
            <a:pPr lvl="0" eaLnBrk="1" hangingPunct="1">
              <a:buNone/>
            </a:pPr>
            <a:endParaRPr dirty="0">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77925" tIns="38963" rIns="77925" bIns="38963" numCol="1" anchor="t" anchorCtr="0" compatLnSpc="1"/>
          <a:lstStyle>
            <a:lvl1pPr algn="r">
              <a:defRPr sz="1200">
                <a:solidFill>
                  <a:srgbClr val="000000"/>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3700">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panose="020B0604020202020204" pitchFamily="34" charset="0"/>
        </a:defRPr>
      </a:lvl2pPr>
      <a:lvl3pPr algn="ctr" rtl="0" eaLnBrk="0" fontAlgn="base" hangingPunct="0">
        <a:spcBef>
          <a:spcPct val="0"/>
        </a:spcBef>
        <a:spcAft>
          <a:spcPct val="0"/>
        </a:spcAft>
        <a:defRPr sz="3700">
          <a:solidFill>
            <a:schemeClr val="tx2"/>
          </a:solidFill>
          <a:latin typeface="Arial" panose="020B0604020202020204" pitchFamily="34" charset="0"/>
        </a:defRPr>
      </a:lvl3pPr>
      <a:lvl4pPr algn="ctr" rtl="0" eaLnBrk="0" fontAlgn="base" hangingPunct="0">
        <a:spcBef>
          <a:spcPct val="0"/>
        </a:spcBef>
        <a:spcAft>
          <a:spcPct val="0"/>
        </a:spcAft>
        <a:defRPr sz="3700">
          <a:solidFill>
            <a:schemeClr val="tx2"/>
          </a:solidFill>
          <a:latin typeface="Arial" panose="020B0604020202020204" pitchFamily="34" charset="0"/>
        </a:defRPr>
      </a:lvl4pPr>
      <a:lvl5pPr algn="ctr" rtl="0" eaLnBrk="0" fontAlgn="base" hangingPunct="0">
        <a:spcBef>
          <a:spcPct val="0"/>
        </a:spcBef>
        <a:spcAft>
          <a:spcPct val="0"/>
        </a:spcAft>
        <a:defRPr sz="3700">
          <a:solidFill>
            <a:schemeClr val="tx2"/>
          </a:solidFill>
          <a:latin typeface="Arial" panose="020B0604020202020204" pitchFamily="34" charset="0"/>
        </a:defRPr>
      </a:lvl5pPr>
      <a:lvl6pPr marL="389890" algn="ctr" rtl="0" fontAlgn="base">
        <a:spcBef>
          <a:spcPct val="0"/>
        </a:spcBef>
        <a:spcAft>
          <a:spcPct val="0"/>
        </a:spcAft>
        <a:defRPr sz="3700">
          <a:solidFill>
            <a:schemeClr val="tx2"/>
          </a:solidFill>
          <a:latin typeface="Arial" panose="020B0604020202020204" pitchFamily="34" charset="0"/>
        </a:defRPr>
      </a:lvl6pPr>
      <a:lvl7pPr marL="779145" algn="ctr" rtl="0" fontAlgn="base">
        <a:spcBef>
          <a:spcPct val="0"/>
        </a:spcBef>
        <a:spcAft>
          <a:spcPct val="0"/>
        </a:spcAft>
        <a:defRPr sz="3700">
          <a:solidFill>
            <a:schemeClr val="tx2"/>
          </a:solidFill>
          <a:latin typeface="Arial" panose="020B0604020202020204" pitchFamily="34" charset="0"/>
        </a:defRPr>
      </a:lvl7pPr>
      <a:lvl8pPr marL="1169035" algn="ctr" rtl="0" fontAlgn="base">
        <a:spcBef>
          <a:spcPct val="0"/>
        </a:spcBef>
        <a:spcAft>
          <a:spcPct val="0"/>
        </a:spcAft>
        <a:defRPr sz="3700">
          <a:solidFill>
            <a:schemeClr val="tx2"/>
          </a:solidFill>
          <a:latin typeface="Arial" panose="020B0604020202020204" pitchFamily="34" charset="0"/>
        </a:defRPr>
      </a:lvl8pPr>
      <a:lvl9pPr marL="1558290" algn="ctr" rtl="0" fontAlgn="base">
        <a:spcBef>
          <a:spcPct val="0"/>
        </a:spcBef>
        <a:spcAft>
          <a:spcPct val="0"/>
        </a:spcAft>
        <a:defRPr sz="3700">
          <a:solidFill>
            <a:schemeClr val="tx2"/>
          </a:solidFill>
          <a:latin typeface="Arial" panose="020B0604020202020204" pitchFamily="34" charset="0"/>
        </a:defRPr>
      </a:lvl9pPr>
    </p:titleStyle>
    <p:bodyStyle>
      <a:lvl1pPr marL="292100" indent="-292100" algn="l" rtl="0" eaLnBrk="0" fontAlgn="base" hangingPunct="0">
        <a:spcBef>
          <a:spcPct val="20000"/>
        </a:spcBef>
        <a:spcAft>
          <a:spcPct val="0"/>
        </a:spcAft>
        <a:buChar char="•"/>
        <a:defRPr sz="2700">
          <a:solidFill>
            <a:schemeClr val="tx1"/>
          </a:solidFill>
          <a:latin typeface="+mn-lt"/>
          <a:ea typeface="+mn-ea"/>
          <a:cs typeface="+mn-cs"/>
        </a:defRPr>
      </a:lvl1pPr>
      <a:lvl2pPr marL="631825" indent="-243205" algn="l" rtl="0" eaLnBrk="0" fontAlgn="base" hangingPunct="0">
        <a:spcBef>
          <a:spcPct val="20000"/>
        </a:spcBef>
        <a:spcAft>
          <a:spcPct val="0"/>
        </a:spcAft>
        <a:buChar char="–"/>
        <a:defRPr sz="2400">
          <a:solidFill>
            <a:schemeClr val="tx1"/>
          </a:solidFill>
          <a:latin typeface="+mn-lt"/>
        </a:defRPr>
      </a:lvl2pPr>
      <a:lvl3pPr marL="973455" indent="-193675" algn="l" rtl="0" eaLnBrk="0" fontAlgn="base" hangingPunct="0">
        <a:spcBef>
          <a:spcPct val="20000"/>
        </a:spcBef>
        <a:spcAft>
          <a:spcPct val="0"/>
        </a:spcAft>
        <a:buChar char="•"/>
        <a:defRPr sz="2000">
          <a:solidFill>
            <a:schemeClr val="tx1"/>
          </a:solidFill>
          <a:latin typeface="+mn-lt"/>
        </a:defRPr>
      </a:lvl3pPr>
      <a:lvl4pPr marL="1363980" indent="-193675" algn="l" rtl="0" eaLnBrk="0" fontAlgn="base" hangingPunct="0">
        <a:spcBef>
          <a:spcPct val="20000"/>
        </a:spcBef>
        <a:spcAft>
          <a:spcPct val="0"/>
        </a:spcAft>
        <a:buChar char="–"/>
        <a:defRPr sz="1700">
          <a:solidFill>
            <a:schemeClr val="tx1"/>
          </a:solidFill>
          <a:latin typeface="+mn-lt"/>
        </a:defRPr>
      </a:lvl4pPr>
      <a:lvl5pPr marL="1752600" indent="-193675" algn="l" rtl="0" eaLnBrk="0" fontAlgn="base" hangingPunct="0">
        <a:spcBef>
          <a:spcPct val="20000"/>
        </a:spcBef>
        <a:spcAft>
          <a:spcPct val="0"/>
        </a:spcAft>
        <a:buChar char="»"/>
        <a:defRPr sz="1700">
          <a:solidFill>
            <a:schemeClr val="tx1"/>
          </a:solidFill>
          <a:latin typeface="+mn-lt"/>
        </a:defRPr>
      </a:lvl5pPr>
      <a:lvl6pPr marL="2143125" indent="-194945" algn="l" rtl="0" fontAlgn="base">
        <a:spcBef>
          <a:spcPct val="20000"/>
        </a:spcBef>
        <a:spcAft>
          <a:spcPct val="0"/>
        </a:spcAft>
        <a:buChar char="»"/>
        <a:defRPr sz="1700">
          <a:solidFill>
            <a:schemeClr val="tx1"/>
          </a:solidFill>
          <a:latin typeface="+mn-lt"/>
        </a:defRPr>
      </a:lvl6pPr>
      <a:lvl7pPr marL="2532380" indent="-194945" algn="l" rtl="0" fontAlgn="base">
        <a:spcBef>
          <a:spcPct val="20000"/>
        </a:spcBef>
        <a:spcAft>
          <a:spcPct val="0"/>
        </a:spcAft>
        <a:buChar char="»"/>
        <a:defRPr sz="1700">
          <a:solidFill>
            <a:schemeClr val="tx1"/>
          </a:solidFill>
          <a:latin typeface="+mn-lt"/>
        </a:defRPr>
      </a:lvl7pPr>
      <a:lvl8pPr marL="2922270" indent="-194945" algn="l" rtl="0" fontAlgn="base">
        <a:spcBef>
          <a:spcPct val="20000"/>
        </a:spcBef>
        <a:spcAft>
          <a:spcPct val="0"/>
        </a:spcAft>
        <a:buChar char="»"/>
        <a:defRPr sz="1700">
          <a:solidFill>
            <a:schemeClr val="tx1"/>
          </a:solidFill>
          <a:latin typeface="+mn-lt"/>
        </a:defRPr>
      </a:lvl8pPr>
      <a:lvl9pPr marL="3311525" indent="-194945" algn="l" rtl="0" fontAlgn="base">
        <a:spcBef>
          <a:spcPct val="20000"/>
        </a:spcBef>
        <a:spcAft>
          <a:spcPct val="0"/>
        </a:spcAft>
        <a:buChar char="»"/>
        <a:defRPr sz="1700">
          <a:solidFill>
            <a:schemeClr val="tx1"/>
          </a:solidFill>
          <a:latin typeface="+mn-lt"/>
        </a:defRPr>
      </a:lvl9pPr>
    </p:bodyStyle>
    <p:otherStyle>
      <a:defPPr>
        <a:defRPr lang="en-US"/>
      </a:defPPr>
      <a:lvl1pPr marL="0" algn="l" defTabSz="779145" rtl="0" eaLnBrk="1" latinLnBrk="0" hangingPunct="1">
        <a:defRPr sz="1500" kern="1200">
          <a:solidFill>
            <a:schemeClr val="tx1"/>
          </a:solidFill>
          <a:latin typeface="+mn-lt"/>
          <a:ea typeface="+mn-ea"/>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290" algn="l" defTabSz="779145" rtl="0" eaLnBrk="1" latinLnBrk="0" hangingPunct="1">
        <a:defRPr sz="1500" kern="1200">
          <a:solidFill>
            <a:schemeClr val="tx1"/>
          </a:solidFill>
          <a:latin typeface="+mn-lt"/>
          <a:ea typeface="+mn-ea"/>
          <a:cs typeface="+mn-cs"/>
        </a:defRPr>
      </a:lvl5pPr>
      <a:lvl6pPr marL="1948180"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325" algn="l" defTabSz="779145" rtl="0" eaLnBrk="1" latinLnBrk="0" hangingPunct="1">
        <a:defRPr sz="1500" kern="1200">
          <a:solidFill>
            <a:schemeClr val="tx1"/>
          </a:solidFill>
          <a:latin typeface="+mn-lt"/>
          <a:ea typeface="+mn-ea"/>
          <a:cs typeface="+mn-cs"/>
        </a:defRPr>
      </a:lvl8pPr>
      <a:lvl9pPr marL="3117215" algn="l" defTabSz="779145"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Title Placeholder 1"/>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10243" name="Text Placeholder 2"/>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lstStyle>
            <a:lvl1pPr>
              <a:defRPr sz="1000">
                <a:solidFill>
                  <a:srgbClr val="898989"/>
                </a:solidFill>
              </a:defRPr>
            </a:lvl1pPr>
          </a:lstStyle>
          <a:p>
            <a:pPr lvl="0" eaLnBrk="1" hangingPunct="1">
              <a:buNone/>
            </a:pPr>
            <a:fld id="{BB962C8B-B14F-4D97-AF65-F5344CB8AC3E}" type="datetimeFigureOut">
              <a:rPr lang="en-US" dirty="0">
                <a:latin typeface="Arial" panose="020B0604020202020204" pitchFamily="34" charset="0"/>
              </a:rPr>
            </a:fld>
            <a:endParaRPr lang="en-US" dirty="0">
              <a:latin typeface="Arial" panose="020B0604020202020204" pitchFamily="34" charset="0"/>
            </a:endParaRPr>
          </a:p>
        </p:txBody>
      </p:sp>
      <p:sp>
        <p:nvSpPr>
          <p:cNvPr id="5"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lstStyle>
            <a:lvl1pPr algn="ctr">
              <a:defRPr sz="1000">
                <a:solidFill>
                  <a:srgbClr val="898989"/>
                </a:solidFill>
              </a:defRPr>
            </a:lvl1pPr>
          </a:lstStyle>
          <a:p>
            <a:pPr lvl="0" eaLnBrk="1" hangingPunct="1">
              <a:buNone/>
            </a:pPr>
            <a:endParaRPr dirty="0">
              <a:latin typeface="Arial" panose="020B0604020202020204" pitchFamily="34" charset="0"/>
            </a:endParaRPr>
          </a:p>
        </p:txBody>
      </p:sp>
      <p:sp>
        <p:nvSpPr>
          <p:cNvPr id="6"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lstStyle>
            <a:lvl1pPr algn="r">
              <a:defRPr sz="1000">
                <a:solidFill>
                  <a:srgbClr val="898989"/>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sldNum="0" hdr="0" ftr="0" dt="0"/>
  <p:txStyles>
    <p:titleStyle>
      <a:lvl1pPr algn="ctr" rtl="0" eaLnBrk="0" fontAlgn="base" hangingPunct="0">
        <a:spcBef>
          <a:spcPct val="0"/>
        </a:spcBef>
        <a:spcAft>
          <a:spcPct val="0"/>
        </a:spcAft>
        <a:defRPr sz="3700" kern="1200">
          <a:solidFill>
            <a:schemeClr val="tx1"/>
          </a:solidFill>
          <a:latin typeface="+mj-lt"/>
          <a:ea typeface="+mj-ea"/>
          <a:cs typeface="+mj-cs"/>
        </a:defRPr>
      </a:lvl1pPr>
      <a:lvl2pPr algn="ctr" rtl="0" eaLnBrk="0" fontAlgn="base" hangingPunct="0">
        <a:spcBef>
          <a:spcPct val="0"/>
        </a:spcBef>
        <a:spcAft>
          <a:spcPct val="0"/>
        </a:spcAft>
        <a:defRPr sz="3700">
          <a:solidFill>
            <a:schemeClr val="tx1"/>
          </a:solidFill>
          <a:latin typeface="Calibri" panose="020F0502020204030204" pitchFamily="34" charset="0"/>
        </a:defRPr>
      </a:lvl2pPr>
      <a:lvl3pPr algn="ctr" rtl="0" eaLnBrk="0" fontAlgn="base" hangingPunct="0">
        <a:spcBef>
          <a:spcPct val="0"/>
        </a:spcBef>
        <a:spcAft>
          <a:spcPct val="0"/>
        </a:spcAft>
        <a:defRPr sz="3700">
          <a:solidFill>
            <a:schemeClr val="tx1"/>
          </a:solidFill>
          <a:latin typeface="Calibri" panose="020F0502020204030204" pitchFamily="34" charset="0"/>
        </a:defRPr>
      </a:lvl3pPr>
      <a:lvl4pPr algn="ctr" rtl="0" eaLnBrk="0" fontAlgn="base" hangingPunct="0">
        <a:spcBef>
          <a:spcPct val="0"/>
        </a:spcBef>
        <a:spcAft>
          <a:spcPct val="0"/>
        </a:spcAft>
        <a:defRPr sz="3700">
          <a:solidFill>
            <a:schemeClr val="tx1"/>
          </a:solidFill>
          <a:latin typeface="Calibri" panose="020F0502020204030204" pitchFamily="34" charset="0"/>
        </a:defRPr>
      </a:lvl4pPr>
      <a:lvl5pPr algn="ctr" rtl="0" eaLnBrk="0" fontAlgn="base" hangingPunct="0">
        <a:spcBef>
          <a:spcPct val="0"/>
        </a:spcBef>
        <a:spcAft>
          <a:spcPct val="0"/>
        </a:spcAft>
        <a:defRPr sz="3700">
          <a:solidFill>
            <a:schemeClr val="tx1"/>
          </a:solidFill>
          <a:latin typeface="Calibri" panose="020F0502020204030204" pitchFamily="34" charset="0"/>
        </a:defRPr>
      </a:lvl5pPr>
      <a:lvl6pPr marL="389890" algn="ctr" rtl="0" fontAlgn="base">
        <a:spcBef>
          <a:spcPct val="0"/>
        </a:spcBef>
        <a:spcAft>
          <a:spcPct val="0"/>
        </a:spcAft>
        <a:defRPr sz="3700">
          <a:solidFill>
            <a:schemeClr val="tx1"/>
          </a:solidFill>
          <a:latin typeface="Calibri" panose="020F0502020204030204" pitchFamily="34" charset="0"/>
        </a:defRPr>
      </a:lvl6pPr>
      <a:lvl7pPr marL="779145" algn="ctr" rtl="0" fontAlgn="base">
        <a:spcBef>
          <a:spcPct val="0"/>
        </a:spcBef>
        <a:spcAft>
          <a:spcPct val="0"/>
        </a:spcAft>
        <a:defRPr sz="3700">
          <a:solidFill>
            <a:schemeClr val="tx1"/>
          </a:solidFill>
          <a:latin typeface="Calibri" panose="020F0502020204030204" pitchFamily="34" charset="0"/>
        </a:defRPr>
      </a:lvl7pPr>
      <a:lvl8pPr marL="1169035" algn="ctr" rtl="0" fontAlgn="base">
        <a:spcBef>
          <a:spcPct val="0"/>
        </a:spcBef>
        <a:spcAft>
          <a:spcPct val="0"/>
        </a:spcAft>
        <a:defRPr sz="3700">
          <a:solidFill>
            <a:schemeClr val="tx1"/>
          </a:solidFill>
          <a:latin typeface="Calibri" panose="020F0502020204030204" pitchFamily="34" charset="0"/>
        </a:defRPr>
      </a:lvl8pPr>
      <a:lvl9pPr marL="1558290" algn="ctr" rtl="0" fontAlgn="base">
        <a:spcBef>
          <a:spcPct val="0"/>
        </a:spcBef>
        <a:spcAft>
          <a:spcPct val="0"/>
        </a:spcAft>
        <a:defRPr sz="3700">
          <a:solidFill>
            <a:schemeClr val="tx1"/>
          </a:solidFill>
          <a:latin typeface="Calibri" panose="020F0502020204030204" pitchFamily="34" charset="0"/>
        </a:defRPr>
      </a:lvl9pPr>
    </p:titleStyle>
    <p:bodyStyle>
      <a:lvl1pPr marL="292100" indent="-2921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1825" indent="-24320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73455" indent="-19367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398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260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43125"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380"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270"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525"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79145" rtl="0" eaLnBrk="1" latinLnBrk="0" hangingPunct="1">
        <a:defRPr sz="1500" kern="1200">
          <a:solidFill>
            <a:schemeClr val="tx1"/>
          </a:solidFill>
          <a:latin typeface="+mn-lt"/>
          <a:ea typeface="+mn-ea"/>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290" algn="l" defTabSz="779145" rtl="0" eaLnBrk="1" latinLnBrk="0" hangingPunct="1">
        <a:defRPr sz="1500" kern="1200">
          <a:solidFill>
            <a:schemeClr val="tx1"/>
          </a:solidFill>
          <a:latin typeface="+mn-lt"/>
          <a:ea typeface="+mn-ea"/>
          <a:cs typeface="+mn-cs"/>
        </a:defRPr>
      </a:lvl5pPr>
      <a:lvl6pPr marL="1948180"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325" algn="l" defTabSz="779145" rtl="0" eaLnBrk="1" latinLnBrk="0" hangingPunct="1">
        <a:defRPr sz="1500" kern="1200">
          <a:solidFill>
            <a:schemeClr val="tx1"/>
          </a:solidFill>
          <a:latin typeface="+mn-lt"/>
          <a:ea typeface="+mn-ea"/>
          <a:cs typeface="+mn-cs"/>
        </a:defRPr>
      </a:lvl8pPr>
      <a:lvl9pPr marL="3117215" algn="l" defTabSz="779145" rtl="0" eaLnBrk="1" latinLnBrk="0" hangingPunct="1">
        <a:defRPr sz="15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Title Placeholder 1"/>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11267" name="Text Placeholder 2"/>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lstStyle>
            <a:lvl1pPr>
              <a:defRPr sz="1000">
                <a:solidFill>
                  <a:srgbClr val="898989"/>
                </a:solidFill>
              </a:defRPr>
            </a:lvl1pPr>
          </a:lstStyle>
          <a:p>
            <a:pPr lvl="0" eaLnBrk="1" hangingPunct="1">
              <a:buNone/>
            </a:pPr>
            <a:fld id="{BB962C8B-B14F-4D97-AF65-F5344CB8AC3E}" type="datetimeFigureOut">
              <a:rPr lang="en-US" dirty="0">
                <a:latin typeface="Arial" panose="020B0604020202020204" pitchFamily="34" charset="0"/>
              </a:rPr>
            </a:fld>
            <a:endParaRPr lang="en-US" dirty="0">
              <a:latin typeface="Arial" panose="020B0604020202020204" pitchFamily="34" charset="0"/>
            </a:endParaRPr>
          </a:p>
        </p:txBody>
      </p:sp>
      <p:sp>
        <p:nvSpPr>
          <p:cNvPr id="5"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lstStyle>
            <a:lvl1pPr algn="ctr">
              <a:defRPr sz="1000">
                <a:solidFill>
                  <a:srgbClr val="898989"/>
                </a:solidFill>
              </a:defRPr>
            </a:lvl1pPr>
          </a:lstStyle>
          <a:p>
            <a:pPr lvl="0" eaLnBrk="1" hangingPunct="1">
              <a:buNone/>
            </a:pPr>
            <a:endParaRPr dirty="0">
              <a:latin typeface="Arial" panose="020B0604020202020204" pitchFamily="34" charset="0"/>
            </a:endParaRPr>
          </a:p>
        </p:txBody>
      </p:sp>
      <p:sp>
        <p:nvSpPr>
          <p:cNvPr id="6"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lstStyle>
            <a:lvl1pPr algn="r">
              <a:defRPr sz="1000">
                <a:solidFill>
                  <a:srgbClr val="898989"/>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sldNum="0" hdr="0" ftr="0" dt="0"/>
  <p:txStyles>
    <p:titleStyle>
      <a:lvl1pPr algn="ctr" rtl="0" eaLnBrk="0" fontAlgn="base" hangingPunct="0">
        <a:spcBef>
          <a:spcPct val="0"/>
        </a:spcBef>
        <a:spcAft>
          <a:spcPct val="0"/>
        </a:spcAft>
        <a:defRPr sz="3700" kern="1200">
          <a:solidFill>
            <a:schemeClr val="tx1"/>
          </a:solidFill>
          <a:latin typeface="+mj-lt"/>
          <a:ea typeface="+mj-ea"/>
          <a:cs typeface="+mj-cs"/>
        </a:defRPr>
      </a:lvl1pPr>
      <a:lvl2pPr algn="ctr" rtl="0" eaLnBrk="0" fontAlgn="base" hangingPunct="0">
        <a:spcBef>
          <a:spcPct val="0"/>
        </a:spcBef>
        <a:spcAft>
          <a:spcPct val="0"/>
        </a:spcAft>
        <a:defRPr sz="3700">
          <a:solidFill>
            <a:schemeClr val="tx1"/>
          </a:solidFill>
          <a:latin typeface="Calibri" panose="020F0502020204030204" pitchFamily="34" charset="0"/>
        </a:defRPr>
      </a:lvl2pPr>
      <a:lvl3pPr algn="ctr" rtl="0" eaLnBrk="0" fontAlgn="base" hangingPunct="0">
        <a:spcBef>
          <a:spcPct val="0"/>
        </a:spcBef>
        <a:spcAft>
          <a:spcPct val="0"/>
        </a:spcAft>
        <a:defRPr sz="3700">
          <a:solidFill>
            <a:schemeClr val="tx1"/>
          </a:solidFill>
          <a:latin typeface="Calibri" panose="020F0502020204030204" pitchFamily="34" charset="0"/>
        </a:defRPr>
      </a:lvl3pPr>
      <a:lvl4pPr algn="ctr" rtl="0" eaLnBrk="0" fontAlgn="base" hangingPunct="0">
        <a:spcBef>
          <a:spcPct val="0"/>
        </a:spcBef>
        <a:spcAft>
          <a:spcPct val="0"/>
        </a:spcAft>
        <a:defRPr sz="3700">
          <a:solidFill>
            <a:schemeClr val="tx1"/>
          </a:solidFill>
          <a:latin typeface="Calibri" panose="020F0502020204030204" pitchFamily="34" charset="0"/>
        </a:defRPr>
      </a:lvl4pPr>
      <a:lvl5pPr algn="ctr" rtl="0" eaLnBrk="0" fontAlgn="base" hangingPunct="0">
        <a:spcBef>
          <a:spcPct val="0"/>
        </a:spcBef>
        <a:spcAft>
          <a:spcPct val="0"/>
        </a:spcAft>
        <a:defRPr sz="3700">
          <a:solidFill>
            <a:schemeClr val="tx1"/>
          </a:solidFill>
          <a:latin typeface="Calibri" panose="020F0502020204030204" pitchFamily="34" charset="0"/>
        </a:defRPr>
      </a:lvl5pPr>
      <a:lvl6pPr marL="389890" algn="ctr" rtl="0" fontAlgn="base">
        <a:spcBef>
          <a:spcPct val="0"/>
        </a:spcBef>
        <a:spcAft>
          <a:spcPct val="0"/>
        </a:spcAft>
        <a:defRPr sz="3700">
          <a:solidFill>
            <a:schemeClr val="tx1"/>
          </a:solidFill>
          <a:latin typeface="Calibri" panose="020F0502020204030204" pitchFamily="34" charset="0"/>
        </a:defRPr>
      </a:lvl6pPr>
      <a:lvl7pPr marL="779145" algn="ctr" rtl="0" fontAlgn="base">
        <a:spcBef>
          <a:spcPct val="0"/>
        </a:spcBef>
        <a:spcAft>
          <a:spcPct val="0"/>
        </a:spcAft>
        <a:defRPr sz="3700">
          <a:solidFill>
            <a:schemeClr val="tx1"/>
          </a:solidFill>
          <a:latin typeface="Calibri" panose="020F0502020204030204" pitchFamily="34" charset="0"/>
        </a:defRPr>
      </a:lvl7pPr>
      <a:lvl8pPr marL="1169035" algn="ctr" rtl="0" fontAlgn="base">
        <a:spcBef>
          <a:spcPct val="0"/>
        </a:spcBef>
        <a:spcAft>
          <a:spcPct val="0"/>
        </a:spcAft>
        <a:defRPr sz="3700">
          <a:solidFill>
            <a:schemeClr val="tx1"/>
          </a:solidFill>
          <a:latin typeface="Calibri" panose="020F0502020204030204" pitchFamily="34" charset="0"/>
        </a:defRPr>
      </a:lvl8pPr>
      <a:lvl9pPr marL="1558290" algn="ctr" rtl="0" fontAlgn="base">
        <a:spcBef>
          <a:spcPct val="0"/>
        </a:spcBef>
        <a:spcAft>
          <a:spcPct val="0"/>
        </a:spcAft>
        <a:defRPr sz="3700">
          <a:solidFill>
            <a:schemeClr val="tx1"/>
          </a:solidFill>
          <a:latin typeface="Calibri" panose="020F0502020204030204" pitchFamily="34" charset="0"/>
        </a:defRPr>
      </a:lvl9pPr>
    </p:titleStyle>
    <p:bodyStyle>
      <a:lvl1pPr marL="292100" indent="-2921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1825" indent="-24320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73455" indent="-19367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398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260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43125"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380"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270"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525"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79145" rtl="0" eaLnBrk="1" latinLnBrk="0" hangingPunct="1">
        <a:defRPr sz="1500" kern="1200">
          <a:solidFill>
            <a:schemeClr val="tx1"/>
          </a:solidFill>
          <a:latin typeface="+mn-lt"/>
          <a:ea typeface="+mn-ea"/>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290" algn="l" defTabSz="779145" rtl="0" eaLnBrk="1" latinLnBrk="0" hangingPunct="1">
        <a:defRPr sz="1500" kern="1200">
          <a:solidFill>
            <a:schemeClr val="tx1"/>
          </a:solidFill>
          <a:latin typeface="+mn-lt"/>
          <a:ea typeface="+mn-ea"/>
          <a:cs typeface="+mn-cs"/>
        </a:defRPr>
      </a:lvl5pPr>
      <a:lvl6pPr marL="1948180"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325" algn="l" defTabSz="779145" rtl="0" eaLnBrk="1" latinLnBrk="0" hangingPunct="1">
        <a:defRPr sz="1500" kern="1200">
          <a:solidFill>
            <a:schemeClr val="tx1"/>
          </a:solidFill>
          <a:latin typeface="+mn-lt"/>
          <a:ea typeface="+mn-ea"/>
          <a:cs typeface="+mn-cs"/>
        </a:defRPr>
      </a:lvl8pPr>
      <a:lvl9pPr marL="3117215" algn="l" defTabSz="779145" rtl="0" eaLnBrk="1" latinLnBrk="0" hangingPunct="1">
        <a:defRPr sz="15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290" name="Title Placeholder 1"/>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12291" name="Text Placeholder 2"/>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lstStyle>
            <a:lvl1pPr>
              <a:defRPr sz="1000">
                <a:solidFill>
                  <a:srgbClr val="898989"/>
                </a:solidFill>
              </a:defRPr>
            </a:lvl1pPr>
          </a:lstStyle>
          <a:p>
            <a:pPr lvl="0" eaLnBrk="1" hangingPunct="1">
              <a:buNone/>
            </a:pPr>
            <a:fld id="{BB962C8B-B14F-4D97-AF65-F5344CB8AC3E}" type="datetimeFigureOut">
              <a:rPr lang="en-US" dirty="0">
                <a:latin typeface="Arial" panose="020B0604020202020204" pitchFamily="34" charset="0"/>
              </a:rPr>
            </a:fld>
            <a:endParaRPr lang="en-US" dirty="0">
              <a:latin typeface="Arial" panose="020B0604020202020204" pitchFamily="34" charset="0"/>
            </a:endParaRPr>
          </a:p>
        </p:txBody>
      </p:sp>
      <p:sp>
        <p:nvSpPr>
          <p:cNvPr id="5"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lstStyle>
            <a:lvl1pPr algn="ctr">
              <a:defRPr sz="1000">
                <a:solidFill>
                  <a:srgbClr val="898989"/>
                </a:solidFill>
              </a:defRPr>
            </a:lvl1pPr>
          </a:lstStyle>
          <a:p>
            <a:pPr lvl="0" eaLnBrk="1" hangingPunct="1">
              <a:buNone/>
            </a:pPr>
            <a:endParaRPr dirty="0">
              <a:latin typeface="Arial" panose="020B0604020202020204" pitchFamily="34" charset="0"/>
            </a:endParaRPr>
          </a:p>
        </p:txBody>
      </p:sp>
      <p:sp>
        <p:nvSpPr>
          <p:cNvPr id="6"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lstStyle>
            <a:lvl1pPr algn="r">
              <a:defRPr sz="1000">
                <a:solidFill>
                  <a:srgbClr val="898989"/>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sldNum="0" hdr="0" ftr="0" dt="0"/>
  <p:txStyles>
    <p:titleStyle>
      <a:lvl1pPr algn="ctr" rtl="0" eaLnBrk="0" fontAlgn="base" hangingPunct="0">
        <a:spcBef>
          <a:spcPct val="0"/>
        </a:spcBef>
        <a:spcAft>
          <a:spcPct val="0"/>
        </a:spcAft>
        <a:defRPr sz="3700" kern="1200">
          <a:solidFill>
            <a:schemeClr val="tx1"/>
          </a:solidFill>
          <a:latin typeface="+mj-lt"/>
          <a:ea typeface="+mj-ea"/>
          <a:cs typeface="+mj-cs"/>
        </a:defRPr>
      </a:lvl1pPr>
      <a:lvl2pPr algn="ctr" rtl="0" eaLnBrk="0" fontAlgn="base" hangingPunct="0">
        <a:spcBef>
          <a:spcPct val="0"/>
        </a:spcBef>
        <a:spcAft>
          <a:spcPct val="0"/>
        </a:spcAft>
        <a:defRPr sz="3700">
          <a:solidFill>
            <a:schemeClr val="tx1"/>
          </a:solidFill>
          <a:latin typeface="Calibri" panose="020F0502020204030204" pitchFamily="34" charset="0"/>
        </a:defRPr>
      </a:lvl2pPr>
      <a:lvl3pPr algn="ctr" rtl="0" eaLnBrk="0" fontAlgn="base" hangingPunct="0">
        <a:spcBef>
          <a:spcPct val="0"/>
        </a:spcBef>
        <a:spcAft>
          <a:spcPct val="0"/>
        </a:spcAft>
        <a:defRPr sz="3700">
          <a:solidFill>
            <a:schemeClr val="tx1"/>
          </a:solidFill>
          <a:latin typeface="Calibri" panose="020F0502020204030204" pitchFamily="34" charset="0"/>
        </a:defRPr>
      </a:lvl3pPr>
      <a:lvl4pPr algn="ctr" rtl="0" eaLnBrk="0" fontAlgn="base" hangingPunct="0">
        <a:spcBef>
          <a:spcPct val="0"/>
        </a:spcBef>
        <a:spcAft>
          <a:spcPct val="0"/>
        </a:spcAft>
        <a:defRPr sz="3700">
          <a:solidFill>
            <a:schemeClr val="tx1"/>
          </a:solidFill>
          <a:latin typeface="Calibri" panose="020F0502020204030204" pitchFamily="34" charset="0"/>
        </a:defRPr>
      </a:lvl4pPr>
      <a:lvl5pPr algn="ctr" rtl="0" eaLnBrk="0" fontAlgn="base" hangingPunct="0">
        <a:spcBef>
          <a:spcPct val="0"/>
        </a:spcBef>
        <a:spcAft>
          <a:spcPct val="0"/>
        </a:spcAft>
        <a:defRPr sz="3700">
          <a:solidFill>
            <a:schemeClr val="tx1"/>
          </a:solidFill>
          <a:latin typeface="Calibri" panose="020F0502020204030204" pitchFamily="34" charset="0"/>
        </a:defRPr>
      </a:lvl5pPr>
      <a:lvl6pPr marL="389890" algn="ctr" rtl="0" fontAlgn="base">
        <a:spcBef>
          <a:spcPct val="0"/>
        </a:spcBef>
        <a:spcAft>
          <a:spcPct val="0"/>
        </a:spcAft>
        <a:defRPr sz="3700">
          <a:solidFill>
            <a:schemeClr val="tx1"/>
          </a:solidFill>
          <a:latin typeface="Calibri" panose="020F0502020204030204" pitchFamily="34" charset="0"/>
        </a:defRPr>
      </a:lvl6pPr>
      <a:lvl7pPr marL="779145" algn="ctr" rtl="0" fontAlgn="base">
        <a:spcBef>
          <a:spcPct val="0"/>
        </a:spcBef>
        <a:spcAft>
          <a:spcPct val="0"/>
        </a:spcAft>
        <a:defRPr sz="3700">
          <a:solidFill>
            <a:schemeClr val="tx1"/>
          </a:solidFill>
          <a:latin typeface="Calibri" panose="020F0502020204030204" pitchFamily="34" charset="0"/>
        </a:defRPr>
      </a:lvl7pPr>
      <a:lvl8pPr marL="1169035" algn="ctr" rtl="0" fontAlgn="base">
        <a:spcBef>
          <a:spcPct val="0"/>
        </a:spcBef>
        <a:spcAft>
          <a:spcPct val="0"/>
        </a:spcAft>
        <a:defRPr sz="3700">
          <a:solidFill>
            <a:schemeClr val="tx1"/>
          </a:solidFill>
          <a:latin typeface="Calibri" panose="020F0502020204030204" pitchFamily="34" charset="0"/>
        </a:defRPr>
      </a:lvl8pPr>
      <a:lvl9pPr marL="1558290" algn="ctr" rtl="0" fontAlgn="base">
        <a:spcBef>
          <a:spcPct val="0"/>
        </a:spcBef>
        <a:spcAft>
          <a:spcPct val="0"/>
        </a:spcAft>
        <a:defRPr sz="3700">
          <a:solidFill>
            <a:schemeClr val="tx1"/>
          </a:solidFill>
          <a:latin typeface="Calibri" panose="020F0502020204030204" pitchFamily="34" charset="0"/>
        </a:defRPr>
      </a:lvl9pPr>
    </p:titleStyle>
    <p:bodyStyle>
      <a:lvl1pPr marL="292100" indent="-2921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1825" indent="-24320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73455" indent="-19367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398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260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43125"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380"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270"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525"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79145" rtl="0" eaLnBrk="1" latinLnBrk="0" hangingPunct="1">
        <a:defRPr sz="1500" kern="1200">
          <a:solidFill>
            <a:schemeClr val="tx1"/>
          </a:solidFill>
          <a:latin typeface="+mn-lt"/>
          <a:ea typeface="+mn-ea"/>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290" algn="l" defTabSz="779145" rtl="0" eaLnBrk="1" latinLnBrk="0" hangingPunct="1">
        <a:defRPr sz="1500" kern="1200">
          <a:solidFill>
            <a:schemeClr val="tx1"/>
          </a:solidFill>
          <a:latin typeface="+mn-lt"/>
          <a:ea typeface="+mn-ea"/>
          <a:cs typeface="+mn-cs"/>
        </a:defRPr>
      </a:lvl5pPr>
      <a:lvl6pPr marL="1948180"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325" algn="l" defTabSz="779145" rtl="0" eaLnBrk="1" latinLnBrk="0" hangingPunct="1">
        <a:defRPr sz="1500" kern="1200">
          <a:solidFill>
            <a:schemeClr val="tx1"/>
          </a:solidFill>
          <a:latin typeface="+mn-lt"/>
          <a:ea typeface="+mn-ea"/>
          <a:cs typeface="+mn-cs"/>
        </a:defRPr>
      </a:lvl8pPr>
      <a:lvl9pPr marL="3117215" algn="l" defTabSz="779145"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628650" y="274638"/>
            <a:ext cx="7886700" cy="993775"/>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628650" y="1370013"/>
            <a:ext cx="7886700" cy="3262312"/>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28650" y="4767263"/>
            <a:ext cx="2057400" cy="274638"/>
          </a:xfrm>
          <a:prstGeom prst="rect">
            <a:avLst/>
          </a:prstGeom>
        </p:spPr>
        <p:txBody>
          <a:bodyPr vert="horz" lIns="77925" tIns="38963" rIns="77925" bIns="38963" rtlCol="0" anchor="ctr"/>
          <a:lstStyle>
            <a:lvl1pPr>
              <a:defRPr sz="800">
                <a:solidFill>
                  <a:srgbClr val="000000"/>
                </a:solidFill>
                <a:latin typeface="Calibri" panose="020F0502020204030204" pitchFamily="34" charset="0"/>
              </a:defRPr>
            </a:lvl1pPr>
          </a:lstStyle>
          <a:p>
            <a:pPr lvl="0" eaLnBrk="1" hangingPunct="1">
              <a:buNone/>
            </a:pPr>
            <a:endParaRPr dirty="0"/>
          </a:p>
        </p:txBody>
      </p:sp>
      <p:sp>
        <p:nvSpPr>
          <p:cNvPr id="5" name="Footer Placeholder 4"/>
          <p:cNvSpPr>
            <a:spLocks noGrp="1"/>
          </p:cNvSpPr>
          <p:nvPr>
            <p:ph type="ftr" sz="quarter" idx="3"/>
          </p:nvPr>
        </p:nvSpPr>
        <p:spPr>
          <a:xfrm>
            <a:off x="3028950" y="4767263"/>
            <a:ext cx="3086100" cy="274638"/>
          </a:xfrm>
          <a:prstGeom prst="rect">
            <a:avLst/>
          </a:prstGeom>
        </p:spPr>
        <p:txBody>
          <a:bodyPr vert="horz" lIns="77925" tIns="38963" rIns="77925" bIns="38963" rtlCol="0" anchor="ctr"/>
          <a:lstStyle>
            <a:lvl1pPr algn="ctr">
              <a:defRPr sz="800">
                <a:solidFill>
                  <a:srgbClr val="000000"/>
                </a:solidFill>
                <a:latin typeface="Calibri" panose="020F0502020204030204" pitchFamily="34" charset="0"/>
              </a:defRPr>
            </a:lvl1pPr>
          </a:lstStyle>
          <a:p>
            <a:pPr lvl="0" eaLnBrk="1" hangingPunct="1">
              <a:buNone/>
            </a:pPr>
            <a:endParaRPr dirty="0"/>
          </a:p>
        </p:txBody>
      </p:sp>
      <p:sp>
        <p:nvSpPr>
          <p:cNvPr id="6" name="Slide Number Placeholder 5"/>
          <p:cNvSpPr>
            <a:spLocks noGrp="1"/>
          </p:cNvSpPr>
          <p:nvPr>
            <p:ph type="sldNum" sz="quarter" idx="4"/>
          </p:nvPr>
        </p:nvSpPr>
        <p:spPr>
          <a:xfrm>
            <a:off x="6457950" y="4767263"/>
            <a:ext cx="2057400" cy="274638"/>
          </a:xfrm>
          <a:prstGeom prst="rect">
            <a:avLst/>
          </a:prstGeom>
        </p:spPr>
        <p:txBody>
          <a:bodyPr vert="horz" wrap="square" lIns="77925" tIns="38963" rIns="77925" bIns="38963" numCol="1" anchor="ctr" anchorCtr="0" compatLnSpc="1"/>
          <a:lstStyle>
            <a:lvl1pPr algn="r">
              <a:defRPr sz="800">
                <a:solidFill>
                  <a:srgbClr val="000000"/>
                </a:solidFill>
                <a:latin typeface="Calibri" panose="020F0502020204030204" pitchFamily="34" charset="0"/>
              </a:defRPr>
            </a:lvl1pPr>
          </a:lstStyle>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31825" rtl="0" eaLnBrk="0" fontAlgn="base" hangingPunct="0">
        <a:lnSpc>
          <a:spcPct val="90000"/>
        </a:lnSpc>
        <a:spcBef>
          <a:spcPct val="0"/>
        </a:spcBef>
        <a:spcAft>
          <a:spcPct val="0"/>
        </a:spcAft>
        <a:defRPr sz="3000" kern="1200">
          <a:solidFill>
            <a:schemeClr val="tx1"/>
          </a:solidFill>
          <a:latin typeface="+mj-lt"/>
          <a:ea typeface="+mj-ea"/>
          <a:cs typeface="+mj-cs"/>
        </a:defRPr>
      </a:lvl1pPr>
      <a:lvl2pPr algn="l" defTabSz="631825" rtl="0" eaLnBrk="0" fontAlgn="base" hangingPunct="0">
        <a:lnSpc>
          <a:spcPct val="90000"/>
        </a:lnSpc>
        <a:spcBef>
          <a:spcPct val="0"/>
        </a:spcBef>
        <a:spcAft>
          <a:spcPct val="0"/>
        </a:spcAft>
        <a:defRPr sz="3000">
          <a:solidFill>
            <a:schemeClr val="tx1"/>
          </a:solidFill>
          <a:latin typeface="Calibri Light" panose="020F0302020204030204" pitchFamily="34" charset="0"/>
        </a:defRPr>
      </a:lvl2pPr>
      <a:lvl3pPr algn="l" defTabSz="631825" rtl="0" eaLnBrk="0" fontAlgn="base" hangingPunct="0">
        <a:lnSpc>
          <a:spcPct val="90000"/>
        </a:lnSpc>
        <a:spcBef>
          <a:spcPct val="0"/>
        </a:spcBef>
        <a:spcAft>
          <a:spcPct val="0"/>
        </a:spcAft>
        <a:defRPr sz="3000">
          <a:solidFill>
            <a:schemeClr val="tx1"/>
          </a:solidFill>
          <a:latin typeface="Calibri Light" panose="020F0302020204030204" pitchFamily="34" charset="0"/>
        </a:defRPr>
      </a:lvl3pPr>
      <a:lvl4pPr algn="l" defTabSz="631825" rtl="0" eaLnBrk="0" fontAlgn="base" hangingPunct="0">
        <a:lnSpc>
          <a:spcPct val="90000"/>
        </a:lnSpc>
        <a:spcBef>
          <a:spcPct val="0"/>
        </a:spcBef>
        <a:spcAft>
          <a:spcPct val="0"/>
        </a:spcAft>
        <a:defRPr sz="3000">
          <a:solidFill>
            <a:schemeClr val="tx1"/>
          </a:solidFill>
          <a:latin typeface="Calibri Light" panose="020F0302020204030204" pitchFamily="34" charset="0"/>
        </a:defRPr>
      </a:lvl4pPr>
      <a:lvl5pPr algn="l" defTabSz="631825" rtl="0" eaLnBrk="0" fontAlgn="base" hangingPunct="0">
        <a:lnSpc>
          <a:spcPct val="90000"/>
        </a:lnSpc>
        <a:spcBef>
          <a:spcPct val="0"/>
        </a:spcBef>
        <a:spcAft>
          <a:spcPct val="0"/>
        </a:spcAft>
        <a:defRPr sz="3000">
          <a:solidFill>
            <a:schemeClr val="tx1"/>
          </a:solidFill>
          <a:latin typeface="Calibri Light" panose="020F0302020204030204" pitchFamily="34" charset="0"/>
        </a:defRPr>
      </a:lvl5pPr>
      <a:lvl6pPr marL="457200" algn="l" defTabSz="631825" rtl="0" fontAlgn="base">
        <a:lnSpc>
          <a:spcPct val="90000"/>
        </a:lnSpc>
        <a:spcBef>
          <a:spcPct val="0"/>
        </a:spcBef>
        <a:spcAft>
          <a:spcPct val="0"/>
        </a:spcAft>
        <a:defRPr sz="3000">
          <a:solidFill>
            <a:schemeClr val="tx1"/>
          </a:solidFill>
          <a:latin typeface="Calibri Light" panose="020F0302020204030204" pitchFamily="34" charset="0"/>
        </a:defRPr>
      </a:lvl6pPr>
      <a:lvl7pPr marL="914400" algn="l" defTabSz="631825" rtl="0" fontAlgn="base">
        <a:lnSpc>
          <a:spcPct val="90000"/>
        </a:lnSpc>
        <a:spcBef>
          <a:spcPct val="0"/>
        </a:spcBef>
        <a:spcAft>
          <a:spcPct val="0"/>
        </a:spcAft>
        <a:defRPr sz="3000">
          <a:solidFill>
            <a:schemeClr val="tx1"/>
          </a:solidFill>
          <a:latin typeface="Calibri Light" panose="020F0302020204030204" pitchFamily="34" charset="0"/>
        </a:defRPr>
      </a:lvl7pPr>
      <a:lvl8pPr marL="1371600" algn="l" defTabSz="631825" rtl="0" fontAlgn="base">
        <a:lnSpc>
          <a:spcPct val="90000"/>
        </a:lnSpc>
        <a:spcBef>
          <a:spcPct val="0"/>
        </a:spcBef>
        <a:spcAft>
          <a:spcPct val="0"/>
        </a:spcAft>
        <a:defRPr sz="3000">
          <a:solidFill>
            <a:schemeClr val="tx1"/>
          </a:solidFill>
          <a:latin typeface="Calibri Light" panose="020F0302020204030204" pitchFamily="34" charset="0"/>
        </a:defRPr>
      </a:lvl8pPr>
      <a:lvl9pPr marL="1828800" algn="l" defTabSz="631825" rtl="0" fontAlgn="base">
        <a:lnSpc>
          <a:spcPct val="90000"/>
        </a:lnSpc>
        <a:spcBef>
          <a:spcPct val="0"/>
        </a:spcBef>
        <a:spcAft>
          <a:spcPct val="0"/>
        </a:spcAft>
        <a:defRPr sz="3000">
          <a:solidFill>
            <a:schemeClr val="tx1"/>
          </a:solidFill>
          <a:latin typeface="Calibri Light" panose="020F0302020204030204" pitchFamily="34" charset="0"/>
        </a:defRPr>
      </a:lvl9pPr>
    </p:titleStyle>
    <p:bodyStyle>
      <a:lvl1pPr marL="157480" indent="-157480" algn="l" defTabSz="631825" rtl="0" eaLnBrk="0" fontAlgn="base" hangingPunct="0">
        <a:lnSpc>
          <a:spcPct val="90000"/>
        </a:lnSpc>
        <a:spcBef>
          <a:spcPts val="690"/>
        </a:spcBef>
        <a:spcAft>
          <a:spcPct val="0"/>
        </a:spcAft>
        <a:buFont typeface="Arial" panose="020B0604020202020204" pitchFamily="34" charset="0"/>
        <a:buChar char="•"/>
        <a:defRPr sz="1900" kern="1200">
          <a:solidFill>
            <a:schemeClr val="tx1"/>
          </a:solidFill>
          <a:latin typeface="+mn-lt"/>
          <a:ea typeface="+mn-ea"/>
          <a:cs typeface="+mn-cs"/>
        </a:defRPr>
      </a:lvl1pPr>
      <a:lvl2pPr marL="474980" indent="-157480" algn="l" defTabSz="631825" rtl="0" eaLnBrk="0" fontAlgn="base" hangingPunct="0">
        <a:lnSpc>
          <a:spcPct val="90000"/>
        </a:lnSpc>
        <a:spcBef>
          <a:spcPts val="350"/>
        </a:spcBef>
        <a:spcAft>
          <a:spcPct val="0"/>
        </a:spcAft>
        <a:buFont typeface="Arial" panose="020B0604020202020204" pitchFamily="34" charset="0"/>
        <a:buChar char="•"/>
        <a:defRPr sz="1700" kern="1200">
          <a:solidFill>
            <a:schemeClr val="tx1"/>
          </a:solidFill>
          <a:latin typeface="+mn-lt"/>
          <a:ea typeface="+mn-ea"/>
          <a:cs typeface="+mn-cs"/>
        </a:defRPr>
      </a:lvl2pPr>
      <a:lvl3pPr marL="790575" indent="-157480" algn="l" defTabSz="631825" rtl="0" eaLnBrk="0" fontAlgn="base" hangingPunct="0">
        <a:lnSpc>
          <a:spcPct val="90000"/>
        </a:lnSpc>
        <a:spcBef>
          <a:spcPts val="350"/>
        </a:spcBef>
        <a:spcAft>
          <a:spcPct val="0"/>
        </a:spcAft>
        <a:buFont typeface="Arial" panose="020B0604020202020204" pitchFamily="34" charset="0"/>
        <a:buChar char="•"/>
        <a:defRPr sz="1400" kern="1200">
          <a:solidFill>
            <a:schemeClr val="tx1"/>
          </a:solidFill>
          <a:latin typeface="+mn-lt"/>
          <a:ea typeface="+mn-ea"/>
          <a:cs typeface="+mn-cs"/>
        </a:defRPr>
      </a:lvl3pPr>
      <a:lvl4pPr marL="1106805" indent="-157480" algn="l" defTabSz="631825" rtl="0" eaLnBrk="0" fontAlgn="base" hangingPunct="0">
        <a:lnSpc>
          <a:spcPct val="90000"/>
        </a:lnSpc>
        <a:spcBef>
          <a:spcPts val="350"/>
        </a:spcBef>
        <a:spcAft>
          <a:spcPct val="0"/>
        </a:spcAft>
        <a:buFont typeface="Arial" panose="020B0604020202020204" pitchFamily="34" charset="0"/>
        <a:buChar char="•"/>
        <a:defRPr sz="1200" kern="1200">
          <a:solidFill>
            <a:schemeClr val="tx1"/>
          </a:solidFill>
          <a:latin typeface="+mn-lt"/>
          <a:ea typeface="+mn-ea"/>
          <a:cs typeface="+mn-cs"/>
        </a:defRPr>
      </a:lvl4pPr>
      <a:lvl5pPr marL="1424305" indent="-157480" algn="l" defTabSz="631825" rtl="0" eaLnBrk="0" fontAlgn="base" hangingPunct="0">
        <a:lnSpc>
          <a:spcPct val="90000"/>
        </a:lnSpc>
        <a:spcBef>
          <a:spcPts val="350"/>
        </a:spcBef>
        <a:spcAft>
          <a:spcPct val="0"/>
        </a:spcAft>
        <a:buFont typeface="Arial" panose="020B0604020202020204" pitchFamily="34" charset="0"/>
        <a:buChar char="•"/>
        <a:defRPr sz="1200" kern="1200">
          <a:solidFill>
            <a:schemeClr val="tx1"/>
          </a:solidFill>
          <a:latin typeface="+mn-lt"/>
          <a:ea typeface="+mn-ea"/>
          <a:cs typeface="+mn-cs"/>
        </a:defRPr>
      </a:lvl5pPr>
      <a:lvl6pPr marL="1741170" indent="-158115" algn="l" defTabSz="633095"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6pPr>
      <a:lvl7pPr marL="2057400" indent="-158115" algn="l" defTabSz="633095"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7pPr>
      <a:lvl8pPr marL="2374265" indent="-158115" algn="l" defTabSz="633095"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8pPr>
      <a:lvl9pPr marL="2691130" indent="-158115" algn="l" defTabSz="633095"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33095" rtl="0" eaLnBrk="1" latinLnBrk="0" hangingPunct="1">
        <a:defRPr sz="1200" kern="1200">
          <a:solidFill>
            <a:schemeClr val="tx1"/>
          </a:solidFill>
          <a:latin typeface="+mn-lt"/>
          <a:ea typeface="+mn-ea"/>
          <a:cs typeface="+mn-cs"/>
        </a:defRPr>
      </a:lvl1pPr>
      <a:lvl2pPr marL="316865" algn="l" defTabSz="633095" rtl="0" eaLnBrk="1" latinLnBrk="0" hangingPunct="1">
        <a:defRPr sz="1200" kern="1200">
          <a:solidFill>
            <a:schemeClr val="tx1"/>
          </a:solidFill>
          <a:latin typeface="+mn-lt"/>
          <a:ea typeface="+mn-ea"/>
          <a:cs typeface="+mn-cs"/>
        </a:defRPr>
      </a:lvl2pPr>
      <a:lvl3pPr marL="633095" algn="l" defTabSz="633095" rtl="0" eaLnBrk="1" latinLnBrk="0" hangingPunct="1">
        <a:defRPr sz="1200" kern="1200">
          <a:solidFill>
            <a:schemeClr val="tx1"/>
          </a:solidFill>
          <a:latin typeface="+mn-lt"/>
          <a:ea typeface="+mn-ea"/>
          <a:cs typeface="+mn-cs"/>
        </a:defRPr>
      </a:lvl3pPr>
      <a:lvl4pPr marL="949960" algn="l" defTabSz="633095" rtl="0" eaLnBrk="1" latinLnBrk="0" hangingPunct="1">
        <a:defRPr sz="1200" kern="1200">
          <a:solidFill>
            <a:schemeClr val="tx1"/>
          </a:solidFill>
          <a:latin typeface="+mn-lt"/>
          <a:ea typeface="+mn-ea"/>
          <a:cs typeface="+mn-cs"/>
        </a:defRPr>
      </a:lvl4pPr>
      <a:lvl5pPr marL="1266190" algn="l" defTabSz="633095" rtl="0" eaLnBrk="1" latinLnBrk="0" hangingPunct="1">
        <a:defRPr sz="1200" kern="1200">
          <a:solidFill>
            <a:schemeClr val="tx1"/>
          </a:solidFill>
          <a:latin typeface="+mn-lt"/>
          <a:ea typeface="+mn-ea"/>
          <a:cs typeface="+mn-cs"/>
        </a:defRPr>
      </a:lvl5pPr>
      <a:lvl6pPr marL="1583055" algn="l" defTabSz="633095" rtl="0" eaLnBrk="1" latinLnBrk="0" hangingPunct="1">
        <a:defRPr sz="1200" kern="1200">
          <a:solidFill>
            <a:schemeClr val="tx1"/>
          </a:solidFill>
          <a:latin typeface="+mn-lt"/>
          <a:ea typeface="+mn-ea"/>
          <a:cs typeface="+mn-cs"/>
        </a:defRPr>
      </a:lvl6pPr>
      <a:lvl7pPr marL="1899285" algn="l" defTabSz="633095" rtl="0" eaLnBrk="1" latinLnBrk="0" hangingPunct="1">
        <a:defRPr sz="1200" kern="1200">
          <a:solidFill>
            <a:schemeClr val="tx1"/>
          </a:solidFill>
          <a:latin typeface="+mn-lt"/>
          <a:ea typeface="+mn-ea"/>
          <a:cs typeface="+mn-cs"/>
        </a:defRPr>
      </a:lvl7pPr>
      <a:lvl8pPr marL="2216150" algn="l" defTabSz="633095" rtl="0" eaLnBrk="1" latinLnBrk="0" hangingPunct="1">
        <a:defRPr sz="1200" kern="1200">
          <a:solidFill>
            <a:schemeClr val="tx1"/>
          </a:solidFill>
          <a:latin typeface="+mn-lt"/>
          <a:ea typeface="+mn-ea"/>
          <a:cs typeface="+mn-cs"/>
        </a:defRPr>
      </a:lvl8pPr>
      <a:lvl9pPr marL="2532380" algn="l" defTabSz="633095"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77925" tIns="38963" rIns="77925" bIns="38963" numCol="1" anchor="t" anchorCtr="0" compatLnSpc="1"/>
          <a:lstStyle>
            <a:lvl1pPr>
              <a:defRPr sz="1200">
                <a:solidFill>
                  <a:srgbClr val="000000"/>
                </a:solidFill>
              </a:defRPr>
            </a:lvl1pPr>
          </a:lstStyle>
          <a:p>
            <a:pPr lvl="0" eaLnBrk="1" hangingPunct="1">
              <a:buNone/>
            </a:pPr>
            <a:endParaRPr dirty="0">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77925" tIns="38963" rIns="77925" bIns="38963" numCol="1" anchor="t" anchorCtr="0" compatLnSpc="1"/>
          <a:lstStyle>
            <a:lvl1pPr algn="ctr">
              <a:defRPr sz="1200">
                <a:solidFill>
                  <a:srgbClr val="000000"/>
                </a:solidFill>
              </a:defRPr>
            </a:lvl1pPr>
          </a:lstStyle>
          <a:p>
            <a:pPr lvl="0" eaLnBrk="1" hangingPunct="1">
              <a:buNone/>
            </a:pPr>
            <a:endParaRPr dirty="0">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77925" tIns="38963" rIns="77925" bIns="38963" numCol="1" anchor="t" anchorCtr="0" compatLnSpc="1"/>
          <a:lstStyle>
            <a:lvl1pPr algn="r">
              <a:defRPr sz="1200">
                <a:solidFill>
                  <a:srgbClr val="000000"/>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3700">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panose="020B0604020202020204" pitchFamily="34" charset="0"/>
        </a:defRPr>
      </a:lvl2pPr>
      <a:lvl3pPr algn="ctr" rtl="0" eaLnBrk="0" fontAlgn="base" hangingPunct="0">
        <a:spcBef>
          <a:spcPct val="0"/>
        </a:spcBef>
        <a:spcAft>
          <a:spcPct val="0"/>
        </a:spcAft>
        <a:defRPr sz="3700">
          <a:solidFill>
            <a:schemeClr val="tx2"/>
          </a:solidFill>
          <a:latin typeface="Arial" panose="020B0604020202020204" pitchFamily="34" charset="0"/>
        </a:defRPr>
      </a:lvl3pPr>
      <a:lvl4pPr algn="ctr" rtl="0" eaLnBrk="0" fontAlgn="base" hangingPunct="0">
        <a:spcBef>
          <a:spcPct val="0"/>
        </a:spcBef>
        <a:spcAft>
          <a:spcPct val="0"/>
        </a:spcAft>
        <a:defRPr sz="3700">
          <a:solidFill>
            <a:schemeClr val="tx2"/>
          </a:solidFill>
          <a:latin typeface="Arial" panose="020B0604020202020204" pitchFamily="34" charset="0"/>
        </a:defRPr>
      </a:lvl4pPr>
      <a:lvl5pPr algn="ctr" rtl="0" eaLnBrk="0" fontAlgn="base" hangingPunct="0">
        <a:spcBef>
          <a:spcPct val="0"/>
        </a:spcBef>
        <a:spcAft>
          <a:spcPct val="0"/>
        </a:spcAft>
        <a:defRPr sz="3700">
          <a:solidFill>
            <a:schemeClr val="tx2"/>
          </a:solidFill>
          <a:latin typeface="Arial" panose="020B0604020202020204" pitchFamily="34" charset="0"/>
        </a:defRPr>
      </a:lvl5pPr>
      <a:lvl6pPr marL="389890" algn="ctr" rtl="0" fontAlgn="base">
        <a:spcBef>
          <a:spcPct val="0"/>
        </a:spcBef>
        <a:spcAft>
          <a:spcPct val="0"/>
        </a:spcAft>
        <a:defRPr sz="3700">
          <a:solidFill>
            <a:schemeClr val="tx2"/>
          </a:solidFill>
          <a:latin typeface="Arial" panose="020B0604020202020204" pitchFamily="34" charset="0"/>
        </a:defRPr>
      </a:lvl6pPr>
      <a:lvl7pPr marL="779145" algn="ctr" rtl="0" fontAlgn="base">
        <a:spcBef>
          <a:spcPct val="0"/>
        </a:spcBef>
        <a:spcAft>
          <a:spcPct val="0"/>
        </a:spcAft>
        <a:defRPr sz="3700">
          <a:solidFill>
            <a:schemeClr val="tx2"/>
          </a:solidFill>
          <a:latin typeface="Arial" panose="020B0604020202020204" pitchFamily="34" charset="0"/>
        </a:defRPr>
      </a:lvl7pPr>
      <a:lvl8pPr marL="1169035" algn="ctr" rtl="0" fontAlgn="base">
        <a:spcBef>
          <a:spcPct val="0"/>
        </a:spcBef>
        <a:spcAft>
          <a:spcPct val="0"/>
        </a:spcAft>
        <a:defRPr sz="3700">
          <a:solidFill>
            <a:schemeClr val="tx2"/>
          </a:solidFill>
          <a:latin typeface="Arial" panose="020B0604020202020204" pitchFamily="34" charset="0"/>
        </a:defRPr>
      </a:lvl8pPr>
      <a:lvl9pPr marL="1558290" algn="ctr" rtl="0" fontAlgn="base">
        <a:spcBef>
          <a:spcPct val="0"/>
        </a:spcBef>
        <a:spcAft>
          <a:spcPct val="0"/>
        </a:spcAft>
        <a:defRPr sz="3700">
          <a:solidFill>
            <a:schemeClr val="tx2"/>
          </a:solidFill>
          <a:latin typeface="Arial" panose="020B0604020202020204" pitchFamily="34" charset="0"/>
        </a:defRPr>
      </a:lvl9pPr>
    </p:titleStyle>
    <p:bodyStyle>
      <a:lvl1pPr marL="292100" indent="-292100" algn="l" rtl="0" eaLnBrk="0" fontAlgn="base" hangingPunct="0">
        <a:spcBef>
          <a:spcPct val="20000"/>
        </a:spcBef>
        <a:spcAft>
          <a:spcPct val="0"/>
        </a:spcAft>
        <a:buChar char="•"/>
        <a:defRPr sz="2700">
          <a:solidFill>
            <a:schemeClr val="tx1"/>
          </a:solidFill>
          <a:latin typeface="+mn-lt"/>
          <a:ea typeface="+mn-ea"/>
          <a:cs typeface="+mn-cs"/>
        </a:defRPr>
      </a:lvl1pPr>
      <a:lvl2pPr marL="631825" indent="-243205" algn="l" rtl="0" eaLnBrk="0" fontAlgn="base" hangingPunct="0">
        <a:spcBef>
          <a:spcPct val="20000"/>
        </a:spcBef>
        <a:spcAft>
          <a:spcPct val="0"/>
        </a:spcAft>
        <a:buChar char="–"/>
        <a:defRPr sz="2400">
          <a:solidFill>
            <a:schemeClr val="tx1"/>
          </a:solidFill>
          <a:latin typeface="+mn-lt"/>
        </a:defRPr>
      </a:lvl2pPr>
      <a:lvl3pPr marL="973455" indent="-193675" algn="l" rtl="0" eaLnBrk="0" fontAlgn="base" hangingPunct="0">
        <a:spcBef>
          <a:spcPct val="20000"/>
        </a:spcBef>
        <a:spcAft>
          <a:spcPct val="0"/>
        </a:spcAft>
        <a:buChar char="•"/>
        <a:defRPr sz="2000">
          <a:solidFill>
            <a:schemeClr val="tx1"/>
          </a:solidFill>
          <a:latin typeface="+mn-lt"/>
        </a:defRPr>
      </a:lvl3pPr>
      <a:lvl4pPr marL="1363980" indent="-193675" algn="l" rtl="0" eaLnBrk="0" fontAlgn="base" hangingPunct="0">
        <a:spcBef>
          <a:spcPct val="20000"/>
        </a:spcBef>
        <a:spcAft>
          <a:spcPct val="0"/>
        </a:spcAft>
        <a:buChar char="–"/>
        <a:defRPr sz="1700">
          <a:solidFill>
            <a:schemeClr val="tx1"/>
          </a:solidFill>
          <a:latin typeface="+mn-lt"/>
        </a:defRPr>
      </a:lvl4pPr>
      <a:lvl5pPr marL="1752600" indent="-193675" algn="l" rtl="0" eaLnBrk="0" fontAlgn="base" hangingPunct="0">
        <a:spcBef>
          <a:spcPct val="20000"/>
        </a:spcBef>
        <a:spcAft>
          <a:spcPct val="0"/>
        </a:spcAft>
        <a:buChar char="»"/>
        <a:defRPr sz="1700">
          <a:solidFill>
            <a:schemeClr val="tx1"/>
          </a:solidFill>
          <a:latin typeface="+mn-lt"/>
        </a:defRPr>
      </a:lvl5pPr>
      <a:lvl6pPr marL="2143125" indent="-194945" algn="l" rtl="0" fontAlgn="base">
        <a:spcBef>
          <a:spcPct val="20000"/>
        </a:spcBef>
        <a:spcAft>
          <a:spcPct val="0"/>
        </a:spcAft>
        <a:buChar char="»"/>
        <a:defRPr sz="1700">
          <a:solidFill>
            <a:schemeClr val="tx1"/>
          </a:solidFill>
          <a:latin typeface="+mn-lt"/>
        </a:defRPr>
      </a:lvl6pPr>
      <a:lvl7pPr marL="2532380" indent="-194945" algn="l" rtl="0" fontAlgn="base">
        <a:spcBef>
          <a:spcPct val="20000"/>
        </a:spcBef>
        <a:spcAft>
          <a:spcPct val="0"/>
        </a:spcAft>
        <a:buChar char="»"/>
        <a:defRPr sz="1700">
          <a:solidFill>
            <a:schemeClr val="tx1"/>
          </a:solidFill>
          <a:latin typeface="+mn-lt"/>
        </a:defRPr>
      </a:lvl7pPr>
      <a:lvl8pPr marL="2922270" indent="-194945" algn="l" rtl="0" fontAlgn="base">
        <a:spcBef>
          <a:spcPct val="20000"/>
        </a:spcBef>
        <a:spcAft>
          <a:spcPct val="0"/>
        </a:spcAft>
        <a:buChar char="»"/>
        <a:defRPr sz="1700">
          <a:solidFill>
            <a:schemeClr val="tx1"/>
          </a:solidFill>
          <a:latin typeface="+mn-lt"/>
        </a:defRPr>
      </a:lvl8pPr>
      <a:lvl9pPr marL="3311525" indent="-194945" algn="l" rtl="0" fontAlgn="base">
        <a:spcBef>
          <a:spcPct val="20000"/>
        </a:spcBef>
        <a:spcAft>
          <a:spcPct val="0"/>
        </a:spcAft>
        <a:buChar char="»"/>
        <a:defRPr sz="1700">
          <a:solidFill>
            <a:schemeClr val="tx1"/>
          </a:solidFill>
          <a:latin typeface="+mn-lt"/>
        </a:defRPr>
      </a:lvl9pPr>
    </p:bodyStyle>
    <p:otherStyle>
      <a:defPPr>
        <a:defRPr lang="en-US"/>
      </a:defPPr>
      <a:lvl1pPr marL="0" algn="l" defTabSz="779145" rtl="0" eaLnBrk="1" latinLnBrk="0" hangingPunct="1">
        <a:defRPr sz="1500" kern="1200">
          <a:solidFill>
            <a:schemeClr val="tx1"/>
          </a:solidFill>
          <a:latin typeface="+mn-lt"/>
          <a:ea typeface="+mn-ea"/>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290" algn="l" defTabSz="779145" rtl="0" eaLnBrk="1" latinLnBrk="0" hangingPunct="1">
        <a:defRPr sz="1500" kern="1200">
          <a:solidFill>
            <a:schemeClr val="tx1"/>
          </a:solidFill>
          <a:latin typeface="+mn-lt"/>
          <a:ea typeface="+mn-ea"/>
          <a:cs typeface="+mn-cs"/>
        </a:defRPr>
      </a:lvl5pPr>
      <a:lvl6pPr marL="1948180"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325" algn="l" defTabSz="779145" rtl="0" eaLnBrk="1" latinLnBrk="0" hangingPunct="1">
        <a:defRPr sz="1500" kern="1200">
          <a:solidFill>
            <a:schemeClr val="tx1"/>
          </a:solidFill>
          <a:latin typeface="+mn-lt"/>
          <a:ea typeface="+mn-ea"/>
          <a:cs typeface="+mn-cs"/>
        </a:defRPr>
      </a:lvl8pPr>
      <a:lvl9pPr marL="3117215" algn="l" defTabSz="779145"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4099" name="Rectangle 3"/>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77925" tIns="38963" rIns="77925" bIns="38963" numCol="1" anchor="t" anchorCtr="0" compatLnSpc="1"/>
          <a:lstStyle>
            <a:lvl1pPr>
              <a:defRPr sz="1200">
                <a:solidFill>
                  <a:srgbClr val="000000"/>
                </a:solidFill>
              </a:defRPr>
            </a:lvl1pPr>
          </a:lstStyle>
          <a:p>
            <a:pPr lvl="0" eaLnBrk="1" hangingPunct="1">
              <a:buNone/>
            </a:pPr>
            <a:endParaRPr dirty="0">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77925" tIns="38963" rIns="77925" bIns="38963" numCol="1" anchor="t" anchorCtr="0" compatLnSpc="1"/>
          <a:lstStyle>
            <a:lvl1pPr algn="ctr">
              <a:defRPr sz="1200">
                <a:solidFill>
                  <a:srgbClr val="000000"/>
                </a:solidFill>
              </a:defRPr>
            </a:lvl1pPr>
          </a:lstStyle>
          <a:p>
            <a:pPr lvl="0" eaLnBrk="1" hangingPunct="1">
              <a:buNone/>
            </a:pPr>
            <a:endParaRPr dirty="0">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77925" tIns="38963" rIns="77925" bIns="38963" numCol="1" anchor="t" anchorCtr="0" compatLnSpc="1"/>
          <a:lstStyle>
            <a:lvl1pPr algn="r">
              <a:defRPr sz="1200">
                <a:solidFill>
                  <a:srgbClr val="000000"/>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3700">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panose="020B0604020202020204" pitchFamily="34" charset="0"/>
        </a:defRPr>
      </a:lvl2pPr>
      <a:lvl3pPr algn="ctr" rtl="0" eaLnBrk="0" fontAlgn="base" hangingPunct="0">
        <a:spcBef>
          <a:spcPct val="0"/>
        </a:spcBef>
        <a:spcAft>
          <a:spcPct val="0"/>
        </a:spcAft>
        <a:defRPr sz="3700">
          <a:solidFill>
            <a:schemeClr val="tx2"/>
          </a:solidFill>
          <a:latin typeface="Arial" panose="020B0604020202020204" pitchFamily="34" charset="0"/>
        </a:defRPr>
      </a:lvl3pPr>
      <a:lvl4pPr algn="ctr" rtl="0" eaLnBrk="0" fontAlgn="base" hangingPunct="0">
        <a:spcBef>
          <a:spcPct val="0"/>
        </a:spcBef>
        <a:spcAft>
          <a:spcPct val="0"/>
        </a:spcAft>
        <a:defRPr sz="3700">
          <a:solidFill>
            <a:schemeClr val="tx2"/>
          </a:solidFill>
          <a:latin typeface="Arial" panose="020B0604020202020204" pitchFamily="34" charset="0"/>
        </a:defRPr>
      </a:lvl4pPr>
      <a:lvl5pPr algn="ctr" rtl="0" eaLnBrk="0" fontAlgn="base" hangingPunct="0">
        <a:spcBef>
          <a:spcPct val="0"/>
        </a:spcBef>
        <a:spcAft>
          <a:spcPct val="0"/>
        </a:spcAft>
        <a:defRPr sz="3700">
          <a:solidFill>
            <a:schemeClr val="tx2"/>
          </a:solidFill>
          <a:latin typeface="Arial" panose="020B0604020202020204" pitchFamily="34" charset="0"/>
        </a:defRPr>
      </a:lvl5pPr>
      <a:lvl6pPr marL="389890" algn="ctr" rtl="0" fontAlgn="base">
        <a:spcBef>
          <a:spcPct val="0"/>
        </a:spcBef>
        <a:spcAft>
          <a:spcPct val="0"/>
        </a:spcAft>
        <a:defRPr sz="3700">
          <a:solidFill>
            <a:schemeClr val="tx2"/>
          </a:solidFill>
          <a:latin typeface="Arial" panose="020B0604020202020204" pitchFamily="34" charset="0"/>
        </a:defRPr>
      </a:lvl6pPr>
      <a:lvl7pPr marL="779145" algn="ctr" rtl="0" fontAlgn="base">
        <a:spcBef>
          <a:spcPct val="0"/>
        </a:spcBef>
        <a:spcAft>
          <a:spcPct val="0"/>
        </a:spcAft>
        <a:defRPr sz="3700">
          <a:solidFill>
            <a:schemeClr val="tx2"/>
          </a:solidFill>
          <a:latin typeface="Arial" panose="020B0604020202020204" pitchFamily="34" charset="0"/>
        </a:defRPr>
      </a:lvl7pPr>
      <a:lvl8pPr marL="1169035" algn="ctr" rtl="0" fontAlgn="base">
        <a:spcBef>
          <a:spcPct val="0"/>
        </a:spcBef>
        <a:spcAft>
          <a:spcPct val="0"/>
        </a:spcAft>
        <a:defRPr sz="3700">
          <a:solidFill>
            <a:schemeClr val="tx2"/>
          </a:solidFill>
          <a:latin typeface="Arial" panose="020B0604020202020204" pitchFamily="34" charset="0"/>
        </a:defRPr>
      </a:lvl8pPr>
      <a:lvl9pPr marL="1558290" algn="ctr" rtl="0" fontAlgn="base">
        <a:spcBef>
          <a:spcPct val="0"/>
        </a:spcBef>
        <a:spcAft>
          <a:spcPct val="0"/>
        </a:spcAft>
        <a:defRPr sz="3700">
          <a:solidFill>
            <a:schemeClr val="tx2"/>
          </a:solidFill>
          <a:latin typeface="Arial" panose="020B0604020202020204" pitchFamily="34" charset="0"/>
        </a:defRPr>
      </a:lvl9pPr>
    </p:titleStyle>
    <p:bodyStyle>
      <a:lvl1pPr marL="292100" indent="-292100" algn="l" rtl="0" eaLnBrk="0" fontAlgn="base" hangingPunct="0">
        <a:spcBef>
          <a:spcPct val="20000"/>
        </a:spcBef>
        <a:spcAft>
          <a:spcPct val="0"/>
        </a:spcAft>
        <a:buChar char="•"/>
        <a:defRPr sz="2700">
          <a:solidFill>
            <a:schemeClr val="tx1"/>
          </a:solidFill>
          <a:latin typeface="+mn-lt"/>
          <a:ea typeface="+mn-ea"/>
          <a:cs typeface="+mn-cs"/>
        </a:defRPr>
      </a:lvl1pPr>
      <a:lvl2pPr marL="631825" indent="-243205" algn="l" rtl="0" eaLnBrk="0" fontAlgn="base" hangingPunct="0">
        <a:spcBef>
          <a:spcPct val="20000"/>
        </a:spcBef>
        <a:spcAft>
          <a:spcPct val="0"/>
        </a:spcAft>
        <a:buChar char="–"/>
        <a:defRPr sz="2400">
          <a:solidFill>
            <a:schemeClr val="tx1"/>
          </a:solidFill>
          <a:latin typeface="+mn-lt"/>
        </a:defRPr>
      </a:lvl2pPr>
      <a:lvl3pPr marL="973455" indent="-193675" algn="l" rtl="0" eaLnBrk="0" fontAlgn="base" hangingPunct="0">
        <a:spcBef>
          <a:spcPct val="20000"/>
        </a:spcBef>
        <a:spcAft>
          <a:spcPct val="0"/>
        </a:spcAft>
        <a:buChar char="•"/>
        <a:defRPr sz="2000">
          <a:solidFill>
            <a:schemeClr val="tx1"/>
          </a:solidFill>
          <a:latin typeface="+mn-lt"/>
        </a:defRPr>
      </a:lvl3pPr>
      <a:lvl4pPr marL="1363980" indent="-193675" algn="l" rtl="0" eaLnBrk="0" fontAlgn="base" hangingPunct="0">
        <a:spcBef>
          <a:spcPct val="20000"/>
        </a:spcBef>
        <a:spcAft>
          <a:spcPct val="0"/>
        </a:spcAft>
        <a:buChar char="–"/>
        <a:defRPr sz="1700">
          <a:solidFill>
            <a:schemeClr val="tx1"/>
          </a:solidFill>
          <a:latin typeface="+mn-lt"/>
        </a:defRPr>
      </a:lvl4pPr>
      <a:lvl5pPr marL="1752600" indent="-193675" algn="l" rtl="0" eaLnBrk="0" fontAlgn="base" hangingPunct="0">
        <a:spcBef>
          <a:spcPct val="20000"/>
        </a:spcBef>
        <a:spcAft>
          <a:spcPct val="0"/>
        </a:spcAft>
        <a:buChar char="»"/>
        <a:defRPr sz="1700">
          <a:solidFill>
            <a:schemeClr val="tx1"/>
          </a:solidFill>
          <a:latin typeface="+mn-lt"/>
        </a:defRPr>
      </a:lvl5pPr>
      <a:lvl6pPr marL="2143125" indent="-194945" algn="l" rtl="0" fontAlgn="base">
        <a:spcBef>
          <a:spcPct val="20000"/>
        </a:spcBef>
        <a:spcAft>
          <a:spcPct val="0"/>
        </a:spcAft>
        <a:buChar char="»"/>
        <a:defRPr sz="1700">
          <a:solidFill>
            <a:schemeClr val="tx1"/>
          </a:solidFill>
          <a:latin typeface="+mn-lt"/>
        </a:defRPr>
      </a:lvl6pPr>
      <a:lvl7pPr marL="2532380" indent="-194945" algn="l" rtl="0" fontAlgn="base">
        <a:spcBef>
          <a:spcPct val="20000"/>
        </a:spcBef>
        <a:spcAft>
          <a:spcPct val="0"/>
        </a:spcAft>
        <a:buChar char="»"/>
        <a:defRPr sz="1700">
          <a:solidFill>
            <a:schemeClr val="tx1"/>
          </a:solidFill>
          <a:latin typeface="+mn-lt"/>
        </a:defRPr>
      </a:lvl7pPr>
      <a:lvl8pPr marL="2922270" indent="-194945" algn="l" rtl="0" fontAlgn="base">
        <a:spcBef>
          <a:spcPct val="20000"/>
        </a:spcBef>
        <a:spcAft>
          <a:spcPct val="0"/>
        </a:spcAft>
        <a:buChar char="»"/>
        <a:defRPr sz="1700">
          <a:solidFill>
            <a:schemeClr val="tx1"/>
          </a:solidFill>
          <a:latin typeface="+mn-lt"/>
        </a:defRPr>
      </a:lvl8pPr>
      <a:lvl9pPr marL="3311525" indent="-194945" algn="l" rtl="0" fontAlgn="base">
        <a:spcBef>
          <a:spcPct val="20000"/>
        </a:spcBef>
        <a:spcAft>
          <a:spcPct val="0"/>
        </a:spcAft>
        <a:buChar char="»"/>
        <a:defRPr sz="1700">
          <a:solidFill>
            <a:schemeClr val="tx1"/>
          </a:solidFill>
          <a:latin typeface="+mn-lt"/>
        </a:defRPr>
      </a:lvl9pPr>
    </p:bodyStyle>
    <p:otherStyle>
      <a:defPPr>
        <a:defRPr lang="en-US"/>
      </a:defPPr>
      <a:lvl1pPr marL="0" algn="l" defTabSz="779145" rtl="0" eaLnBrk="1" latinLnBrk="0" hangingPunct="1">
        <a:defRPr sz="1500" kern="1200">
          <a:solidFill>
            <a:schemeClr val="tx1"/>
          </a:solidFill>
          <a:latin typeface="+mn-lt"/>
          <a:ea typeface="+mn-ea"/>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290" algn="l" defTabSz="779145" rtl="0" eaLnBrk="1" latinLnBrk="0" hangingPunct="1">
        <a:defRPr sz="1500" kern="1200">
          <a:solidFill>
            <a:schemeClr val="tx1"/>
          </a:solidFill>
          <a:latin typeface="+mn-lt"/>
          <a:ea typeface="+mn-ea"/>
          <a:cs typeface="+mn-cs"/>
        </a:defRPr>
      </a:lvl5pPr>
      <a:lvl6pPr marL="1948180"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325" algn="l" defTabSz="779145" rtl="0" eaLnBrk="1" latinLnBrk="0" hangingPunct="1">
        <a:defRPr sz="1500" kern="1200">
          <a:solidFill>
            <a:schemeClr val="tx1"/>
          </a:solidFill>
          <a:latin typeface="+mn-lt"/>
          <a:ea typeface="+mn-ea"/>
          <a:cs typeface="+mn-cs"/>
        </a:defRPr>
      </a:lvl8pPr>
      <a:lvl9pPr marL="3117215" algn="l" defTabSz="779145"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5123" name="Rectangle 3"/>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77925" tIns="38963" rIns="77925" bIns="38963" numCol="1" anchor="t" anchorCtr="0" compatLnSpc="1"/>
          <a:lstStyle>
            <a:lvl1pPr>
              <a:defRPr sz="1200">
                <a:solidFill>
                  <a:srgbClr val="000000"/>
                </a:solidFill>
              </a:defRPr>
            </a:lvl1pPr>
          </a:lstStyle>
          <a:p>
            <a:pPr lvl="0" eaLnBrk="1" hangingPunct="1">
              <a:buNone/>
            </a:pPr>
            <a:endParaRPr dirty="0">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77925" tIns="38963" rIns="77925" bIns="38963" numCol="1" anchor="t" anchorCtr="0" compatLnSpc="1"/>
          <a:lstStyle>
            <a:lvl1pPr algn="ctr">
              <a:defRPr sz="1200">
                <a:solidFill>
                  <a:srgbClr val="000000"/>
                </a:solidFill>
              </a:defRPr>
            </a:lvl1pPr>
          </a:lstStyle>
          <a:p>
            <a:pPr lvl="0" eaLnBrk="1" hangingPunct="1">
              <a:buNone/>
            </a:pPr>
            <a:endParaRPr dirty="0">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77925" tIns="38963" rIns="77925" bIns="38963" numCol="1" anchor="t" anchorCtr="0" compatLnSpc="1"/>
          <a:lstStyle>
            <a:lvl1pPr algn="r">
              <a:defRPr sz="1200">
                <a:solidFill>
                  <a:srgbClr val="000000"/>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sz="3700">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panose="020B0604020202020204" pitchFamily="34" charset="0"/>
        </a:defRPr>
      </a:lvl2pPr>
      <a:lvl3pPr algn="ctr" rtl="0" eaLnBrk="0" fontAlgn="base" hangingPunct="0">
        <a:spcBef>
          <a:spcPct val="0"/>
        </a:spcBef>
        <a:spcAft>
          <a:spcPct val="0"/>
        </a:spcAft>
        <a:defRPr sz="3700">
          <a:solidFill>
            <a:schemeClr val="tx2"/>
          </a:solidFill>
          <a:latin typeface="Arial" panose="020B0604020202020204" pitchFamily="34" charset="0"/>
        </a:defRPr>
      </a:lvl3pPr>
      <a:lvl4pPr algn="ctr" rtl="0" eaLnBrk="0" fontAlgn="base" hangingPunct="0">
        <a:spcBef>
          <a:spcPct val="0"/>
        </a:spcBef>
        <a:spcAft>
          <a:spcPct val="0"/>
        </a:spcAft>
        <a:defRPr sz="3700">
          <a:solidFill>
            <a:schemeClr val="tx2"/>
          </a:solidFill>
          <a:latin typeface="Arial" panose="020B0604020202020204" pitchFamily="34" charset="0"/>
        </a:defRPr>
      </a:lvl4pPr>
      <a:lvl5pPr algn="ctr" rtl="0" eaLnBrk="0" fontAlgn="base" hangingPunct="0">
        <a:spcBef>
          <a:spcPct val="0"/>
        </a:spcBef>
        <a:spcAft>
          <a:spcPct val="0"/>
        </a:spcAft>
        <a:defRPr sz="3700">
          <a:solidFill>
            <a:schemeClr val="tx2"/>
          </a:solidFill>
          <a:latin typeface="Arial" panose="020B0604020202020204" pitchFamily="34" charset="0"/>
        </a:defRPr>
      </a:lvl5pPr>
      <a:lvl6pPr marL="389890" algn="ctr" rtl="0" fontAlgn="base">
        <a:spcBef>
          <a:spcPct val="0"/>
        </a:spcBef>
        <a:spcAft>
          <a:spcPct val="0"/>
        </a:spcAft>
        <a:defRPr sz="3700">
          <a:solidFill>
            <a:schemeClr val="tx2"/>
          </a:solidFill>
          <a:latin typeface="Arial" panose="020B0604020202020204" pitchFamily="34" charset="0"/>
        </a:defRPr>
      </a:lvl6pPr>
      <a:lvl7pPr marL="779145" algn="ctr" rtl="0" fontAlgn="base">
        <a:spcBef>
          <a:spcPct val="0"/>
        </a:spcBef>
        <a:spcAft>
          <a:spcPct val="0"/>
        </a:spcAft>
        <a:defRPr sz="3700">
          <a:solidFill>
            <a:schemeClr val="tx2"/>
          </a:solidFill>
          <a:latin typeface="Arial" panose="020B0604020202020204" pitchFamily="34" charset="0"/>
        </a:defRPr>
      </a:lvl7pPr>
      <a:lvl8pPr marL="1169035" algn="ctr" rtl="0" fontAlgn="base">
        <a:spcBef>
          <a:spcPct val="0"/>
        </a:spcBef>
        <a:spcAft>
          <a:spcPct val="0"/>
        </a:spcAft>
        <a:defRPr sz="3700">
          <a:solidFill>
            <a:schemeClr val="tx2"/>
          </a:solidFill>
          <a:latin typeface="Arial" panose="020B0604020202020204" pitchFamily="34" charset="0"/>
        </a:defRPr>
      </a:lvl8pPr>
      <a:lvl9pPr marL="1558290" algn="ctr" rtl="0" fontAlgn="base">
        <a:spcBef>
          <a:spcPct val="0"/>
        </a:spcBef>
        <a:spcAft>
          <a:spcPct val="0"/>
        </a:spcAft>
        <a:defRPr sz="3700">
          <a:solidFill>
            <a:schemeClr val="tx2"/>
          </a:solidFill>
          <a:latin typeface="Arial" panose="020B0604020202020204" pitchFamily="34" charset="0"/>
        </a:defRPr>
      </a:lvl9pPr>
    </p:titleStyle>
    <p:bodyStyle>
      <a:lvl1pPr marL="292100" indent="-292100" algn="l" rtl="0" eaLnBrk="0" fontAlgn="base" hangingPunct="0">
        <a:spcBef>
          <a:spcPct val="20000"/>
        </a:spcBef>
        <a:spcAft>
          <a:spcPct val="0"/>
        </a:spcAft>
        <a:buChar char="•"/>
        <a:defRPr sz="2700">
          <a:solidFill>
            <a:schemeClr val="tx1"/>
          </a:solidFill>
          <a:latin typeface="+mn-lt"/>
          <a:ea typeface="+mn-ea"/>
          <a:cs typeface="+mn-cs"/>
        </a:defRPr>
      </a:lvl1pPr>
      <a:lvl2pPr marL="631825" indent="-243205" algn="l" rtl="0" eaLnBrk="0" fontAlgn="base" hangingPunct="0">
        <a:spcBef>
          <a:spcPct val="20000"/>
        </a:spcBef>
        <a:spcAft>
          <a:spcPct val="0"/>
        </a:spcAft>
        <a:buChar char="–"/>
        <a:defRPr sz="2400">
          <a:solidFill>
            <a:schemeClr val="tx1"/>
          </a:solidFill>
          <a:latin typeface="+mn-lt"/>
        </a:defRPr>
      </a:lvl2pPr>
      <a:lvl3pPr marL="973455" indent="-193675" algn="l" rtl="0" eaLnBrk="0" fontAlgn="base" hangingPunct="0">
        <a:spcBef>
          <a:spcPct val="20000"/>
        </a:spcBef>
        <a:spcAft>
          <a:spcPct val="0"/>
        </a:spcAft>
        <a:buChar char="•"/>
        <a:defRPr sz="2000">
          <a:solidFill>
            <a:schemeClr val="tx1"/>
          </a:solidFill>
          <a:latin typeface="+mn-lt"/>
        </a:defRPr>
      </a:lvl3pPr>
      <a:lvl4pPr marL="1363980" indent="-193675" algn="l" rtl="0" eaLnBrk="0" fontAlgn="base" hangingPunct="0">
        <a:spcBef>
          <a:spcPct val="20000"/>
        </a:spcBef>
        <a:spcAft>
          <a:spcPct val="0"/>
        </a:spcAft>
        <a:buChar char="–"/>
        <a:defRPr sz="1700">
          <a:solidFill>
            <a:schemeClr val="tx1"/>
          </a:solidFill>
          <a:latin typeface="+mn-lt"/>
        </a:defRPr>
      </a:lvl4pPr>
      <a:lvl5pPr marL="1752600" indent="-193675" algn="l" rtl="0" eaLnBrk="0" fontAlgn="base" hangingPunct="0">
        <a:spcBef>
          <a:spcPct val="20000"/>
        </a:spcBef>
        <a:spcAft>
          <a:spcPct val="0"/>
        </a:spcAft>
        <a:buChar char="»"/>
        <a:defRPr sz="1700">
          <a:solidFill>
            <a:schemeClr val="tx1"/>
          </a:solidFill>
          <a:latin typeface="+mn-lt"/>
        </a:defRPr>
      </a:lvl5pPr>
      <a:lvl6pPr marL="2143125" indent="-194945" algn="l" rtl="0" fontAlgn="base">
        <a:spcBef>
          <a:spcPct val="20000"/>
        </a:spcBef>
        <a:spcAft>
          <a:spcPct val="0"/>
        </a:spcAft>
        <a:buChar char="»"/>
        <a:defRPr sz="1700">
          <a:solidFill>
            <a:schemeClr val="tx1"/>
          </a:solidFill>
          <a:latin typeface="+mn-lt"/>
        </a:defRPr>
      </a:lvl6pPr>
      <a:lvl7pPr marL="2532380" indent="-194945" algn="l" rtl="0" fontAlgn="base">
        <a:spcBef>
          <a:spcPct val="20000"/>
        </a:spcBef>
        <a:spcAft>
          <a:spcPct val="0"/>
        </a:spcAft>
        <a:buChar char="»"/>
        <a:defRPr sz="1700">
          <a:solidFill>
            <a:schemeClr val="tx1"/>
          </a:solidFill>
          <a:latin typeface="+mn-lt"/>
        </a:defRPr>
      </a:lvl7pPr>
      <a:lvl8pPr marL="2922270" indent="-194945" algn="l" rtl="0" fontAlgn="base">
        <a:spcBef>
          <a:spcPct val="20000"/>
        </a:spcBef>
        <a:spcAft>
          <a:spcPct val="0"/>
        </a:spcAft>
        <a:buChar char="»"/>
        <a:defRPr sz="1700">
          <a:solidFill>
            <a:schemeClr val="tx1"/>
          </a:solidFill>
          <a:latin typeface="+mn-lt"/>
        </a:defRPr>
      </a:lvl8pPr>
      <a:lvl9pPr marL="3311525" indent="-194945" algn="l" rtl="0" fontAlgn="base">
        <a:spcBef>
          <a:spcPct val="20000"/>
        </a:spcBef>
        <a:spcAft>
          <a:spcPct val="0"/>
        </a:spcAft>
        <a:buChar char="»"/>
        <a:defRPr sz="1700">
          <a:solidFill>
            <a:schemeClr val="tx1"/>
          </a:solidFill>
          <a:latin typeface="+mn-lt"/>
        </a:defRPr>
      </a:lvl9pPr>
    </p:bodyStyle>
    <p:otherStyle>
      <a:defPPr>
        <a:defRPr lang="en-US"/>
      </a:defPPr>
      <a:lvl1pPr marL="0" algn="l" defTabSz="779145" rtl="0" eaLnBrk="1" latinLnBrk="0" hangingPunct="1">
        <a:defRPr sz="1500" kern="1200">
          <a:solidFill>
            <a:schemeClr val="tx1"/>
          </a:solidFill>
          <a:latin typeface="+mn-lt"/>
          <a:ea typeface="+mn-ea"/>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290" algn="l" defTabSz="779145" rtl="0" eaLnBrk="1" latinLnBrk="0" hangingPunct="1">
        <a:defRPr sz="1500" kern="1200">
          <a:solidFill>
            <a:schemeClr val="tx1"/>
          </a:solidFill>
          <a:latin typeface="+mn-lt"/>
          <a:ea typeface="+mn-ea"/>
          <a:cs typeface="+mn-cs"/>
        </a:defRPr>
      </a:lvl5pPr>
      <a:lvl6pPr marL="1948180"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325" algn="l" defTabSz="779145" rtl="0" eaLnBrk="1" latinLnBrk="0" hangingPunct="1">
        <a:defRPr sz="1500" kern="1200">
          <a:solidFill>
            <a:schemeClr val="tx1"/>
          </a:solidFill>
          <a:latin typeface="+mn-lt"/>
          <a:ea typeface="+mn-ea"/>
          <a:cs typeface="+mn-cs"/>
        </a:defRPr>
      </a:lvl8pPr>
      <a:lvl9pPr marL="3117215" algn="l" defTabSz="779145"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6147" name="Rectangle 3"/>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77925" tIns="38963" rIns="77925" bIns="38963" numCol="1" anchor="t" anchorCtr="0" compatLnSpc="1"/>
          <a:lstStyle>
            <a:lvl1pPr>
              <a:defRPr sz="1300">
                <a:solidFill>
                  <a:srgbClr val="000000"/>
                </a:solidFill>
              </a:defRPr>
            </a:lvl1pPr>
          </a:lstStyle>
          <a:p>
            <a:pPr lvl="0" eaLnBrk="1" hangingPunct="1">
              <a:buNone/>
            </a:pPr>
            <a:endParaRPr dirty="0">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77925" tIns="38963" rIns="77925" bIns="38963" numCol="1" anchor="t" anchorCtr="0" compatLnSpc="1"/>
          <a:lstStyle>
            <a:lvl1pPr algn="ctr">
              <a:defRPr sz="1300">
                <a:solidFill>
                  <a:srgbClr val="000000"/>
                </a:solidFill>
              </a:defRPr>
            </a:lvl1pPr>
          </a:lstStyle>
          <a:p>
            <a:pPr lvl="0" eaLnBrk="1" hangingPunct="1">
              <a:buNone/>
            </a:pPr>
            <a:endParaRPr dirty="0">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77925" tIns="38963" rIns="77925" bIns="38963" numCol="1" anchor="t" anchorCtr="0" compatLnSpc="1"/>
          <a:lstStyle>
            <a:lvl1pPr algn="r">
              <a:defRPr sz="1300">
                <a:solidFill>
                  <a:srgbClr val="000000"/>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ftr="0" dt="0"/>
  <p:txStyles>
    <p:titleStyle>
      <a:lvl1pPr algn="ctr" rtl="0" eaLnBrk="0" fontAlgn="base" hangingPunct="0">
        <a:spcBef>
          <a:spcPct val="0"/>
        </a:spcBef>
        <a:spcAft>
          <a:spcPct val="0"/>
        </a:spcAft>
        <a:defRPr sz="41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5pPr>
      <a:lvl6pPr marL="422275"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843915"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1266190"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1688465"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9pPr>
    </p:titleStyle>
    <p:bodyStyle>
      <a:lvl1pPr marL="316230" indent="-316230" algn="l" rtl="0" eaLnBrk="0" fontAlgn="base" hangingPunct="0">
        <a:spcBef>
          <a:spcPct val="20000"/>
        </a:spcBef>
        <a:spcAft>
          <a:spcPct val="0"/>
        </a:spcAft>
        <a:buChar char="•"/>
        <a:defRPr sz="3000">
          <a:solidFill>
            <a:schemeClr val="tx1"/>
          </a:solidFill>
          <a:latin typeface="+mn-lt"/>
          <a:ea typeface="+mn-ea"/>
          <a:cs typeface="+mn-cs"/>
        </a:defRPr>
      </a:lvl1pPr>
      <a:lvl2pPr marL="685800" indent="-263525" algn="l" rtl="0" eaLnBrk="0" fontAlgn="base" hangingPunct="0">
        <a:spcBef>
          <a:spcPct val="20000"/>
        </a:spcBef>
        <a:spcAft>
          <a:spcPct val="0"/>
        </a:spcAft>
        <a:buChar char="–"/>
        <a:defRPr sz="2600">
          <a:solidFill>
            <a:schemeClr val="tx1"/>
          </a:solidFill>
          <a:latin typeface="+mn-lt"/>
          <a:cs typeface="+mn-cs"/>
        </a:defRPr>
      </a:lvl2pPr>
      <a:lvl3pPr marL="1054100" indent="-209550" algn="l" rtl="0" eaLnBrk="0" fontAlgn="base" hangingPunct="0">
        <a:spcBef>
          <a:spcPct val="20000"/>
        </a:spcBef>
        <a:spcAft>
          <a:spcPct val="0"/>
        </a:spcAft>
        <a:buChar char="•"/>
        <a:defRPr sz="2200">
          <a:solidFill>
            <a:schemeClr val="tx1"/>
          </a:solidFill>
          <a:latin typeface="+mn-lt"/>
          <a:cs typeface="+mn-cs"/>
        </a:defRPr>
      </a:lvl3pPr>
      <a:lvl4pPr marL="1476375" indent="-209550" algn="l" rtl="0" eaLnBrk="0" fontAlgn="base" hangingPunct="0">
        <a:spcBef>
          <a:spcPct val="20000"/>
        </a:spcBef>
        <a:spcAft>
          <a:spcPct val="0"/>
        </a:spcAft>
        <a:buChar char="–"/>
        <a:defRPr>
          <a:solidFill>
            <a:schemeClr val="tx1"/>
          </a:solidFill>
          <a:latin typeface="+mn-lt"/>
          <a:cs typeface="+mn-cs"/>
        </a:defRPr>
      </a:lvl4pPr>
      <a:lvl5pPr marL="1898650" indent="-209550" algn="l" rtl="0" eaLnBrk="0" fontAlgn="base" hangingPunct="0">
        <a:spcBef>
          <a:spcPct val="20000"/>
        </a:spcBef>
        <a:spcAft>
          <a:spcPct val="0"/>
        </a:spcAft>
        <a:buChar char="»"/>
        <a:defRPr>
          <a:solidFill>
            <a:schemeClr val="tx1"/>
          </a:solidFill>
          <a:latin typeface="+mn-lt"/>
          <a:cs typeface="+mn-cs"/>
        </a:defRPr>
      </a:lvl5pPr>
      <a:lvl6pPr marL="2321560" indent="-210820" algn="l" rtl="0" fontAlgn="base">
        <a:spcBef>
          <a:spcPct val="20000"/>
        </a:spcBef>
        <a:spcAft>
          <a:spcPct val="0"/>
        </a:spcAft>
        <a:buChar char="»"/>
        <a:defRPr sz="1800">
          <a:solidFill>
            <a:schemeClr val="tx1"/>
          </a:solidFill>
          <a:latin typeface="+mn-lt"/>
          <a:cs typeface="+mn-cs"/>
        </a:defRPr>
      </a:lvl6pPr>
      <a:lvl7pPr marL="2743835" indent="-210820" algn="l" rtl="0" fontAlgn="base">
        <a:spcBef>
          <a:spcPct val="20000"/>
        </a:spcBef>
        <a:spcAft>
          <a:spcPct val="0"/>
        </a:spcAft>
        <a:buChar char="»"/>
        <a:defRPr sz="1800">
          <a:solidFill>
            <a:schemeClr val="tx1"/>
          </a:solidFill>
          <a:latin typeface="+mn-lt"/>
          <a:cs typeface="+mn-cs"/>
        </a:defRPr>
      </a:lvl7pPr>
      <a:lvl8pPr marL="3165475" indent="-210820" algn="l" rtl="0" fontAlgn="base">
        <a:spcBef>
          <a:spcPct val="20000"/>
        </a:spcBef>
        <a:spcAft>
          <a:spcPct val="0"/>
        </a:spcAft>
        <a:buChar char="»"/>
        <a:defRPr sz="1800">
          <a:solidFill>
            <a:schemeClr val="tx1"/>
          </a:solidFill>
          <a:latin typeface="+mn-lt"/>
          <a:cs typeface="+mn-cs"/>
        </a:defRPr>
      </a:lvl8pPr>
      <a:lvl9pPr marL="3587750" indent="-210820" algn="l" rtl="0" fontAlgn="base">
        <a:spcBef>
          <a:spcPct val="20000"/>
        </a:spcBef>
        <a:spcAft>
          <a:spcPct val="0"/>
        </a:spcAft>
        <a:buChar char="»"/>
        <a:defRPr sz="1800">
          <a:solidFill>
            <a:schemeClr val="tx1"/>
          </a:solidFill>
          <a:latin typeface="+mn-lt"/>
          <a:cs typeface="+mn-cs"/>
        </a:defRPr>
      </a:lvl9pPr>
    </p:bodyStyle>
    <p:otherStyle>
      <a:defPPr>
        <a:defRPr lang="en-US"/>
      </a:defPPr>
      <a:lvl1pPr marL="0" algn="l" defTabSz="843915" rtl="0" eaLnBrk="1" latinLnBrk="0" hangingPunct="1">
        <a:defRPr sz="1700" kern="1200">
          <a:solidFill>
            <a:schemeClr val="tx1"/>
          </a:solidFill>
          <a:latin typeface="+mn-lt"/>
          <a:ea typeface="+mn-ea"/>
          <a:cs typeface="+mn-cs"/>
        </a:defRPr>
      </a:lvl1pPr>
      <a:lvl2pPr marL="422275" algn="l" defTabSz="843915" rtl="0" eaLnBrk="1" latinLnBrk="0" hangingPunct="1">
        <a:defRPr sz="1700" kern="1200">
          <a:solidFill>
            <a:schemeClr val="tx1"/>
          </a:solidFill>
          <a:latin typeface="+mn-lt"/>
          <a:ea typeface="+mn-ea"/>
          <a:cs typeface="+mn-cs"/>
        </a:defRPr>
      </a:lvl2pPr>
      <a:lvl3pPr marL="843915" algn="l" defTabSz="843915" rtl="0" eaLnBrk="1" latinLnBrk="0" hangingPunct="1">
        <a:defRPr sz="1700" kern="1200">
          <a:solidFill>
            <a:schemeClr val="tx1"/>
          </a:solidFill>
          <a:latin typeface="+mn-lt"/>
          <a:ea typeface="+mn-ea"/>
          <a:cs typeface="+mn-cs"/>
        </a:defRPr>
      </a:lvl3pPr>
      <a:lvl4pPr marL="1266190" algn="l" defTabSz="843915" rtl="0" eaLnBrk="1" latinLnBrk="0" hangingPunct="1">
        <a:defRPr sz="1700" kern="1200">
          <a:solidFill>
            <a:schemeClr val="tx1"/>
          </a:solidFill>
          <a:latin typeface="+mn-lt"/>
          <a:ea typeface="+mn-ea"/>
          <a:cs typeface="+mn-cs"/>
        </a:defRPr>
      </a:lvl4pPr>
      <a:lvl5pPr marL="1688465" algn="l" defTabSz="843915" rtl="0" eaLnBrk="1" latinLnBrk="0" hangingPunct="1">
        <a:defRPr sz="1700" kern="1200">
          <a:solidFill>
            <a:schemeClr val="tx1"/>
          </a:solidFill>
          <a:latin typeface="+mn-lt"/>
          <a:ea typeface="+mn-ea"/>
          <a:cs typeface="+mn-cs"/>
        </a:defRPr>
      </a:lvl5pPr>
      <a:lvl6pPr marL="2110105" algn="l" defTabSz="843915" rtl="0" eaLnBrk="1" latinLnBrk="0" hangingPunct="1">
        <a:defRPr sz="1700" kern="1200">
          <a:solidFill>
            <a:schemeClr val="tx1"/>
          </a:solidFill>
          <a:latin typeface="+mn-lt"/>
          <a:ea typeface="+mn-ea"/>
          <a:cs typeface="+mn-cs"/>
        </a:defRPr>
      </a:lvl6pPr>
      <a:lvl7pPr marL="2532380" algn="l" defTabSz="843915" rtl="0" eaLnBrk="1" latinLnBrk="0" hangingPunct="1">
        <a:defRPr sz="1700" kern="1200">
          <a:solidFill>
            <a:schemeClr val="tx1"/>
          </a:solidFill>
          <a:latin typeface="+mn-lt"/>
          <a:ea typeface="+mn-ea"/>
          <a:cs typeface="+mn-cs"/>
        </a:defRPr>
      </a:lvl7pPr>
      <a:lvl8pPr marL="2954655" algn="l" defTabSz="843915" rtl="0" eaLnBrk="1" latinLnBrk="0" hangingPunct="1">
        <a:defRPr sz="1700" kern="1200">
          <a:solidFill>
            <a:schemeClr val="tx1"/>
          </a:solidFill>
          <a:latin typeface="+mn-lt"/>
          <a:ea typeface="+mn-ea"/>
          <a:cs typeface="+mn-cs"/>
        </a:defRPr>
      </a:lvl8pPr>
      <a:lvl9pPr marL="3376930" algn="l" defTabSz="843915"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Rectangle 2"/>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7171" name="Rectangle 3"/>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a:noFill/>
          </a:ln>
          <a:effectLst/>
        </p:spPr>
        <p:txBody>
          <a:bodyPr vert="horz" wrap="square" lIns="77925" tIns="38963" rIns="77925" bIns="38963" numCol="1" anchor="t" anchorCtr="0" compatLnSpc="1"/>
          <a:lstStyle>
            <a:lvl1pPr>
              <a:defRPr sz="1200">
                <a:solidFill>
                  <a:srgbClr val="000000"/>
                </a:solidFill>
              </a:defRPr>
            </a:lvl1pPr>
          </a:lstStyle>
          <a:p>
            <a:pPr lvl="0" eaLnBrk="1" hangingPunct="1">
              <a:buNone/>
            </a:pPr>
            <a:endParaRPr dirty="0">
              <a:latin typeface="Arial" panose="020B0604020202020204" pitchFamily="34" charset="0"/>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a:noFill/>
          </a:ln>
          <a:effectLst/>
        </p:spPr>
        <p:txBody>
          <a:bodyPr vert="horz" wrap="square" lIns="77925" tIns="38963" rIns="77925" bIns="38963" numCol="1" anchor="t" anchorCtr="0" compatLnSpc="1"/>
          <a:lstStyle>
            <a:lvl1pPr algn="ctr">
              <a:defRPr sz="1200">
                <a:solidFill>
                  <a:srgbClr val="000000"/>
                </a:solidFill>
              </a:defRPr>
            </a:lvl1pPr>
          </a:lstStyle>
          <a:p>
            <a:pPr lvl="0" eaLnBrk="1" hangingPunct="1">
              <a:buNone/>
            </a:pPr>
            <a:endParaRPr dirty="0">
              <a:latin typeface="Arial" panose="020B0604020202020204" pitchFamily="34" charset="0"/>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a:noFill/>
          </a:ln>
          <a:effectLst/>
        </p:spPr>
        <p:txBody>
          <a:bodyPr vert="horz" wrap="square" lIns="77925" tIns="38963" rIns="77925" bIns="38963" numCol="1" anchor="t" anchorCtr="0" compatLnSpc="1"/>
          <a:lstStyle>
            <a:lvl1pPr algn="r">
              <a:defRPr sz="1200">
                <a:solidFill>
                  <a:srgbClr val="000000"/>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ctr" rtl="0" eaLnBrk="0" fontAlgn="base" hangingPunct="0">
        <a:spcBef>
          <a:spcPct val="0"/>
        </a:spcBef>
        <a:spcAft>
          <a:spcPct val="0"/>
        </a:spcAft>
        <a:defRPr sz="3700">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panose="020B0604020202020204" pitchFamily="34" charset="0"/>
        </a:defRPr>
      </a:lvl2pPr>
      <a:lvl3pPr algn="ctr" rtl="0" eaLnBrk="0" fontAlgn="base" hangingPunct="0">
        <a:spcBef>
          <a:spcPct val="0"/>
        </a:spcBef>
        <a:spcAft>
          <a:spcPct val="0"/>
        </a:spcAft>
        <a:defRPr sz="3700">
          <a:solidFill>
            <a:schemeClr val="tx2"/>
          </a:solidFill>
          <a:latin typeface="Arial" panose="020B0604020202020204" pitchFamily="34" charset="0"/>
        </a:defRPr>
      </a:lvl3pPr>
      <a:lvl4pPr algn="ctr" rtl="0" eaLnBrk="0" fontAlgn="base" hangingPunct="0">
        <a:spcBef>
          <a:spcPct val="0"/>
        </a:spcBef>
        <a:spcAft>
          <a:spcPct val="0"/>
        </a:spcAft>
        <a:defRPr sz="3700">
          <a:solidFill>
            <a:schemeClr val="tx2"/>
          </a:solidFill>
          <a:latin typeface="Arial" panose="020B0604020202020204" pitchFamily="34" charset="0"/>
        </a:defRPr>
      </a:lvl4pPr>
      <a:lvl5pPr algn="ctr" rtl="0" eaLnBrk="0" fontAlgn="base" hangingPunct="0">
        <a:spcBef>
          <a:spcPct val="0"/>
        </a:spcBef>
        <a:spcAft>
          <a:spcPct val="0"/>
        </a:spcAft>
        <a:defRPr sz="3700">
          <a:solidFill>
            <a:schemeClr val="tx2"/>
          </a:solidFill>
          <a:latin typeface="Arial" panose="020B0604020202020204" pitchFamily="34" charset="0"/>
        </a:defRPr>
      </a:lvl5pPr>
      <a:lvl6pPr marL="389890" algn="ctr" rtl="0" fontAlgn="base">
        <a:spcBef>
          <a:spcPct val="0"/>
        </a:spcBef>
        <a:spcAft>
          <a:spcPct val="0"/>
        </a:spcAft>
        <a:defRPr sz="3700">
          <a:solidFill>
            <a:schemeClr val="tx2"/>
          </a:solidFill>
          <a:latin typeface="Arial" panose="020B0604020202020204" pitchFamily="34" charset="0"/>
        </a:defRPr>
      </a:lvl6pPr>
      <a:lvl7pPr marL="779145" algn="ctr" rtl="0" fontAlgn="base">
        <a:spcBef>
          <a:spcPct val="0"/>
        </a:spcBef>
        <a:spcAft>
          <a:spcPct val="0"/>
        </a:spcAft>
        <a:defRPr sz="3700">
          <a:solidFill>
            <a:schemeClr val="tx2"/>
          </a:solidFill>
          <a:latin typeface="Arial" panose="020B0604020202020204" pitchFamily="34" charset="0"/>
        </a:defRPr>
      </a:lvl7pPr>
      <a:lvl8pPr marL="1169035" algn="ctr" rtl="0" fontAlgn="base">
        <a:spcBef>
          <a:spcPct val="0"/>
        </a:spcBef>
        <a:spcAft>
          <a:spcPct val="0"/>
        </a:spcAft>
        <a:defRPr sz="3700">
          <a:solidFill>
            <a:schemeClr val="tx2"/>
          </a:solidFill>
          <a:latin typeface="Arial" panose="020B0604020202020204" pitchFamily="34" charset="0"/>
        </a:defRPr>
      </a:lvl8pPr>
      <a:lvl9pPr marL="1558290" algn="ctr" rtl="0" fontAlgn="base">
        <a:spcBef>
          <a:spcPct val="0"/>
        </a:spcBef>
        <a:spcAft>
          <a:spcPct val="0"/>
        </a:spcAft>
        <a:defRPr sz="3700">
          <a:solidFill>
            <a:schemeClr val="tx2"/>
          </a:solidFill>
          <a:latin typeface="Arial" panose="020B0604020202020204" pitchFamily="34" charset="0"/>
        </a:defRPr>
      </a:lvl9pPr>
    </p:titleStyle>
    <p:bodyStyle>
      <a:lvl1pPr marL="292100" indent="-292100" algn="l" rtl="0" eaLnBrk="0" fontAlgn="base" hangingPunct="0">
        <a:spcBef>
          <a:spcPct val="20000"/>
        </a:spcBef>
        <a:spcAft>
          <a:spcPct val="0"/>
        </a:spcAft>
        <a:buChar char="•"/>
        <a:defRPr sz="2700">
          <a:solidFill>
            <a:schemeClr val="tx1"/>
          </a:solidFill>
          <a:latin typeface="+mn-lt"/>
          <a:ea typeface="+mn-ea"/>
          <a:cs typeface="+mn-cs"/>
        </a:defRPr>
      </a:lvl1pPr>
      <a:lvl2pPr marL="631825" indent="-243205" algn="l" rtl="0" eaLnBrk="0" fontAlgn="base" hangingPunct="0">
        <a:spcBef>
          <a:spcPct val="20000"/>
        </a:spcBef>
        <a:spcAft>
          <a:spcPct val="0"/>
        </a:spcAft>
        <a:buChar char="–"/>
        <a:defRPr sz="2400">
          <a:solidFill>
            <a:schemeClr val="tx1"/>
          </a:solidFill>
          <a:latin typeface="+mn-lt"/>
        </a:defRPr>
      </a:lvl2pPr>
      <a:lvl3pPr marL="973455" indent="-193675" algn="l" rtl="0" eaLnBrk="0" fontAlgn="base" hangingPunct="0">
        <a:spcBef>
          <a:spcPct val="20000"/>
        </a:spcBef>
        <a:spcAft>
          <a:spcPct val="0"/>
        </a:spcAft>
        <a:buChar char="•"/>
        <a:defRPr sz="2000">
          <a:solidFill>
            <a:schemeClr val="tx1"/>
          </a:solidFill>
          <a:latin typeface="+mn-lt"/>
        </a:defRPr>
      </a:lvl3pPr>
      <a:lvl4pPr marL="1363980" indent="-193675" algn="l" rtl="0" eaLnBrk="0" fontAlgn="base" hangingPunct="0">
        <a:spcBef>
          <a:spcPct val="20000"/>
        </a:spcBef>
        <a:spcAft>
          <a:spcPct val="0"/>
        </a:spcAft>
        <a:buChar char="–"/>
        <a:defRPr sz="1700">
          <a:solidFill>
            <a:schemeClr val="tx1"/>
          </a:solidFill>
          <a:latin typeface="+mn-lt"/>
        </a:defRPr>
      </a:lvl4pPr>
      <a:lvl5pPr marL="1752600" indent="-193675" algn="l" rtl="0" eaLnBrk="0" fontAlgn="base" hangingPunct="0">
        <a:spcBef>
          <a:spcPct val="20000"/>
        </a:spcBef>
        <a:spcAft>
          <a:spcPct val="0"/>
        </a:spcAft>
        <a:buChar char="»"/>
        <a:defRPr sz="1700">
          <a:solidFill>
            <a:schemeClr val="tx1"/>
          </a:solidFill>
          <a:latin typeface="+mn-lt"/>
        </a:defRPr>
      </a:lvl5pPr>
      <a:lvl6pPr marL="2143125" indent="-194945" algn="l" rtl="0" fontAlgn="base">
        <a:spcBef>
          <a:spcPct val="20000"/>
        </a:spcBef>
        <a:spcAft>
          <a:spcPct val="0"/>
        </a:spcAft>
        <a:buChar char="»"/>
        <a:defRPr sz="1700">
          <a:solidFill>
            <a:schemeClr val="tx1"/>
          </a:solidFill>
          <a:latin typeface="+mn-lt"/>
        </a:defRPr>
      </a:lvl6pPr>
      <a:lvl7pPr marL="2532380" indent="-194945" algn="l" rtl="0" fontAlgn="base">
        <a:spcBef>
          <a:spcPct val="20000"/>
        </a:spcBef>
        <a:spcAft>
          <a:spcPct val="0"/>
        </a:spcAft>
        <a:buChar char="»"/>
        <a:defRPr sz="1700">
          <a:solidFill>
            <a:schemeClr val="tx1"/>
          </a:solidFill>
          <a:latin typeface="+mn-lt"/>
        </a:defRPr>
      </a:lvl7pPr>
      <a:lvl8pPr marL="2922270" indent="-194945" algn="l" rtl="0" fontAlgn="base">
        <a:spcBef>
          <a:spcPct val="20000"/>
        </a:spcBef>
        <a:spcAft>
          <a:spcPct val="0"/>
        </a:spcAft>
        <a:buChar char="»"/>
        <a:defRPr sz="1700">
          <a:solidFill>
            <a:schemeClr val="tx1"/>
          </a:solidFill>
          <a:latin typeface="+mn-lt"/>
        </a:defRPr>
      </a:lvl8pPr>
      <a:lvl9pPr marL="3311525" indent="-194945" algn="l" rtl="0" fontAlgn="base">
        <a:spcBef>
          <a:spcPct val="20000"/>
        </a:spcBef>
        <a:spcAft>
          <a:spcPct val="0"/>
        </a:spcAft>
        <a:buChar char="»"/>
        <a:defRPr sz="1700">
          <a:solidFill>
            <a:schemeClr val="tx1"/>
          </a:solidFill>
          <a:latin typeface="+mn-lt"/>
        </a:defRPr>
      </a:lvl9pPr>
    </p:bodyStyle>
    <p:otherStyle>
      <a:defPPr>
        <a:defRPr lang="en-US"/>
      </a:defPPr>
      <a:lvl1pPr marL="0" algn="l" defTabSz="779145" rtl="0" eaLnBrk="1" latinLnBrk="0" hangingPunct="1">
        <a:defRPr sz="1500" kern="1200">
          <a:solidFill>
            <a:schemeClr val="tx1"/>
          </a:solidFill>
          <a:latin typeface="+mn-lt"/>
          <a:ea typeface="+mn-ea"/>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290" algn="l" defTabSz="779145" rtl="0" eaLnBrk="1" latinLnBrk="0" hangingPunct="1">
        <a:defRPr sz="1500" kern="1200">
          <a:solidFill>
            <a:schemeClr val="tx1"/>
          </a:solidFill>
          <a:latin typeface="+mn-lt"/>
          <a:ea typeface="+mn-ea"/>
          <a:cs typeface="+mn-cs"/>
        </a:defRPr>
      </a:lvl5pPr>
      <a:lvl6pPr marL="1948180"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325" algn="l" defTabSz="779145" rtl="0" eaLnBrk="1" latinLnBrk="0" hangingPunct="1">
        <a:defRPr sz="1500" kern="1200">
          <a:solidFill>
            <a:schemeClr val="tx1"/>
          </a:solidFill>
          <a:latin typeface="+mn-lt"/>
          <a:ea typeface="+mn-ea"/>
          <a:cs typeface="+mn-cs"/>
        </a:defRPr>
      </a:lvl8pPr>
      <a:lvl9pPr marL="3117215" algn="l" defTabSz="779145"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Title Placeholder 1"/>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8195" name="Text Placeholder 2"/>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lstStyle>
            <a:lvl1pPr>
              <a:defRPr sz="1000">
                <a:solidFill>
                  <a:srgbClr val="898989"/>
                </a:solidFill>
              </a:defRPr>
            </a:lvl1pPr>
          </a:lstStyle>
          <a:p>
            <a:pPr lvl="0" eaLnBrk="1" hangingPunct="1">
              <a:buNone/>
            </a:pPr>
            <a:fld id="{BB962C8B-B14F-4D97-AF65-F5344CB8AC3E}" type="datetime1">
              <a:rPr lang="en-US" dirty="0">
                <a:latin typeface="Arial" panose="020B0604020202020204" pitchFamily="34" charset="0"/>
              </a:rPr>
            </a:fld>
            <a:endParaRPr lang="en-US" dirty="0">
              <a:latin typeface="Arial" panose="020B0604020202020204" pitchFamily="34" charset="0"/>
            </a:endParaRPr>
          </a:p>
        </p:txBody>
      </p:sp>
      <p:sp>
        <p:nvSpPr>
          <p:cNvPr id="5"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lstStyle>
            <a:lvl1pPr algn="ctr">
              <a:defRPr sz="1000">
                <a:solidFill>
                  <a:srgbClr val="898989"/>
                </a:solidFill>
              </a:defRPr>
            </a:lvl1pPr>
          </a:lstStyle>
          <a:p>
            <a:pPr lvl="0" eaLnBrk="1" hangingPunct="1">
              <a:buNone/>
            </a:pPr>
            <a:endParaRPr dirty="0">
              <a:latin typeface="Arial" panose="020B0604020202020204" pitchFamily="34" charset="0"/>
            </a:endParaRPr>
          </a:p>
        </p:txBody>
      </p:sp>
      <p:sp>
        <p:nvSpPr>
          <p:cNvPr id="6"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lstStyle>
            <a:lvl1pPr algn="r">
              <a:defRPr sz="1000">
                <a:solidFill>
                  <a:srgbClr val="898989"/>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dt="0"/>
  <p:txStyles>
    <p:titleStyle>
      <a:lvl1pPr algn="ctr" rtl="0" eaLnBrk="0" fontAlgn="base" hangingPunct="0">
        <a:spcBef>
          <a:spcPct val="0"/>
        </a:spcBef>
        <a:spcAft>
          <a:spcPct val="0"/>
        </a:spcAft>
        <a:defRPr sz="3700" kern="1200">
          <a:solidFill>
            <a:schemeClr val="tx1"/>
          </a:solidFill>
          <a:latin typeface="+mj-lt"/>
          <a:ea typeface="+mj-ea"/>
          <a:cs typeface="+mj-cs"/>
        </a:defRPr>
      </a:lvl1pPr>
      <a:lvl2pPr algn="ctr" rtl="0" eaLnBrk="0" fontAlgn="base" hangingPunct="0">
        <a:spcBef>
          <a:spcPct val="0"/>
        </a:spcBef>
        <a:spcAft>
          <a:spcPct val="0"/>
        </a:spcAft>
        <a:defRPr sz="3700">
          <a:solidFill>
            <a:schemeClr val="tx1"/>
          </a:solidFill>
          <a:latin typeface="Calibri" panose="020F0502020204030204" pitchFamily="34" charset="0"/>
        </a:defRPr>
      </a:lvl2pPr>
      <a:lvl3pPr algn="ctr" rtl="0" eaLnBrk="0" fontAlgn="base" hangingPunct="0">
        <a:spcBef>
          <a:spcPct val="0"/>
        </a:spcBef>
        <a:spcAft>
          <a:spcPct val="0"/>
        </a:spcAft>
        <a:defRPr sz="3700">
          <a:solidFill>
            <a:schemeClr val="tx1"/>
          </a:solidFill>
          <a:latin typeface="Calibri" panose="020F0502020204030204" pitchFamily="34" charset="0"/>
        </a:defRPr>
      </a:lvl3pPr>
      <a:lvl4pPr algn="ctr" rtl="0" eaLnBrk="0" fontAlgn="base" hangingPunct="0">
        <a:spcBef>
          <a:spcPct val="0"/>
        </a:spcBef>
        <a:spcAft>
          <a:spcPct val="0"/>
        </a:spcAft>
        <a:defRPr sz="3700">
          <a:solidFill>
            <a:schemeClr val="tx1"/>
          </a:solidFill>
          <a:latin typeface="Calibri" panose="020F0502020204030204" pitchFamily="34" charset="0"/>
        </a:defRPr>
      </a:lvl4pPr>
      <a:lvl5pPr algn="ctr" rtl="0" eaLnBrk="0" fontAlgn="base" hangingPunct="0">
        <a:spcBef>
          <a:spcPct val="0"/>
        </a:spcBef>
        <a:spcAft>
          <a:spcPct val="0"/>
        </a:spcAft>
        <a:defRPr sz="3700">
          <a:solidFill>
            <a:schemeClr val="tx1"/>
          </a:solidFill>
          <a:latin typeface="Calibri" panose="020F0502020204030204" pitchFamily="34" charset="0"/>
        </a:defRPr>
      </a:lvl5pPr>
      <a:lvl6pPr marL="389890" algn="ctr" rtl="0" fontAlgn="base">
        <a:spcBef>
          <a:spcPct val="0"/>
        </a:spcBef>
        <a:spcAft>
          <a:spcPct val="0"/>
        </a:spcAft>
        <a:defRPr sz="3700">
          <a:solidFill>
            <a:schemeClr val="tx1"/>
          </a:solidFill>
          <a:latin typeface="Calibri" panose="020F0502020204030204" pitchFamily="34" charset="0"/>
        </a:defRPr>
      </a:lvl6pPr>
      <a:lvl7pPr marL="779145" algn="ctr" rtl="0" fontAlgn="base">
        <a:spcBef>
          <a:spcPct val="0"/>
        </a:spcBef>
        <a:spcAft>
          <a:spcPct val="0"/>
        </a:spcAft>
        <a:defRPr sz="3700">
          <a:solidFill>
            <a:schemeClr val="tx1"/>
          </a:solidFill>
          <a:latin typeface="Calibri" panose="020F0502020204030204" pitchFamily="34" charset="0"/>
        </a:defRPr>
      </a:lvl7pPr>
      <a:lvl8pPr marL="1169035" algn="ctr" rtl="0" fontAlgn="base">
        <a:spcBef>
          <a:spcPct val="0"/>
        </a:spcBef>
        <a:spcAft>
          <a:spcPct val="0"/>
        </a:spcAft>
        <a:defRPr sz="3700">
          <a:solidFill>
            <a:schemeClr val="tx1"/>
          </a:solidFill>
          <a:latin typeface="Calibri" panose="020F0502020204030204" pitchFamily="34" charset="0"/>
        </a:defRPr>
      </a:lvl8pPr>
      <a:lvl9pPr marL="1558290" algn="ctr" rtl="0" fontAlgn="base">
        <a:spcBef>
          <a:spcPct val="0"/>
        </a:spcBef>
        <a:spcAft>
          <a:spcPct val="0"/>
        </a:spcAft>
        <a:defRPr sz="3700">
          <a:solidFill>
            <a:schemeClr val="tx1"/>
          </a:solidFill>
          <a:latin typeface="Calibri" panose="020F0502020204030204" pitchFamily="34" charset="0"/>
        </a:defRPr>
      </a:lvl9pPr>
    </p:titleStyle>
    <p:bodyStyle>
      <a:lvl1pPr marL="292100" indent="-2921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1825" indent="-24320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73455" indent="-19367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398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260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43125"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380"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270"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525"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79145" rtl="0" eaLnBrk="1" latinLnBrk="0" hangingPunct="1">
        <a:defRPr sz="1500" kern="1200">
          <a:solidFill>
            <a:schemeClr val="tx1"/>
          </a:solidFill>
          <a:latin typeface="+mn-lt"/>
          <a:ea typeface="+mn-ea"/>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290" algn="l" defTabSz="779145" rtl="0" eaLnBrk="1" latinLnBrk="0" hangingPunct="1">
        <a:defRPr sz="1500" kern="1200">
          <a:solidFill>
            <a:schemeClr val="tx1"/>
          </a:solidFill>
          <a:latin typeface="+mn-lt"/>
          <a:ea typeface="+mn-ea"/>
          <a:cs typeface="+mn-cs"/>
        </a:defRPr>
      </a:lvl5pPr>
      <a:lvl6pPr marL="1948180"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325" algn="l" defTabSz="779145" rtl="0" eaLnBrk="1" latinLnBrk="0" hangingPunct="1">
        <a:defRPr sz="1500" kern="1200">
          <a:solidFill>
            <a:schemeClr val="tx1"/>
          </a:solidFill>
          <a:latin typeface="+mn-lt"/>
          <a:ea typeface="+mn-ea"/>
          <a:cs typeface="+mn-cs"/>
        </a:defRPr>
      </a:lvl8pPr>
      <a:lvl9pPr marL="3117215" algn="l" defTabSz="779145"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Title Placeholder 1"/>
          <p:cNvSpPr>
            <a:spLocks noGrp="1"/>
          </p:cNvSpPr>
          <p:nvPr>
            <p:ph type="title"/>
          </p:nvPr>
        </p:nvSpPr>
        <p:spPr>
          <a:xfrm>
            <a:off x="457200" y="206375"/>
            <a:ext cx="8229600" cy="857250"/>
          </a:xfrm>
          <a:prstGeom prst="rect">
            <a:avLst/>
          </a:prstGeom>
          <a:noFill/>
          <a:ln w="9525">
            <a:noFill/>
          </a:ln>
        </p:spPr>
        <p:txBody>
          <a:bodyPr lIns="77925" tIns="38963" rIns="77925" bIns="38963" anchor="ctr" anchorCtr="0"/>
          <a:p>
            <a:pPr lvl="0"/>
            <a:r>
              <a:rPr lang="en-US" altLang="en-US" dirty="0"/>
              <a:t>Click to edit Master title style</a:t>
            </a:r>
            <a:endParaRPr lang="en-US" altLang="en-US" dirty="0"/>
          </a:p>
        </p:txBody>
      </p:sp>
      <p:sp>
        <p:nvSpPr>
          <p:cNvPr id="9219" name="Text Placeholder 2"/>
          <p:cNvSpPr>
            <a:spLocks noGrp="1"/>
          </p:cNvSpPr>
          <p:nvPr>
            <p:ph type="body" idx="1"/>
          </p:nvPr>
        </p:nvSpPr>
        <p:spPr>
          <a:xfrm>
            <a:off x="457200" y="1200150"/>
            <a:ext cx="8229600" cy="3394075"/>
          </a:xfrm>
          <a:prstGeom prst="rect">
            <a:avLst/>
          </a:prstGeom>
          <a:noFill/>
          <a:ln w="9525">
            <a:noFill/>
          </a:ln>
        </p:spPr>
        <p:txBody>
          <a:bodyPr lIns="77925" tIns="38963" rIns="77925" bIns="38963"/>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4767263"/>
            <a:ext cx="2133600" cy="274638"/>
          </a:xfrm>
          <a:prstGeom prst="rect">
            <a:avLst/>
          </a:prstGeom>
        </p:spPr>
        <p:txBody>
          <a:bodyPr vert="horz" lIns="77925" tIns="38963" rIns="77925" bIns="38963" rtlCol="0" anchor="ctr"/>
          <a:lstStyle>
            <a:lvl1pPr>
              <a:defRPr sz="1000">
                <a:solidFill>
                  <a:srgbClr val="898989"/>
                </a:solidFill>
              </a:defRPr>
            </a:lvl1pPr>
          </a:lstStyle>
          <a:p>
            <a:pPr lvl="0" eaLnBrk="1" hangingPunct="1">
              <a:buNone/>
            </a:pPr>
            <a:fld id="{BB962C8B-B14F-4D97-AF65-F5344CB8AC3E}" type="datetimeFigureOut">
              <a:rPr lang="en-US" dirty="0">
                <a:latin typeface="Arial" panose="020B0604020202020204" pitchFamily="34" charset="0"/>
              </a:rPr>
            </a:fld>
            <a:endParaRPr lang="en-US" dirty="0">
              <a:latin typeface="Arial" panose="020B0604020202020204" pitchFamily="34" charset="0"/>
            </a:endParaRPr>
          </a:p>
        </p:txBody>
      </p:sp>
      <p:sp>
        <p:nvSpPr>
          <p:cNvPr id="5" name="Footer Placeholder 4"/>
          <p:cNvSpPr>
            <a:spLocks noGrp="1"/>
          </p:cNvSpPr>
          <p:nvPr>
            <p:ph type="ftr" sz="quarter" idx="3"/>
          </p:nvPr>
        </p:nvSpPr>
        <p:spPr>
          <a:xfrm>
            <a:off x="3124200" y="4767263"/>
            <a:ext cx="2895600" cy="274638"/>
          </a:xfrm>
          <a:prstGeom prst="rect">
            <a:avLst/>
          </a:prstGeom>
        </p:spPr>
        <p:txBody>
          <a:bodyPr vert="horz" lIns="77925" tIns="38963" rIns="77925" bIns="38963" rtlCol="0" anchor="ctr"/>
          <a:lstStyle>
            <a:lvl1pPr algn="ctr">
              <a:defRPr sz="1000">
                <a:solidFill>
                  <a:srgbClr val="898989"/>
                </a:solidFill>
              </a:defRPr>
            </a:lvl1pPr>
          </a:lstStyle>
          <a:p>
            <a:pPr lvl="0" eaLnBrk="1" hangingPunct="1">
              <a:buNone/>
            </a:pPr>
            <a:endParaRPr dirty="0">
              <a:latin typeface="Arial" panose="020B0604020202020204" pitchFamily="34" charset="0"/>
            </a:endParaRPr>
          </a:p>
        </p:txBody>
      </p:sp>
      <p:sp>
        <p:nvSpPr>
          <p:cNvPr id="6" name="Slide Number Placeholder 5"/>
          <p:cNvSpPr>
            <a:spLocks noGrp="1"/>
          </p:cNvSpPr>
          <p:nvPr>
            <p:ph type="sldNum" sz="quarter" idx="4"/>
          </p:nvPr>
        </p:nvSpPr>
        <p:spPr>
          <a:xfrm>
            <a:off x="6553200" y="4767263"/>
            <a:ext cx="2133600" cy="274638"/>
          </a:xfrm>
          <a:prstGeom prst="rect">
            <a:avLst/>
          </a:prstGeom>
        </p:spPr>
        <p:txBody>
          <a:bodyPr vert="horz" wrap="square" lIns="77925" tIns="38963" rIns="77925" bIns="38963" numCol="1" anchor="ctr" anchorCtr="0" compatLnSpc="1"/>
          <a:lstStyle>
            <a:lvl1pPr algn="r">
              <a:defRPr sz="1000">
                <a:solidFill>
                  <a:srgbClr val="898989"/>
                </a:solidFill>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sldNum="0" hdr="0" ftr="0" dt="0"/>
  <p:txStyles>
    <p:titleStyle>
      <a:lvl1pPr algn="ctr" rtl="0" eaLnBrk="0" fontAlgn="base" hangingPunct="0">
        <a:spcBef>
          <a:spcPct val="0"/>
        </a:spcBef>
        <a:spcAft>
          <a:spcPct val="0"/>
        </a:spcAft>
        <a:defRPr sz="3700" kern="1200">
          <a:solidFill>
            <a:schemeClr val="tx1"/>
          </a:solidFill>
          <a:latin typeface="+mj-lt"/>
          <a:ea typeface="+mj-ea"/>
          <a:cs typeface="+mj-cs"/>
        </a:defRPr>
      </a:lvl1pPr>
      <a:lvl2pPr algn="ctr" rtl="0" eaLnBrk="0" fontAlgn="base" hangingPunct="0">
        <a:spcBef>
          <a:spcPct val="0"/>
        </a:spcBef>
        <a:spcAft>
          <a:spcPct val="0"/>
        </a:spcAft>
        <a:defRPr sz="3700">
          <a:solidFill>
            <a:schemeClr val="tx1"/>
          </a:solidFill>
          <a:latin typeface="Calibri" panose="020F0502020204030204" pitchFamily="34" charset="0"/>
        </a:defRPr>
      </a:lvl2pPr>
      <a:lvl3pPr algn="ctr" rtl="0" eaLnBrk="0" fontAlgn="base" hangingPunct="0">
        <a:spcBef>
          <a:spcPct val="0"/>
        </a:spcBef>
        <a:spcAft>
          <a:spcPct val="0"/>
        </a:spcAft>
        <a:defRPr sz="3700">
          <a:solidFill>
            <a:schemeClr val="tx1"/>
          </a:solidFill>
          <a:latin typeface="Calibri" panose="020F0502020204030204" pitchFamily="34" charset="0"/>
        </a:defRPr>
      </a:lvl3pPr>
      <a:lvl4pPr algn="ctr" rtl="0" eaLnBrk="0" fontAlgn="base" hangingPunct="0">
        <a:spcBef>
          <a:spcPct val="0"/>
        </a:spcBef>
        <a:spcAft>
          <a:spcPct val="0"/>
        </a:spcAft>
        <a:defRPr sz="3700">
          <a:solidFill>
            <a:schemeClr val="tx1"/>
          </a:solidFill>
          <a:latin typeface="Calibri" panose="020F0502020204030204" pitchFamily="34" charset="0"/>
        </a:defRPr>
      </a:lvl4pPr>
      <a:lvl5pPr algn="ctr" rtl="0" eaLnBrk="0" fontAlgn="base" hangingPunct="0">
        <a:spcBef>
          <a:spcPct val="0"/>
        </a:spcBef>
        <a:spcAft>
          <a:spcPct val="0"/>
        </a:spcAft>
        <a:defRPr sz="3700">
          <a:solidFill>
            <a:schemeClr val="tx1"/>
          </a:solidFill>
          <a:latin typeface="Calibri" panose="020F0502020204030204" pitchFamily="34" charset="0"/>
        </a:defRPr>
      </a:lvl5pPr>
      <a:lvl6pPr marL="389890" algn="ctr" rtl="0" fontAlgn="base">
        <a:spcBef>
          <a:spcPct val="0"/>
        </a:spcBef>
        <a:spcAft>
          <a:spcPct val="0"/>
        </a:spcAft>
        <a:defRPr sz="3700">
          <a:solidFill>
            <a:schemeClr val="tx1"/>
          </a:solidFill>
          <a:latin typeface="Calibri" panose="020F0502020204030204" pitchFamily="34" charset="0"/>
        </a:defRPr>
      </a:lvl6pPr>
      <a:lvl7pPr marL="779145" algn="ctr" rtl="0" fontAlgn="base">
        <a:spcBef>
          <a:spcPct val="0"/>
        </a:spcBef>
        <a:spcAft>
          <a:spcPct val="0"/>
        </a:spcAft>
        <a:defRPr sz="3700">
          <a:solidFill>
            <a:schemeClr val="tx1"/>
          </a:solidFill>
          <a:latin typeface="Calibri" panose="020F0502020204030204" pitchFamily="34" charset="0"/>
        </a:defRPr>
      </a:lvl7pPr>
      <a:lvl8pPr marL="1169035" algn="ctr" rtl="0" fontAlgn="base">
        <a:spcBef>
          <a:spcPct val="0"/>
        </a:spcBef>
        <a:spcAft>
          <a:spcPct val="0"/>
        </a:spcAft>
        <a:defRPr sz="3700">
          <a:solidFill>
            <a:schemeClr val="tx1"/>
          </a:solidFill>
          <a:latin typeface="Calibri" panose="020F0502020204030204" pitchFamily="34" charset="0"/>
        </a:defRPr>
      </a:lvl8pPr>
      <a:lvl9pPr marL="1558290" algn="ctr" rtl="0" fontAlgn="base">
        <a:spcBef>
          <a:spcPct val="0"/>
        </a:spcBef>
        <a:spcAft>
          <a:spcPct val="0"/>
        </a:spcAft>
        <a:defRPr sz="3700">
          <a:solidFill>
            <a:schemeClr val="tx1"/>
          </a:solidFill>
          <a:latin typeface="Calibri" panose="020F0502020204030204" pitchFamily="34" charset="0"/>
        </a:defRPr>
      </a:lvl9pPr>
    </p:titleStyle>
    <p:bodyStyle>
      <a:lvl1pPr marL="292100" indent="-2921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1825" indent="-24320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73455" indent="-19367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398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260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43125"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32380"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22270"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11525" indent="-194945" algn="l" defTabSz="779145"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79145" rtl="0" eaLnBrk="1" latinLnBrk="0" hangingPunct="1">
        <a:defRPr sz="1500" kern="1200">
          <a:solidFill>
            <a:schemeClr val="tx1"/>
          </a:solidFill>
          <a:latin typeface="+mn-lt"/>
          <a:ea typeface="+mn-ea"/>
          <a:cs typeface="+mn-cs"/>
        </a:defRPr>
      </a:lvl1pPr>
      <a:lvl2pPr marL="389890" algn="l" defTabSz="779145" rtl="0" eaLnBrk="1" latinLnBrk="0" hangingPunct="1">
        <a:defRPr sz="1500" kern="1200">
          <a:solidFill>
            <a:schemeClr val="tx1"/>
          </a:solidFill>
          <a:latin typeface="+mn-lt"/>
          <a:ea typeface="+mn-ea"/>
          <a:cs typeface="+mn-cs"/>
        </a:defRPr>
      </a:lvl2pPr>
      <a:lvl3pPr marL="779145" algn="l" defTabSz="779145" rtl="0" eaLnBrk="1" latinLnBrk="0" hangingPunct="1">
        <a:defRPr sz="1500" kern="1200">
          <a:solidFill>
            <a:schemeClr val="tx1"/>
          </a:solidFill>
          <a:latin typeface="+mn-lt"/>
          <a:ea typeface="+mn-ea"/>
          <a:cs typeface="+mn-cs"/>
        </a:defRPr>
      </a:lvl3pPr>
      <a:lvl4pPr marL="1169035" algn="l" defTabSz="779145" rtl="0" eaLnBrk="1" latinLnBrk="0" hangingPunct="1">
        <a:defRPr sz="1500" kern="1200">
          <a:solidFill>
            <a:schemeClr val="tx1"/>
          </a:solidFill>
          <a:latin typeface="+mn-lt"/>
          <a:ea typeface="+mn-ea"/>
          <a:cs typeface="+mn-cs"/>
        </a:defRPr>
      </a:lvl4pPr>
      <a:lvl5pPr marL="1558290" algn="l" defTabSz="779145" rtl="0" eaLnBrk="1" latinLnBrk="0" hangingPunct="1">
        <a:defRPr sz="1500" kern="1200">
          <a:solidFill>
            <a:schemeClr val="tx1"/>
          </a:solidFill>
          <a:latin typeface="+mn-lt"/>
          <a:ea typeface="+mn-ea"/>
          <a:cs typeface="+mn-cs"/>
        </a:defRPr>
      </a:lvl5pPr>
      <a:lvl6pPr marL="1948180" algn="l" defTabSz="779145" rtl="0" eaLnBrk="1" latinLnBrk="0" hangingPunct="1">
        <a:defRPr sz="1500" kern="1200">
          <a:solidFill>
            <a:schemeClr val="tx1"/>
          </a:solidFill>
          <a:latin typeface="+mn-lt"/>
          <a:ea typeface="+mn-ea"/>
          <a:cs typeface="+mn-cs"/>
        </a:defRPr>
      </a:lvl6pPr>
      <a:lvl7pPr marL="2338070" algn="l" defTabSz="779145" rtl="0" eaLnBrk="1" latinLnBrk="0" hangingPunct="1">
        <a:defRPr sz="1500" kern="1200">
          <a:solidFill>
            <a:schemeClr val="tx1"/>
          </a:solidFill>
          <a:latin typeface="+mn-lt"/>
          <a:ea typeface="+mn-ea"/>
          <a:cs typeface="+mn-cs"/>
        </a:defRPr>
      </a:lvl7pPr>
      <a:lvl8pPr marL="2727325" algn="l" defTabSz="779145" rtl="0" eaLnBrk="1" latinLnBrk="0" hangingPunct="1">
        <a:defRPr sz="1500" kern="1200">
          <a:solidFill>
            <a:schemeClr val="tx1"/>
          </a:solidFill>
          <a:latin typeface="+mn-lt"/>
          <a:ea typeface="+mn-ea"/>
          <a:cs typeface="+mn-cs"/>
        </a:defRPr>
      </a:lvl8pPr>
      <a:lvl9pPr marL="3117215" algn="l" defTabSz="77914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vmlDrawing" Target="../drawings/vmlDrawing1.vml"/><Relationship Id="rId5" Type="http://schemas.openxmlformats.org/officeDocument/2006/relationships/slideLayout" Target="../slideLayouts/slideLayout85.xml"/><Relationship Id="rId4" Type="http://schemas.openxmlformats.org/officeDocument/2006/relationships/image" Target="../media/image3.GIF"/><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85.xml"/><Relationship Id="rId5" Type="http://schemas.openxmlformats.org/officeDocument/2006/relationships/image" Target="../media/image23.pn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hyperlink" Target="http://ntuts.com/tong-hop/cac-hinh-anh-dep-ve-cau-vong"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3.xml"/><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24.jpeg"/><Relationship Id="rId1" Type="http://schemas.openxmlformats.org/officeDocument/2006/relationships/slide" Target="slide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slide" Target="slide8.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8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1.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7.xml"/><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97.xml"/><Relationship Id="rId4" Type="http://schemas.openxmlformats.org/officeDocument/2006/relationships/image" Target="../media/image30.pn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97.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image" Target="../media/image35.png"/><Relationship Id="rId1" Type="http://schemas.openxmlformats.org/officeDocument/2006/relationships/hyperlink" Target="file:///C:\Users\truongdoan\AppData\Local\Temp\phan%20xa%20tren%20guong%20phang.ckt"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image" Target="../media/image36.png"/><Relationship Id="rId1" Type="http://schemas.openxmlformats.org/officeDocument/2006/relationships/hyperlink" Target="file:///C:\Users\truongdoan\AppData\Local\Temp\phan%20xa%20tren%20guong%20phang.ckt"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97.xml"/><Relationship Id="rId1" Type="http://schemas.openxmlformats.org/officeDocument/2006/relationships/hyperlink" Target="file:///C:\Users\truongdoan\AppData\Local\Temp\phan%20xa%20tren%20guong%20phang.ck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97.xml"/><Relationship Id="rId1" Type="http://schemas.openxmlformats.org/officeDocument/2006/relationships/image" Target="../media/image37.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69.xml"/><Relationship Id="rId3" Type="http://schemas.openxmlformats.org/officeDocument/2006/relationships/image" Target="../media/image40.wmf"/><Relationship Id="rId2" Type="http://schemas.openxmlformats.org/officeDocument/2006/relationships/image" Target="../media/image39.png"/><Relationship Id="rId1" Type="http://schemas.openxmlformats.org/officeDocument/2006/relationships/image" Target="../media/image3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9.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9.xml"/><Relationship Id="rId2" Type="http://schemas.openxmlformats.org/officeDocument/2006/relationships/image" Target="../media/image11.jpe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5650" name="Object 2"/>
          <p:cNvGraphicFramePr>
            <a:graphicFrameLocks noChangeAspect="1"/>
          </p:cNvGraphicFramePr>
          <p:nvPr/>
        </p:nvGraphicFramePr>
        <p:xfrm>
          <a:off x="857250" y="1657350"/>
          <a:ext cx="2000250" cy="3486150"/>
        </p:xfrm>
        <a:graphic>
          <a:graphicData uri="http://schemas.openxmlformats.org/presentationml/2006/ole">
            <mc:AlternateContent xmlns:mc="http://schemas.openxmlformats.org/markup-compatibility/2006">
              <mc:Choice xmlns:v="urn:schemas-microsoft-com:vml" Requires="v">
                <p:oleObj spid="_x0000_s3076" name="" r:id="rId1" imgW="1060450" imgH="1334770" progId="MS_ClipArt_Gallery.2">
                  <p:embed/>
                </p:oleObj>
              </mc:Choice>
              <mc:Fallback>
                <p:oleObj name="" r:id="rId1" imgW="1060450" imgH="1334770" progId="MS_ClipArt_Gallery.2">
                  <p:embed/>
                  <p:pic>
                    <p:nvPicPr>
                      <p:cNvPr id="0" name="Picture 3075"/>
                      <p:cNvPicPr/>
                      <p:nvPr/>
                    </p:nvPicPr>
                    <p:blipFill>
                      <a:blip r:embed="rId2"/>
                      <a:stretch>
                        <a:fillRect/>
                      </a:stretch>
                    </p:blipFill>
                    <p:spPr>
                      <a:xfrm>
                        <a:off x="857250" y="1657350"/>
                        <a:ext cx="2000250" cy="3486150"/>
                      </a:xfrm>
                      <a:prstGeom prst="rect">
                        <a:avLst/>
                      </a:prstGeom>
                      <a:noFill/>
                      <a:ln w="38100">
                        <a:noFill/>
                        <a:miter/>
                      </a:ln>
                    </p:spPr>
                  </p:pic>
                </p:oleObj>
              </mc:Fallback>
            </mc:AlternateContent>
          </a:graphicData>
        </a:graphic>
      </p:graphicFrame>
      <p:sp>
        <p:nvSpPr>
          <p:cNvPr id="155651" name="Rectangle 10"/>
          <p:cNvSpPr/>
          <p:nvPr/>
        </p:nvSpPr>
        <p:spPr>
          <a:xfrm>
            <a:off x="857250" y="0"/>
            <a:ext cx="7429500" cy="5143500"/>
          </a:xfrm>
          <a:prstGeom prst="rect">
            <a:avLst/>
          </a:prstGeom>
          <a:noFill/>
          <a:ln w="76200" cap="flat" cmpd="tri">
            <a:pattFill prst="solidDmnd">
              <a:fgClr>
                <a:srgbClr val="993366"/>
              </a:fgClr>
              <a:bgClr>
                <a:srgbClr val="FFFFFF"/>
              </a:bgClr>
            </a:pattFill>
            <a:prstDash val="solid"/>
            <a:miter/>
            <a:headEnd type="none" w="med" len="med"/>
            <a:tailEnd type="none" w="med" len="med"/>
          </a:ln>
          <a:effectLst>
            <a:prstShdw prst="shdw17" dist="17961" dir="13499999">
              <a:srgbClr val="5C1F3D"/>
            </a:prstShdw>
          </a:effectLst>
        </p:spPr>
        <p:txBody>
          <a:bodyPr wrap="none" anchor="ctr" anchorCtr="0"/>
          <a:p>
            <a:pPr>
              <a:buNone/>
            </a:pPr>
            <a:endParaRPr sz="1600" dirty="0">
              <a:effectLst>
                <a:outerShdw blurRad="38100" dist="38100" dir="2700000">
                  <a:srgbClr val="C0C0C0"/>
                </a:outerShdw>
              </a:effectLst>
              <a:latin typeface="Arial" panose="020B0604020202020204" pitchFamily="34" charset="0"/>
            </a:endParaRPr>
          </a:p>
        </p:txBody>
      </p:sp>
      <p:grpSp>
        <p:nvGrpSpPr>
          <p:cNvPr id="2" name="Group 23"/>
          <p:cNvGrpSpPr/>
          <p:nvPr/>
        </p:nvGrpSpPr>
        <p:grpSpPr>
          <a:xfrm>
            <a:off x="5072063" y="2671763"/>
            <a:ext cx="1012825" cy="10287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3942" y="1944980"/>
              <a:ext cx="1336916" cy="1151232"/>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algn="ctr" defTabSz="1066800">
                <a:lnSpc>
                  <a:spcPct val="90000"/>
                </a:lnSpc>
                <a:spcAft>
                  <a:spcPct val="35000"/>
                </a:spcAft>
                <a:buNone/>
              </a:pPr>
              <a:endParaRPr lang="vi-VN" altLang="x-none" sz="2400" dirty="0">
                <a:solidFill>
                  <a:srgbClr val="FFFFFF"/>
                </a:solidFill>
                <a:latin typeface="Arial" panose="020B0604020202020204" pitchFamily="34" charset="0"/>
              </a:endParaRPr>
            </a:p>
          </p:txBody>
        </p:sp>
      </p:grpSp>
      <p:grpSp>
        <p:nvGrpSpPr>
          <p:cNvPr id="4" name="Group 20"/>
          <p:cNvGrpSpPr/>
          <p:nvPr/>
        </p:nvGrpSpPr>
        <p:grpSpPr>
          <a:xfrm>
            <a:off x="4057650" y="2114551"/>
            <a:ext cx="1214535" cy="1205021"/>
            <a:chOff x="2844800" y="1828800"/>
            <a:chExt cx="2235200" cy="2235200"/>
          </a:xfrm>
          <a:solidFill>
            <a:schemeClr val="accent2">
              <a:lumMod val="20000"/>
              <a:lumOff val="80000"/>
            </a:schemeClr>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marL="0" marR="0" lvl="0" indent="0" algn="ctr" defTabSz="1066800" rtl="0" eaLnBrk="0" fontAlgn="auto" latinLnBrk="0" hangingPunct="0">
                <a:lnSpc>
                  <a:spcPct val="90000"/>
                </a:lnSpc>
                <a:spcBef>
                  <a:spcPct val="0"/>
                </a:spcBef>
                <a:spcAft>
                  <a:spcPct val="3500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 name="Group 23"/>
          <p:cNvGrpSpPr/>
          <p:nvPr/>
        </p:nvGrpSpPr>
        <p:grpSpPr>
          <a:xfrm>
            <a:off x="3257550" y="2643188"/>
            <a:ext cx="1060450" cy="1143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848" y="1946275"/>
              <a:ext cx="1337105" cy="1147868"/>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algn="ctr" defTabSz="1066800">
                <a:lnSpc>
                  <a:spcPct val="90000"/>
                </a:lnSpc>
                <a:spcAft>
                  <a:spcPct val="35000"/>
                </a:spcAft>
                <a:buNone/>
              </a:pPr>
              <a:endParaRPr lang="vi-VN" altLang="x-none" sz="2400" dirty="0">
                <a:solidFill>
                  <a:srgbClr val="FFFFFF"/>
                </a:solidFill>
                <a:latin typeface="Arial" panose="020B0604020202020204" pitchFamily="34" charset="0"/>
              </a:endParaRPr>
            </a:p>
          </p:txBody>
        </p:sp>
      </p:grpSp>
      <p:grpSp>
        <p:nvGrpSpPr>
          <p:cNvPr id="7" name="Group 26"/>
          <p:cNvGrpSpPr/>
          <p:nvPr/>
        </p:nvGrpSpPr>
        <p:grpSpPr>
          <a:xfrm>
            <a:off x="4086987" y="3142085"/>
            <a:ext cx="1214849" cy="123183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marL="0" marR="0" lvl="0" indent="0" algn="ctr" defTabSz="1066800" rtl="0" eaLnBrk="0" fontAlgn="auto" latinLnBrk="0" hangingPunct="0">
                <a:lnSpc>
                  <a:spcPct val="90000"/>
                </a:lnSpc>
                <a:spcBef>
                  <a:spcPct val="0"/>
                </a:spcBef>
                <a:spcAft>
                  <a:spcPct val="3500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grpSp>
      <p:pic>
        <p:nvPicPr>
          <p:cNvPr id="155656" name="Picture 37" descr="BAR"/>
          <p:cNvPicPr preferRelativeResize="0">
            <a:picLocks noChangeAspect="1"/>
          </p:cNvPicPr>
          <p:nvPr/>
        </p:nvPicPr>
        <p:blipFill>
          <a:blip r:embed="rId3"/>
          <a:stretch>
            <a:fillRect/>
          </a:stretch>
        </p:blipFill>
        <p:spPr>
          <a:xfrm>
            <a:off x="2344738" y="1195388"/>
            <a:ext cx="4400550" cy="76200"/>
          </a:xfrm>
          <a:prstGeom prst="rect">
            <a:avLst/>
          </a:prstGeom>
          <a:noFill/>
          <a:ln w="9525">
            <a:noFill/>
          </a:ln>
        </p:spPr>
      </p:pic>
      <p:pic>
        <p:nvPicPr>
          <p:cNvPr id="155657" name="Picture 58" descr="atom1"/>
          <p:cNvPicPr>
            <a:picLocks noChangeAspect="1"/>
          </p:cNvPicPr>
          <p:nvPr/>
        </p:nvPicPr>
        <p:blipFill>
          <a:blip r:embed="rId4"/>
          <a:stretch>
            <a:fillRect/>
          </a:stretch>
        </p:blipFill>
        <p:spPr>
          <a:xfrm>
            <a:off x="7315200" y="-28575"/>
            <a:ext cx="971550" cy="914400"/>
          </a:xfrm>
          <a:prstGeom prst="rect">
            <a:avLst/>
          </a:prstGeom>
          <a:noFill/>
          <a:ln w="9525">
            <a:noFill/>
          </a:ln>
        </p:spPr>
      </p:pic>
      <p:sp>
        <p:nvSpPr>
          <p:cNvPr id="18" name="TextBox 15"/>
          <p:cNvSpPr txBox="1"/>
          <p:nvPr/>
        </p:nvSpPr>
        <p:spPr>
          <a:xfrm>
            <a:off x="2836127" y="332988"/>
            <a:ext cx="57229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ctr" defTabSz="777875" rtl="0" eaLnBrk="1" fontAlgn="auto" latinLnBrk="0" hangingPunct="1">
              <a:lnSpc>
                <a:spcPct val="100000"/>
              </a:lnSpc>
              <a:spcBef>
                <a:spcPts val="0"/>
              </a:spcBef>
              <a:spcAft>
                <a:spcPts val="0"/>
              </a:spcAft>
              <a:buClrTx/>
              <a:buSzTx/>
              <a:buFontTx/>
              <a:buNone/>
              <a:defRPr/>
            </a:pPr>
            <a:r>
              <a:rPr kumimoji="0" lang="vi-VN" sz="4400" b="1" i="0" u="none" strike="noStrike" kern="0" cap="none" spc="0" normalizeH="0" baseline="0" noProof="0" dirty="0">
                <a:ln>
                  <a:noFill/>
                </a:ln>
                <a:solidFill>
                  <a:srgbClr val="00C200"/>
                </a:solidFill>
                <a:effectLst/>
                <a:uLnTx/>
                <a:uFillTx/>
                <a:latin typeface="Times New Roman" panose="02020603050405020304" pitchFamily="18" charset="0"/>
                <a:ea typeface="+mn-ea"/>
                <a:cs typeface="Arial" panose="020B0604020202020204" pitchFamily="34" charset="0"/>
              </a:rPr>
              <a:t>K</a:t>
            </a:r>
            <a:endParaRPr kumimoji="0" lang="vi-VN" sz="4400" b="1" i="0" u="none" strike="noStrike" kern="0" cap="none" spc="0" normalizeH="0" baseline="0" noProof="0" dirty="0">
              <a:ln>
                <a:noFill/>
              </a:ln>
              <a:solidFill>
                <a:srgbClr val="00C200"/>
              </a:solidFill>
              <a:effectLst/>
              <a:uLnTx/>
              <a:uFillTx/>
              <a:latin typeface="Times New Roman" panose="02020603050405020304" pitchFamily="18" charset="0"/>
              <a:ea typeface="+mn-ea"/>
              <a:cs typeface="Arial" panose="020B0604020202020204" pitchFamily="34" charset="0"/>
            </a:endParaRPr>
          </a:p>
        </p:txBody>
      </p:sp>
      <p:sp>
        <p:nvSpPr>
          <p:cNvPr id="19" name="TextBox 16"/>
          <p:cNvSpPr txBox="1"/>
          <p:nvPr/>
        </p:nvSpPr>
        <p:spPr>
          <a:xfrm>
            <a:off x="3469542" y="332988"/>
            <a:ext cx="56857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777875" rtl="0" eaLnBrk="1" fontAlgn="auto" latinLnBrk="0" hangingPunct="1">
              <a:lnSpc>
                <a:spcPct val="100000"/>
              </a:lnSpc>
              <a:spcBef>
                <a:spcPts val="0"/>
              </a:spcBef>
              <a:spcAft>
                <a:spcPts val="0"/>
              </a:spcAft>
              <a:buClrTx/>
              <a:buSzTx/>
              <a:buFontTx/>
              <a:buNone/>
              <a:defRPr/>
            </a:pPr>
            <a:r>
              <a:rPr kumimoji="0" lang="vi-VN" sz="4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H</a:t>
            </a:r>
            <a:endParaRPr kumimoji="0" lang="vi-VN" sz="4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20" name="TextBox 17"/>
          <p:cNvSpPr txBox="1"/>
          <p:nvPr/>
        </p:nvSpPr>
        <p:spPr>
          <a:xfrm>
            <a:off x="4109854" y="329813"/>
            <a:ext cx="56857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p>
            <a:pPr eaLnBrk="1" hangingPunct="1"/>
            <a:r>
              <a:rPr sz="4400" b="1" dirty="0">
                <a:solidFill>
                  <a:srgbClr val="24602E"/>
                </a:solidFill>
                <a:latin typeface="Times New Roman" panose="02020603050405020304" pitchFamily="18" charset="0"/>
              </a:rPr>
              <a:t>T</a:t>
            </a:r>
            <a:endParaRPr lang="vi-VN" altLang="x-none" sz="4400" b="1" dirty="0">
              <a:solidFill>
                <a:srgbClr val="24602E"/>
              </a:solidFill>
              <a:latin typeface="Times New Roman" panose="02020603050405020304" pitchFamily="18" charset="0"/>
            </a:endParaRPr>
          </a:p>
        </p:txBody>
      </p:sp>
      <p:sp>
        <p:nvSpPr>
          <p:cNvPr id="21" name="TextBox 18"/>
          <p:cNvSpPr txBox="1"/>
          <p:nvPr/>
        </p:nvSpPr>
        <p:spPr>
          <a:xfrm>
            <a:off x="4807429" y="329813"/>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777875" rtl="0" eaLnBrk="1" fontAlgn="auto" latinLnBrk="0" hangingPunct="1">
              <a:lnSpc>
                <a:spcPct val="100000"/>
              </a:lnSpc>
              <a:spcBef>
                <a:spcPts val="0"/>
              </a:spcBef>
              <a:spcAft>
                <a:spcPts val="0"/>
              </a:spcAft>
              <a:buClrTx/>
              <a:buSzTx/>
              <a:buFontTx/>
              <a:buNone/>
              <a:defRPr/>
            </a:pPr>
            <a:r>
              <a:rPr kumimoji="0" lang="vi-VN" sz="4400" b="1" i="0" u="none" strike="noStrike" kern="0" cap="none" spc="0" normalizeH="0" baseline="0" noProof="0" dirty="0">
                <a:ln>
                  <a:noFill/>
                </a:ln>
                <a:solidFill>
                  <a:srgbClr val="5B34DA"/>
                </a:solidFill>
                <a:effectLst/>
                <a:uLnTx/>
                <a:uFillTx/>
                <a:latin typeface="Times New Roman" panose="02020603050405020304" pitchFamily="18" charset="0"/>
                <a:ea typeface="+mn-ea"/>
                <a:cs typeface="Arial" panose="020B0604020202020204" pitchFamily="34" charset="0"/>
              </a:rPr>
              <a:t>N</a:t>
            </a:r>
            <a:endParaRPr kumimoji="0" lang="vi-VN" sz="4400" b="1" i="0" u="none" strike="noStrike" kern="0" cap="none" spc="0" normalizeH="0" baseline="0" noProof="0" dirty="0">
              <a:ln>
                <a:noFill/>
              </a:ln>
              <a:solidFill>
                <a:srgbClr val="5B34DA"/>
              </a:solidFill>
              <a:effectLst/>
              <a:uLnTx/>
              <a:uFillTx/>
              <a:latin typeface="Times New Roman" panose="02020603050405020304" pitchFamily="18" charset="0"/>
              <a:ea typeface="+mn-ea"/>
              <a:cs typeface="Arial" panose="020B0604020202020204" pitchFamily="34" charset="0"/>
            </a:endParaRPr>
          </a:p>
        </p:txBody>
      </p:sp>
      <p:sp>
        <p:nvSpPr>
          <p:cNvPr id="24" name="TextBox 20"/>
          <p:cNvSpPr txBox="1"/>
          <p:nvPr/>
        </p:nvSpPr>
        <p:spPr>
          <a:xfrm>
            <a:off x="5569429" y="329813"/>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p>
            <a:pPr algn="ctr" eaLnBrk="1" hangingPunct="1"/>
            <a:r>
              <a:rPr sz="4400" b="1" dirty="0">
                <a:solidFill>
                  <a:srgbClr val="0066FF"/>
                </a:solidFill>
                <a:latin typeface="Times New Roman" panose="02020603050405020304" pitchFamily="18" charset="0"/>
              </a:rPr>
              <a:t>7</a:t>
            </a:r>
            <a:endParaRPr lang="vi-VN" altLang="x-none" sz="4400" b="1" dirty="0">
              <a:solidFill>
                <a:srgbClr val="0066FF"/>
              </a:solidFill>
              <a:latin typeface="Times New Roman" panose="02020603050405020304" pitchFamily="18" charset="0"/>
            </a:endParaRPr>
          </a:p>
        </p:txBody>
      </p:sp>
      <p:sp>
        <p:nvSpPr>
          <p:cNvPr id="155673" name="Rectangle 5"/>
          <p:cNvSpPr/>
          <p:nvPr/>
        </p:nvSpPr>
        <p:spPr>
          <a:xfrm>
            <a:off x="1885950" y="1292225"/>
            <a:ext cx="5157788" cy="584200"/>
          </a:xfrm>
          <a:prstGeom prst="rect">
            <a:avLst/>
          </a:prstGeom>
          <a:noFill/>
          <a:ln w="9525">
            <a:noFill/>
          </a:ln>
        </p:spPr>
        <p:txBody>
          <a:bodyPr wrap="none">
            <a:spAutoFit/>
          </a:bodyPr>
          <a:lstStyle>
            <a:lvl1pPr marL="292100" indent="-2921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31825" indent="-24320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973455" indent="-193675"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6398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52600" indent="-193675"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stStyle>
          <a:p>
            <a:pPr marL="0" lvl="0" indent="0" algn="ctr" defTabSz="777875" eaLnBrk="1" hangingPunct="1">
              <a:spcBef>
                <a:spcPct val="50000"/>
              </a:spcBef>
              <a:buFontTx/>
              <a:buNone/>
            </a:pPr>
            <a:r>
              <a:rPr lang="vi-VN" altLang="en-US" sz="3200" b="1" i="1" dirty="0">
                <a:solidFill>
                  <a:srgbClr val="FF3300"/>
                </a:solidFill>
                <a:latin typeface="Times New Roman" panose="02020603050405020304" pitchFamily="18" charset="0"/>
                <a:cs typeface="Times New Roman" panose="02020603050405020304" pitchFamily="18" charset="0"/>
              </a:rPr>
              <a:t>Bộ sách Chân Trời Sáng Tạo</a:t>
            </a:r>
            <a:endParaRPr lang="en-US" altLang="en-US" sz="3200" b="1" i="1" dirty="0">
              <a:solidFill>
                <a:srgbClr val="FF3300"/>
              </a:solidFill>
              <a:latin typeface="Times New Roman" panose="02020603050405020304" pitchFamily="18" charset="0"/>
              <a:ea typeface="Times New Roman" panose="02020603050405020304" pitchFamily="18" charset="0"/>
            </a:endParaRPr>
          </a:p>
        </p:txBody>
      </p:sp>
      <p:sp>
        <p:nvSpPr>
          <p:cNvPr id="30" name="Rectangle 4"/>
          <p:cNvSpPr/>
          <p:nvPr/>
        </p:nvSpPr>
        <p:spPr>
          <a:xfrm>
            <a:off x="1752600" y="4495800"/>
            <a:ext cx="6270625" cy="584200"/>
          </a:xfrm>
          <a:prstGeom prst="rect">
            <a:avLst/>
          </a:prstGeom>
        </p:spPr>
        <p:txBody>
          <a:bodyPr wrap="square">
            <a:spAutoFit/>
          </a:bodyPr>
          <a:p>
            <a:pPr algn="ctr" defTabSz="831850">
              <a:spcBef>
                <a:spcPct val="50000"/>
              </a:spcBef>
              <a:buNone/>
            </a:pPr>
            <a:r>
              <a:rPr lang="vi-VN" altLang="x-none" sz="3200" b="1" dirty="0">
                <a:solidFill>
                  <a:srgbClr val="FF0066"/>
                </a:solidFill>
                <a:effectLst>
                  <a:outerShdw blurRad="38100" dist="38100" dir="2700000">
                    <a:srgbClr val="C0C0C0"/>
                  </a:outerShdw>
                </a:effectLst>
                <a:latin typeface="Times New Roman" panose="02020603050405020304" pitchFamily="18" charset="0"/>
                <a:cs typeface="Times New Roman" panose="02020603050405020304" pitchFamily="18" charset="0"/>
              </a:rPr>
              <a:t>Học viên</a:t>
            </a:r>
            <a:r>
              <a:rPr sz="3200" b="1" dirty="0">
                <a:solidFill>
                  <a:srgbClr val="FF0066"/>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vi-VN" altLang="x-none" sz="3200" b="1" dirty="0">
                <a:solidFill>
                  <a:srgbClr val="FF0066"/>
                </a:solidFill>
                <a:effectLst>
                  <a:outerShdw blurRad="38100" dist="38100" dir="2700000">
                    <a:srgbClr val="C0C0C0"/>
                  </a:outerShdw>
                </a:effectLst>
                <a:latin typeface="Times New Roman" panose="02020603050405020304" pitchFamily="18" charset="0"/>
                <a:cs typeface="Times New Roman" panose="02020603050405020304" pitchFamily="18" charset="0"/>
              </a:rPr>
              <a:t>Trương Thị Thu H</a:t>
            </a:r>
            <a:r>
              <a:rPr lang="vi-VN" altLang="x-none" sz="3200" b="1" dirty="0">
                <a:solidFill>
                  <a:srgbClr val="FF0066"/>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endParaRPr sz="3200" b="1" dirty="0">
              <a:solidFill>
                <a:srgbClr val="FF0066"/>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2"/>
                                        </p:tgtEl>
                                        <p:attrNameLst>
                                          <p:attrName>r</p:attrName>
                                        </p:attrNameLst>
                                      </p:cBhvr>
                                    </p:animRot>
                                  </p:childTnLst>
                                </p:cTn>
                              </p:par>
                              <p:par>
                                <p:cTn id="13" presetID="64" presetClass="path" presetSubtype="0" repeatCount="indefinite" accel="50000" decel="50000" autoRev="1" fill="hold" nodeType="withEffect">
                                  <p:stCondLst>
                                    <p:cond delay="0"/>
                                  </p:stCondLst>
                                  <p:childTnLst>
                                    <p:animMotion origin="layout" path="M -0.00156 -0.05988 L -0.00521 0.12993 " pathEditMode="relative" rAng="0" ptsTypes="AA">
                                      <p:cBhvr>
                                        <p:cTn id="14" dur="5000" spd="-100000" fill="hold"/>
                                        <p:tgtEl>
                                          <p:spTgt spid="18"/>
                                        </p:tgtEl>
                                        <p:attrNameLst>
                                          <p:attrName>ppt_x</p:attrName>
                                          <p:attrName>ppt_y</p:attrName>
                                        </p:attrNameLst>
                                      </p:cBhvr>
                                      <p:rCtr x="-200" y="9500"/>
                                    </p:animMotion>
                                  </p:childTnLst>
                                </p:cTn>
                              </p:par>
                              <p:par>
                                <p:cTn id="15" presetID="64" presetClass="path" presetSubtype="0" repeatCount="indefinite" accel="50000" decel="50000" autoRev="1" fill="hold" nodeType="withEffect">
                                  <p:stCondLst>
                                    <p:cond delay="0"/>
                                  </p:stCondLst>
                                  <p:childTnLst>
                                    <p:animMotion origin="layout" path="M 0.00052 0.11759 L -0.00174 -0.17068 " pathEditMode="relative" rAng="0" ptsTypes="AA">
                                      <p:cBhvr>
                                        <p:cTn id="16" dur="5000" spd="-100000" fill="hold"/>
                                        <p:tgtEl>
                                          <p:spTgt spid="19"/>
                                        </p:tgtEl>
                                        <p:attrNameLst>
                                          <p:attrName>ppt_x</p:attrName>
                                          <p:attrName>ppt_y</p:attrName>
                                        </p:attrNameLst>
                                      </p:cBhvr>
                                      <p:rCtr x="-100" y="-14400"/>
                                    </p:animMotion>
                                  </p:childTnLst>
                                </p:cTn>
                              </p:par>
                              <p:par>
                                <p:cTn id="17" presetID="64" presetClass="path" presetSubtype="0" repeatCount="indefinite" accel="50000" decel="50000" autoRev="1" fill="hold" nodeType="withEffect">
                                  <p:stCondLst>
                                    <p:cond delay="0"/>
                                  </p:stCondLst>
                                  <p:childTnLst>
                                    <p:animMotion origin="layout" path="M -0.00278 0.16234 L 4.44444E-6 -0.09259 " pathEditMode="relative" rAng="0" ptsTypes="AA">
                                      <p:cBhvr>
                                        <p:cTn id="18" dur="3000" spd="-100000" fill="hold"/>
                                        <p:tgtEl>
                                          <p:spTgt spid="20"/>
                                        </p:tgtEl>
                                        <p:attrNameLst>
                                          <p:attrName>ppt_x</p:attrName>
                                          <p:attrName>ppt_y</p:attrName>
                                        </p:attrNameLst>
                                      </p:cBhvr>
                                      <p:rCtr x="100" y="-12700"/>
                                    </p:animMotion>
                                  </p:childTnLst>
                                </p:cTn>
                              </p:par>
                              <p:par>
                                <p:cTn id="19" presetID="64" presetClass="path" presetSubtype="0" repeatCount="indefinite" accel="50000" decel="50000" autoRev="1" fill="hold" nodeType="withEffect">
                                  <p:stCondLst>
                                    <p:cond delay="0"/>
                                  </p:stCondLst>
                                  <p:childTnLst>
                                    <p:animMotion origin="layout" path="M -0.00017 0.125 L -8.33333E-7 -0.09506 " pathEditMode="relative" rAng="0" ptsTypes="AA">
                                      <p:cBhvr>
                                        <p:cTn id="20" dur="5000" fill="hold"/>
                                        <p:tgtEl>
                                          <p:spTgt spid="21"/>
                                        </p:tgtEl>
                                        <p:attrNameLst>
                                          <p:attrName>ppt_x</p:attrName>
                                          <p:attrName>ppt_y</p:attrName>
                                        </p:attrNameLst>
                                      </p:cBhvr>
                                      <p:rCtr x="0" y="-11000"/>
                                    </p:animMotion>
                                  </p:childTnLst>
                                </p:cTn>
                              </p:par>
                              <p:par>
                                <p:cTn id="21" presetID="64" presetClass="path" presetSubtype="0" repeatCount="indefinite" accel="50000" decel="50000" autoRev="1" fill="hold" nodeType="withEffect">
                                  <p:stCondLst>
                                    <p:cond delay="0"/>
                                  </p:stCondLst>
                                  <p:childTnLst>
                                    <p:animMotion origin="layout" path="M 0.00122 0.09383 L 0.00122 -0.14753 " pathEditMode="relative" rAng="0" ptsTypes="AA">
                                      <p:cBhvr>
                                        <p:cTn id="22" dur="5000" fill="hold"/>
                                        <p:tgtEl>
                                          <p:spTgt spid="24"/>
                                        </p:tgtEl>
                                        <p:attrNameLst>
                                          <p:attrName>ppt_x</p:attrName>
                                          <p:attrName>ppt_y</p:attrName>
                                        </p:attrNameLst>
                                      </p:cBhvr>
                                      <p:rCtr x="0" y="-12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 Box 11"/>
          <p:cNvSpPr txBox="1">
            <a:spLocks noChangeArrowheads="1"/>
          </p:cNvSpPr>
          <p:nvPr/>
        </p:nvSpPr>
        <p:spPr bwMode="auto">
          <a:xfrm>
            <a:off x="179388" y="1833563"/>
            <a:ext cx="8632825" cy="738188"/>
          </a:xfrm>
          <a:prstGeom prst="rect">
            <a:avLst/>
          </a:prstGeom>
          <a:noFill/>
          <a:ln>
            <a:noFill/>
          </a:ln>
        </p:spPr>
        <p:txBody>
          <a:bodyPr>
            <a:spAutoFit/>
          </a:bodyPr>
          <a:lstStyle>
            <a:lvl1pPr marL="157480" indent="-157480" algn="l" defTabSz="631825" rtl="0" eaLnBrk="0" fontAlgn="base" hangingPunct="0">
              <a:lnSpc>
                <a:spcPct val="90000"/>
              </a:lnSpc>
              <a:spcBef>
                <a:spcPts val="690"/>
              </a:spcBef>
              <a:spcAft>
                <a:spcPct val="0"/>
              </a:spcAft>
              <a:buFont typeface="Arial" panose="020B0604020202020204" pitchFamily="34" charset="0"/>
              <a:buChar char="•"/>
              <a:defRPr sz="1900" kern="1200">
                <a:solidFill>
                  <a:schemeClr val="tx1"/>
                </a:solidFill>
                <a:latin typeface="+mn-lt"/>
                <a:ea typeface="+mn-ea"/>
                <a:cs typeface="+mn-cs"/>
              </a:defRPr>
            </a:lvl1pPr>
            <a:lvl2pPr marL="474980" indent="-157480" algn="l" defTabSz="631825" rtl="0" eaLnBrk="0" fontAlgn="base" hangingPunct="0">
              <a:lnSpc>
                <a:spcPct val="90000"/>
              </a:lnSpc>
              <a:spcBef>
                <a:spcPts val="350"/>
              </a:spcBef>
              <a:spcAft>
                <a:spcPct val="0"/>
              </a:spcAft>
              <a:buFont typeface="Arial" panose="020B0604020202020204" pitchFamily="34" charset="0"/>
              <a:buChar char="•"/>
              <a:defRPr sz="1700" kern="1200">
                <a:solidFill>
                  <a:schemeClr val="tx1"/>
                </a:solidFill>
                <a:latin typeface="+mn-lt"/>
                <a:ea typeface="+mn-ea"/>
                <a:cs typeface="+mn-cs"/>
              </a:defRPr>
            </a:lvl2pPr>
            <a:lvl3pPr marL="790575" indent="-157480" algn="l" defTabSz="631825" rtl="0" eaLnBrk="0" fontAlgn="base" hangingPunct="0">
              <a:lnSpc>
                <a:spcPct val="90000"/>
              </a:lnSpc>
              <a:spcBef>
                <a:spcPts val="350"/>
              </a:spcBef>
              <a:spcAft>
                <a:spcPct val="0"/>
              </a:spcAft>
              <a:buFont typeface="Arial" panose="020B0604020202020204" pitchFamily="34" charset="0"/>
              <a:buChar char="•"/>
              <a:defRPr sz="1400" kern="1200">
                <a:solidFill>
                  <a:schemeClr val="tx1"/>
                </a:solidFill>
                <a:latin typeface="+mn-lt"/>
                <a:ea typeface="+mn-ea"/>
                <a:cs typeface="+mn-cs"/>
              </a:defRPr>
            </a:lvl3pPr>
            <a:lvl4pPr marL="1106805" indent="-157480" algn="l" defTabSz="631825" rtl="0" eaLnBrk="0" fontAlgn="base" hangingPunct="0">
              <a:lnSpc>
                <a:spcPct val="90000"/>
              </a:lnSpc>
              <a:spcBef>
                <a:spcPts val="350"/>
              </a:spcBef>
              <a:spcAft>
                <a:spcPct val="0"/>
              </a:spcAft>
              <a:buFont typeface="Arial" panose="020B0604020202020204" pitchFamily="34" charset="0"/>
              <a:buChar char="•"/>
              <a:defRPr sz="1200" kern="1200">
                <a:solidFill>
                  <a:schemeClr val="tx1"/>
                </a:solidFill>
                <a:latin typeface="+mn-lt"/>
                <a:ea typeface="+mn-ea"/>
                <a:cs typeface="+mn-cs"/>
              </a:defRPr>
            </a:lvl4pPr>
            <a:lvl5pPr marL="1424305" indent="-157480" algn="l" defTabSz="631825" rtl="0" eaLnBrk="0" fontAlgn="base" hangingPunct="0">
              <a:lnSpc>
                <a:spcPct val="90000"/>
              </a:lnSpc>
              <a:spcBef>
                <a:spcPts val="350"/>
              </a:spcBef>
              <a:spcAft>
                <a:spcPct val="0"/>
              </a:spcAft>
              <a:buFont typeface="Arial" panose="020B0604020202020204" pitchFamily="34" charset="0"/>
              <a:buChar char="•"/>
              <a:defRPr sz="1200" kern="1200">
                <a:solidFill>
                  <a:schemeClr val="tx1"/>
                </a:solidFill>
                <a:latin typeface="+mn-lt"/>
                <a:ea typeface="+mn-ea"/>
                <a:cs typeface="+mn-cs"/>
              </a:defRPr>
            </a:lvl5pPr>
          </a:lstStyle>
          <a:p>
            <a:pPr marL="0" lvl="0" indent="0" algn="just" defTabSz="777875" eaLnBrk="1" hangingPunct="1">
              <a:lnSpc>
                <a:spcPct val="100000"/>
              </a:lnSpc>
              <a:spcBef>
                <a:spcPct val="0"/>
              </a:spcBef>
              <a:buFontTx/>
              <a:buNone/>
            </a:pPr>
            <a:r>
              <a:rPr sz="2100" b="1" i="1" dirty="0">
                <a:solidFill>
                  <a:srgbClr val="548235"/>
                </a:solidFill>
                <a:latin typeface="Times New Roman" panose="02020603050405020304" pitchFamily="18" charset="0"/>
                <a:cs typeface="Arial" panose="020B0604020202020204" pitchFamily="34" charset="0"/>
              </a:rPr>
              <a:t>* </a:t>
            </a:r>
            <a:r>
              <a:rPr lang="vi-VN" altLang="x-none" sz="2100" b="1" i="1" dirty="0">
                <a:latin typeface="Times New Roman" panose="02020603050405020304" pitchFamily="18" charset="0"/>
                <a:cs typeface="Arial" panose="020B0604020202020204" pitchFamily="34" charset="0"/>
              </a:rPr>
              <a:t>Hiện tượng ánh sáng bị hắt trở lại môi trường cũ khi gặp một bề mặt nhẵn bóng </a:t>
            </a:r>
            <a:r>
              <a:rPr sz="2100" b="1" i="1" dirty="0">
                <a:latin typeface="Times New Roman" panose="02020603050405020304" pitchFamily="18" charset="0"/>
                <a:cs typeface="Arial" panose="020B0604020202020204" pitchFamily="34" charset="0"/>
              </a:rPr>
              <a:t>gọi là hiện tượng phản xạ ánh sáng.</a:t>
            </a:r>
            <a:endParaRPr sz="2100" b="1" i="1" dirty="0">
              <a:latin typeface="Times New Roman" panose="02020603050405020304" pitchFamily="18" charset="0"/>
              <a:ea typeface="Arial" panose="020B0604020202020204" pitchFamily="34" charset="0"/>
            </a:endParaRPr>
          </a:p>
        </p:txBody>
      </p:sp>
      <p:sp>
        <p:nvSpPr>
          <p:cNvPr id="9"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10" name="Rectangle 5"/>
          <p:cNvSpPr/>
          <p:nvPr/>
        </p:nvSpPr>
        <p:spPr>
          <a:xfrm>
            <a:off x="26988" y="625475"/>
            <a:ext cx="5478463" cy="8794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I. PHẢN XẠ ÁNH SÁNG</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11" name="Rounded Rectangular Callout 42"/>
          <p:cNvSpPr/>
          <p:nvPr/>
        </p:nvSpPr>
        <p:spPr>
          <a:xfrm>
            <a:off x="939800" y="2733675"/>
            <a:ext cx="3321050" cy="1533525"/>
          </a:xfrm>
          <a:prstGeom prst="wedgeRoundRectCallout">
            <a:avLst>
              <a:gd name="adj1" fmla="val 40588"/>
              <a:gd name="adj2" fmla="val 88609"/>
              <a:gd name="adj3" fmla="val 16667"/>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dirty="0">
                <a:latin typeface="Arial" panose="020B0604020202020204" pitchFamily="34" charset="0"/>
              </a:rPr>
              <a:t>Ban đêm ta không thể đọc sách trong 1 căn phòng tối. Chỉ khi bật đèn lên ta mới có thể nhìn thấy trang sách. Vì sao?</a:t>
            </a:r>
            <a:endParaRPr dirty="0">
              <a:latin typeface="Calibri" panose="020F0502020204030204" pitchFamily="34" charset="0"/>
            </a:endParaRPr>
          </a:p>
        </p:txBody>
      </p:sp>
      <p:sp>
        <p:nvSpPr>
          <p:cNvPr id="7" name="Hộp Văn bản 6"/>
          <p:cNvSpPr txBox="1"/>
          <p:nvPr/>
        </p:nvSpPr>
        <p:spPr>
          <a:xfrm>
            <a:off x="4572000" y="2830513"/>
            <a:ext cx="3209925" cy="1687512"/>
          </a:xfrm>
          <a:prstGeom prst="rect">
            <a:avLst/>
          </a:prstGeom>
          <a:noFill/>
          <a:ln w="9525">
            <a:noFill/>
          </a:ln>
        </p:spPr>
        <p:txBody>
          <a:bodyPr>
            <a:spAutoFit/>
          </a:bodyPr>
          <a:p>
            <a:pPr algn="just" defTabSz="777875">
              <a:lnSpc>
                <a:spcPct val="150000"/>
              </a:lnSpc>
              <a:buNone/>
              <a:tabLst>
                <a:tab pos="358775" algn="l"/>
                <a:tab pos="719455" algn="l"/>
              </a:tabLst>
            </a:pPr>
            <a:r>
              <a:rPr lang="vi-VN" altLang="x-none" sz="2400" i="1" dirty="0">
                <a:latin typeface="Times New Roman" panose="02020603050405020304" pitchFamily="18" charset="0"/>
                <a:cs typeface="Calibri" panose="020F0502020204030204" pitchFamily="34" charset="0"/>
              </a:rPr>
              <a:t>Do ánh sáng từ ngọn đèn, đi đến sách phản chiếu v</a:t>
            </a:r>
            <a:r>
              <a:rPr lang="vi-VN" altLang="x-none" sz="2400" i="1" dirty="0">
                <a:latin typeface="Times New Roman" panose="02020603050405020304" pitchFamily="18" charset="0"/>
                <a:ea typeface="Calibri" panose="020F0502020204030204" pitchFamily="34" charset="0"/>
              </a:rPr>
              <a:t>à</a:t>
            </a:r>
            <a:r>
              <a:rPr lang="vi-VN" altLang="x-none" sz="2400" i="1" dirty="0">
                <a:latin typeface="Times New Roman" panose="02020603050405020304" pitchFamily="18" charset="0"/>
                <a:cs typeface="Calibri" panose="020F0502020204030204" pitchFamily="34" charset="0"/>
              </a:rPr>
              <a:t>o mắt ta.</a:t>
            </a:r>
            <a:endParaRPr sz="2400" i="1"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31" name="Picture 63" descr="IMG0079A"/>
          <p:cNvPicPr>
            <a:picLocks noChangeAspect="1"/>
          </p:cNvPicPr>
          <p:nvPr/>
        </p:nvPicPr>
        <p:blipFill>
          <a:blip r:embed="rId1"/>
          <a:stretch>
            <a:fillRect/>
          </a:stretch>
        </p:blipFill>
        <p:spPr>
          <a:xfrm>
            <a:off x="4813300" y="654050"/>
            <a:ext cx="4049713" cy="3071813"/>
          </a:xfrm>
          <a:prstGeom prst="rect">
            <a:avLst/>
          </a:prstGeom>
          <a:noFill/>
          <a:ln w="9525">
            <a:noFill/>
          </a:ln>
        </p:spPr>
      </p:pic>
      <p:pic>
        <p:nvPicPr>
          <p:cNvPr id="7230" name="Picture 62" descr="IMG0077A"/>
          <p:cNvPicPr>
            <a:picLocks noChangeAspect="1"/>
          </p:cNvPicPr>
          <p:nvPr/>
        </p:nvPicPr>
        <p:blipFill>
          <a:blip r:embed="rId2"/>
          <a:stretch>
            <a:fillRect/>
          </a:stretch>
        </p:blipFill>
        <p:spPr>
          <a:xfrm>
            <a:off x="4813300" y="644525"/>
            <a:ext cx="4049713" cy="3073400"/>
          </a:xfrm>
          <a:prstGeom prst="rect">
            <a:avLst/>
          </a:prstGeom>
          <a:noFill/>
          <a:ln w="9525">
            <a:noFill/>
          </a:ln>
        </p:spPr>
      </p:pic>
      <p:sp>
        <p:nvSpPr>
          <p:cNvPr id="7179" name="Text Box 11"/>
          <p:cNvSpPr txBox="1"/>
          <p:nvPr/>
        </p:nvSpPr>
        <p:spPr>
          <a:xfrm>
            <a:off x="134938" y="1244600"/>
            <a:ext cx="1990725" cy="447675"/>
          </a:xfrm>
          <a:prstGeom prst="rect">
            <a:avLst/>
          </a:prstGeom>
          <a:noFill/>
          <a:ln w="9525">
            <a:noFill/>
          </a:ln>
        </p:spPr>
        <p:txBody>
          <a:bodyPr lIns="77925" tIns="38963" rIns="77925" bIns="38963">
            <a:spAutoFit/>
          </a:bodyPr>
          <a:p>
            <a:pPr eaLnBrk="1" hangingPunct="1"/>
            <a:r>
              <a:rPr lang="en-US" altLang="en-US" sz="2400" b="1" i="1" u="sng" dirty="0">
                <a:solidFill>
                  <a:srgbClr val="FF0000"/>
                </a:solidFill>
                <a:latin typeface="Times New Roman" panose="02020603050405020304" pitchFamily="18" charset="0"/>
              </a:rPr>
              <a:t>Thí nghiệm:</a:t>
            </a:r>
            <a:endParaRPr lang="en-US" altLang="en-US" sz="2400" b="1" i="1" u="sng" dirty="0">
              <a:solidFill>
                <a:srgbClr val="FF0000"/>
              </a:solidFill>
              <a:latin typeface="Times New Roman" panose="02020603050405020304" pitchFamily="18" charset="0"/>
            </a:endParaRPr>
          </a:p>
        </p:txBody>
      </p:sp>
      <p:sp>
        <p:nvSpPr>
          <p:cNvPr id="7180" name="Text Box 12"/>
          <p:cNvSpPr txBox="1"/>
          <p:nvPr/>
        </p:nvSpPr>
        <p:spPr>
          <a:xfrm>
            <a:off x="69850" y="1651000"/>
            <a:ext cx="4351338" cy="1555750"/>
          </a:xfrm>
          <a:prstGeom prst="rect">
            <a:avLst/>
          </a:prstGeom>
          <a:noFill/>
          <a:ln w="9525">
            <a:noFill/>
          </a:ln>
        </p:spPr>
        <p:txBody>
          <a:bodyPr lIns="77925" tIns="38963" rIns="77925" bIns="38963">
            <a:spAutoFit/>
          </a:bodyPr>
          <a:p>
            <a:pPr eaLnBrk="1" hangingPunct="1"/>
            <a:r>
              <a:rPr lang="en-US" altLang="en-US" sz="2000" dirty="0">
                <a:solidFill>
                  <a:srgbClr val="000000"/>
                </a:solidFill>
                <a:latin typeface="Times New Roman" panose="02020603050405020304" pitchFamily="18" charset="0"/>
              </a:rPr>
              <a:t>	</a:t>
            </a:r>
            <a:r>
              <a:rPr lang="en-US" altLang="en-US" sz="2400" dirty="0">
                <a:solidFill>
                  <a:srgbClr val="000000"/>
                </a:solidFill>
                <a:latin typeface="Times New Roman" panose="02020603050405020304" pitchFamily="18" charset="0"/>
              </a:rPr>
              <a:t>Dùng đèn pin chiếu một tia tới SI lên một gương phẳng đặt vuông góc với một tờ giấy. Quan sát hiện tượng và rút ra nhận xét? </a:t>
            </a:r>
            <a:endParaRPr lang="en-US" altLang="en-US" sz="2400" dirty="0">
              <a:solidFill>
                <a:srgbClr val="000000"/>
              </a:solidFill>
              <a:latin typeface="Times New Roman" panose="02020603050405020304" pitchFamily="18" charset="0"/>
            </a:endParaRPr>
          </a:p>
        </p:txBody>
      </p:sp>
      <p:grpSp>
        <p:nvGrpSpPr>
          <p:cNvPr id="3" name="Group 70"/>
          <p:cNvGrpSpPr/>
          <p:nvPr/>
        </p:nvGrpSpPr>
        <p:grpSpPr>
          <a:xfrm>
            <a:off x="7108825" y="1403350"/>
            <a:ext cx="1169988" cy="1390650"/>
            <a:chOff x="5232" y="1944"/>
            <a:chExt cx="864" cy="1168"/>
          </a:xfrm>
        </p:grpSpPr>
        <p:sp>
          <p:nvSpPr>
            <p:cNvPr id="166934" name="Text Box 64"/>
            <p:cNvSpPr txBox="1"/>
            <p:nvPr/>
          </p:nvSpPr>
          <p:spPr>
            <a:xfrm>
              <a:off x="5664" y="2841"/>
              <a:ext cx="432" cy="271"/>
            </a:xfrm>
            <a:prstGeom prst="rect">
              <a:avLst/>
            </a:prstGeom>
            <a:noFill/>
            <a:ln w="9525">
              <a:noFill/>
            </a:ln>
          </p:spPr>
          <p:txBody>
            <a:bodyPr>
              <a:spAutoFit/>
            </a:bodyPr>
            <a:p>
              <a:pPr eaLnBrk="1" hangingPunct="1">
                <a:spcBef>
                  <a:spcPct val="50000"/>
                </a:spcBef>
              </a:pPr>
              <a:r>
                <a:rPr lang="en-US" altLang="en-US" b="1" dirty="0">
                  <a:solidFill>
                    <a:srgbClr val="000000"/>
                  </a:solidFill>
                  <a:latin typeface="Arial" panose="020B0604020202020204" pitchFamily="34" charset="0"/>
                </a:rPr>
                <a:t>S</a:t>
              </a:r>
              <a:endParaRPr lang="en-US" altLang="en-US" b="1" dirty="0">
                <a:solidFill>
                  <a:srgbClr val="000000"/>
                </a:solidFill>
                <a:latin typeface="Arial" panose="020B0604020202020204" pitchFamily="34" charset="0"/>
              </a:endParaRPr>
            </a:p>
          </p:txBody>
        </p:sp>
        <p:grpSp>
          <p:nvGrpSpPr>
            <p:cNvPr id="166935" name="Group 68"/>
            <p:cNvGrpSpPr/>
            <p:nvPr/>
          </p:nvGrpSpPr>
          <p:grpSpPr>
            <a:xfrm>
              <a:off x="5364" y="2496"/>
              <a:ext cx="192" cy="144"/>
              <a:chOff x="5376" y="2496"/>
              <a:chExt cx="192" cy="144"/>
            </a:xfrm>
          </p:grpSpPr>
          <p:sp>
            <p:nvSpPr>
              <p:cNvPr id="166937" name="Line 66"/>
              <p:cNvSpPr/>
              <p:nvPr/>
            </p:nvSpPr>
            <p:spPr>
              <a:xfrm flipH="1">
                <a:off x="5376" y="2496"/>
                <a:ext cx="48" cy="144"/>
              </a:xfrm>
              <a:prstGeom prst="line">
                <a:avLst/>
              </a:prstGeom>
              <a:ln w="9525" cap="flat" cmpd="sng">
                <a:solidFill>
                  <a:schemeClr val="tx1"/>
                </a:solidFill>
                <a:prstDash val="solid"/>
                <a:headEnd type="none" w="med" len="med"/>
                <a:tailEnd type="none" w="med" len="med"/>
              </a:ln>
            </p:spPr>
          </p:sp>
          <p:sp>
            <p:nvSpPr>
              <p:cNvPr id="166938" name="Line 67"/>
              <p:cNvSpPr/>
              <p:nvPr/>
            </p:nvSpPr>
            <p:spPr>
              <a:xfrm>
                <a:off x="5424" y="2496"/>
                <a:ext cx="144" cy="48"/>
              </a:xfrm>
              <a:prstGeom prst="line">
                <a:avLst/>
              </a:prstGeom>
              <a:ln w="9525" cap="flat" cmpd="sng">
                <a:solidFill>
                  <a:schemeClr val="tx1"/>
                </a:solidFill>
                <a:prstDash val="solid"/>
                <a:headEnd type="none" w="med" len="med"/>
                <a:tailEnd type="none" w="med" len="med"/>
              </a:ln>
            </p:spPr>
          </p:sp>
        </p:grpSp>
        <p:sp>
          <p:nvSpPr>
            <p:cNvPr id="166936" name="Text Box 69"/>
            <p:cNvSpPr txBox="1"/>
            <p:nvPr/>
          </p:nvSpPr>
          <p:spPr>
            <a:xfrm>
              <a:off x="5232" y="1944"/>
              <a:ext cx="288" cy="271"/>
            </a:xfrm>
            <a:prstGeom prst="rect">
              <a:avLst/>
            </a:prstGeom>
            <a:noFill/>
            <a:ln w="9525">
              <a:noFill/>
            </a:ln>
          </p:spPr>
          <p:txBody>
            <a:bodyPr>
              <a:spAutoFit/>
            </a:bodyPr>
            <a:p>
              <a:pPr eaLnBrk="1" hangingPunct="1">
                <a:spcBef>
                  <a:spcPct val="50000"/>
                </a:spcBef>
              </a:pPr>
              <a:r>
                <a:rPr lang="en-US" altLang="en-US" b="1" dirty="0">
                  <a:solidFill>
                    <a:srgbClr val="000000"/>
                  </a:solidFill>
                  <a:latin typeface="Times New Roman" panose="02020603050405020304" pitchFamily="18" charset="0"/>
                </a:rPr>
                <a:t>I</a:t>
              </a:r>
              <a:endParaRPr lang="en-US" altLang="en-US" b="1" dirty="0">
                <a:solidFill>
                  <a:srgbClr val="000000"/>
                </a:solidFill>
                <a:latin typeface="Times New Roman" panose="02020603050405020304" pitchFamily="18" charset="0"/>
              </a:endParaRPr>
            </a:p>
          </p:txBody>
        </p:sp>
      </p:grpSp>
      <p:pic>
        <p:nvPicPr>
          <p:cNvPr id="7229" name="Picture 61" descr="IMG0078A"/>
          <p:cNvPicPr>
            <a:picLocks noChangeAspect="1"/>
          </p:cNvPicPr>
          <p:nvPr/>
        </p:nvPicPr>
        <p:blipFill>
          <a:blip r:embed="rId3"/>
          <a:stretch>
            <a:fillRect/>
          </a:stretch>
        </p:blipFill>
        <p:spPr>
          <a:xfrm>
            <a:off x="4849813" y="665163"/>
            <a:ext cx="4025900" cy="3268662"/>
          </a:xfrm>
          <a:prstGeom prst="rect">
            <a:avLst/>
          </a:prstGeom>
          <a:noFill/>
          <a:ln w="38100" cap="flat" cmpd="sng">
            <a:solidFill>
              <a:srgbClr val="000000"/>
            </a:solidFill>
            <a:prstDash val="solid"/>
            <a:miter/>
            <a:headEnd type="none" w="med" len="med"/>
            <a:tailEnd type="none" w="med" len="med"/>
          </a:ln>
        </p:spPr>
      </p:pic>
      <p:grpSp>
        <p:nvGrpSpPr>
          <p:cNvPr id="5" name="Group 82"/>
          <p:cNvGrpSpPr/>
          <p:nvPr/>
        </p:nvGrpSpPr>
        <p:grpSpPr>
          <a:xfrm>
            <a:off x="6881813" y="1701800"/>
            <a:ext cx="1054100" cy="1219200"/>
            <a:chOff x="4824" y="1968"/>
            <a:chExt cx="780" cy="1024"/>
          </a:xfrm>
        </p:grpSpPr>
        <p:sp>
          <p:nvSpPr>
            <p:cNvPr id="166929" name="Text Box 73"/>
            <p:cNvSpPr txBox="1"/>
            <p:nvPr/>
          </p:nvSpPr>
          <p:spPr>
            <a:xfrm>
              <a:off x="5172" y="2721"/>
              <a:ext cx="432" cy="271"/>
            </a:xfrm>
            <a:prstGeom prst="rect">
              <a:avLst/>
            </a:prstGeom>
            <a:noFill/>
            <a:ln w="9525">
              <a:noFill/>
            </a:ln>
          </p:spPr>
          <p:txBody>
            <a:bodyPr>
              <a:spAutoFit/>
            </a:bodyPr>
            <a:p>
              <a:pPr eaLnBrk="1" hangingPunct="1">
                <a:spcBef>
                  <a:spcPct val="50000"/>
                </a:spcBef>
              </a:pPr>
              <a:r>
                <a:rPr lang="en-US" altLang="en-US" b="1" dirty="0">
                  <a:solidFill>
                    <a:srgbClr val="000000"/>
                  </a:solidFill>
                  <a:latin typeface="Arial" panose="020B0604020202020204" pitchFamily="34" charset="0"/>
                </a:rPr>
                <a:t>S</a:t>
              </a:r>
              <a:endParaRPr lang="en-US" altLang="en-US" b="1" dirty="0">
                <a:solidFill>
                  <a:srgbClr val="000000"/>
                </a:solidFill>
                <a:latin typeface="Arial" panose="020B0604020202020204" pitchFamily="34" charset="0"/>
              </a:endParaRPr>
            </a:p>
          </p:txBody>
        </p:sp>
        <p:grpSp>
          <p:nvGrpSpPr>
            <p:cNvPr id="166930" name="Group 74"/>
            <p:cNvGrpSpPr/>
            <p:nvPr/>
          </p:nvGrpSpPr>
          <p:grpSpPr>
            <a:xfrm>
              <a:off x="4956" y="2520"/>
              <a:ext cx="192" cy="144"/>
              <a:chOff x="5376" y="2496"/>
              <a:chExt cx="192" cy="144"/>
            </a:xfrm>
          </p:grpSpPr>
          <p:sp>
            <p:nvSpPr>
              <p:cNvPr id="166932" name="Line 75"/>
              <p:cNvSpPr/>
              <p:nvPr/>
            </p:nvSpPr>
            <p:spPr>
              <a:xfrm flipH="1">
                <a:off x="5376" y="2496"/>
                <a:ext cx="48" cy="144"/>
              </a:xfrm>
              <a:prstGeom prst="line">
                <a:avLst/>
              </a:prstGeom>
              <a:ln w="28575" cap="flat" cmpd="sng">
                <a:solidFill>
                  <a:schemeClr val="bg1"/>
                </a:solidFill>
                <a:prstDash val="solid"/>
                <a:headEnd type="none" w="med" len="med"/>
                <a:tailEnd type="none" w="med" len="med"/>
              </a:ln>
            </p:spPr>
          </p:sp>
          <p:sp>
            <p:nvSpPr>
              <p:cNvPr id="166933" name="Line 76"/>
              <p:cNvSpPr/>
              <p:nvPr/>
            </p:nvSpPr>
            <p:spPr>
              <a:xfrm>
                <a:off x="5424" y="2496"/>
                <a:ext cx="144" cy="48"/>
              </a:xfrm>
              <a:prstGeom prst="line">
                <a:avLst/>
              </a:prstGeom>
              <a:ln w="38100" cap="flat" cmpd="sng">
                <a:solidFill>
                  <a:schemeClr val="bg1"/>
                </a:solidFill>
                <a:prstDash val="solid"/>
                <a:headEnd type="none" w="med" len="med"/>
                <a:tailEnd type="none" w="med" len="med"/>
              </a:ln>
            </p:spPr>
          </p:sp>
        </p:grpSp>
        <p:sp>
          <p:nvSpPr>
            <p:cNvPr id="166931" name="Text Box 77"/>
            <p:cNvSpPr txBox="1"/>
            <p:nvPr/>
          </p:nvSpPr>
          <p:spPr>
            <a:xfrm>
              <a:off x="4824" y="1968"/>
              <a:ext cx="288" cy="271"/>
            </a:xfrm>
            <a:prstGeom prst="rect">
              <a:avLst/>
            </a:prstGeom>
            <a:noFill/>
            <a:ln w="9525">
              <a:noFill/>
            </a:ln>
          </p:spPr>
          <p:txBody>
            <a:bodyPr>
              <a:spAutoFit/>
            </a:bodyPr>
            <a:p>
              <a:pPr eaLnBrk="1" hangingPunct="1">
                <a:spcBef>
                  <a:spcPct val="50000"/>
                </a:spcBef>
              </a:pPr>
              <a:r>
                <a:rPr lang="en-US" altLang="en-US" b="1" dirty="0">
                  <a:solidFill>
                    <a:srgbClr val="000000"/>
                  </a:solidFill>
                  <a:latin typeface="Times New Roman" panose="02020603050405020304" pitchFamily="18" charset="0"/>
                </a:rPr>
                <a:t>I</a:t>
              </a:r>
              <a:endParaRPr lang="en-US" altLang="en-US" b="1" dirty="0">
                <a:solidFill>
                  <a:srgbClr val="000000"/>
                </a:solidFill>
                <a:latin typeface="Times New Roman" panose="02020603050405020304" pitchFamily="18" charset="0"/>
              </a:endParaRPr>
            </a:p>
          </p:txBody>
        </p:sp>
      </p:grpSp>
      <p:grpSp>
        <p:nvGrpSpPr>
          <p:cNvPr id="7" name="Group 78"/>
          <p:cNvGrpSpPr/>
          <p:nvPr/>
        </p:nvGrpSpPr>
        <p:grpSpPr>
          <a:xfrm rot="-667288" flipV="1">
            <a:off x="6588125" y="2457450"/>
            <a:ext cx="260350" cy="171450"/>
            <a:chOff x="5376" y="2496"/>
            <a:chExt cx="192" cy="144"/>
          </a:xfrm>
        </p:grpSpPr>
        <p:sp>
          <p:nvSpPr>
            <p:cNvPr id="166927" name="Line 79"/>
            <p:cNvSpPr/>
            <p:nvPr/>
          </p:nvSpPr>
          <p:spPr>
            <a:xfrm flipH="1">
              <a:off x="5376" y="2496"/>
              <a:ext cx="48" cy="144"/>
            </a:xfrm>
            <a:prstGeom prst="line">
              <a:avLst/>
            </a:prstGeom>
            <a:ln w="38100" cap="flat" cmpd="sng">
              <a:solidFill>
                <a:schemeClr val="bg1"/>
              </a:solidFill>
              <a:prstDash val="solid"/>
              <a:headEnd type="none" w="med" len="med"/>
              <a:tailEnd type="none" w="med" len="med"/>
            </a:ln>
          </p:spPr>
        </p:sp>
        <p:sp>
          <p:nvSpPr>
            <p:cNvPr id="166928" name="Line 80"/>
            <p:cNvSpPr/>
            <p:nvPr/>
          </p:nvSpPr>
          <p:spPr>
            <a:xfrm>
              <a:off x="5424" y="2496"/>
              <a:ext cx="144" cy="48"/>
            </a:xfrm>
            <a:prstGeom prst="line">
              <a:avLst/>
            </a:prstGeom>
            <a:ln w="38100" cap="flat" cmpd="sng">
              <a:solidFill>
                <a:schemeClr val="bg1"/>
              </a:solidFill>
              <a:prstDash val="solid"/>
              <a:headEnd type="none" w="med" len="med"/>
              <a:tailEnd type="none" w="med" len="med"/>
            </a:ln>
          </p:spPr>
        </p:sp>
      </p:grpSp>
      <p:sp>
        <p:nvSpPr>
          <p:cNvPr id="7249" name="Text Box 81"/>
          <p:cNvSpPr txBox="1"/>
          <p:nvPr/>
        </p:nvSpPr>
        <p:spPr>
          <a:xfrm>
            <a:off x="5888038" y="3159125"/>
            <a:ext cx="585787" cy="309563"/>
          </a:xfrm>
          <a:prstGeom prst="rect">
            <a:avLst/>
          </a:prstGeom>
          <a:noFill/>
          <a:ln w="9525">
            <a:noFill/>
          </a:ln>
        </p:spPr>
        <p:txBody>
          <a:bodyPr lIns="77925" tIns="38963" rIns="77925" bIns="38963">
            <a:spAutoFit/>
          </a:bodyPr>
          <a:p>
            <a:pPr algn="r" eaLnBrk="1" hangingPunct="1">
              <a:spcBef>
                <a:spcPct val="50000"/>
              </a:spcBef>
            </a:pPr>
            <a:r>
              <a:rPr lang="en-US" altLang="en-US" b="1" dirty="0">
                <a:solidFill>
                  <a:srgbClr val="000000"/>
                </a:solidFill>
                <a:latin typeface="Arial" panose="020B0604020202020204" pitchFamily="34" charset="0"/>
              </a:rPr>
              <a:t>R</a:t>
            </a:r>
            <a:endParaRPr lang="en-US" altLang="en-US" b="1" dirty="0">
              <a:solidFill>
                <a:srgbClr val="000000"/>
              </a:solidFill>
              <a:latin typeface="Arial" panose="020B0604020202020204" pitchFamily="34" charset="0"/>
            </a:endParaRPr>
          </a:p>
        </p:txBody>
      </p:sp>
      <p:sp>
        <p:nvSpPr>
          <p:cNvPr id="29" name="Rectangle 1"/>
          <p:cNvSpPr/>
          <p:nvPr/>
        </p:nvSpPr>
        <p:spPr>
          <a:xfrm>
            <a:off x="0" y="33517"/>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30" name="Rectangle 5"/>
          <p:cNvSpPr/>
          <p:nvPr/>
        </p:nvSpPr>
        <p:spPr>
          <a:xfrm>
            <a:off x="0" y="630238"/>
            <a:ext cx="4648200" cy="7032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1800" b="1" dirty="0">
                <a:solidFill>
                  <a:srgbClr val="0000FF"/>
                </a:solidFill>
                <a:latin typeface="Times New Roman" panose="02020603050405020304" pitchFamily="18" charset="0"/>
                <a:cs typeface="Times New Roman" panose="02020603050405020304" pitchFamily="18" charset="0"/>
              </a:rPr>
              <a:t>II</a:t>
            </a:r>
            <a:r>
              <a:rPr sz="1800" b="1" dirty="0">
                <a:solidFill>
                  <a:srgbClr val="0000FF"/>
                </a:solidFill>
                <a:latin typeface="Times New Roman" panose="02020603050405020304" pitchFamily="18" charset="0"/>
                <a:cs typeface="Times New Roman" panose="02020603050405020304" pitchFamily="18" charset="0"/>
              </a:rPr>
              <a:t>.</a:t>
            </a:r>
            <a:r>
              <a:rPr lang="vi-VN" altLang="x-none" sz="1800" b="1" dirty="0">
                <a:solidFill>
                  <a:srgbClr val="0000FF"/>
                </a:solidFill>
                <a:latin typeface="Times New Roman" panose="02020603050405020304" pitchFamily="18" charset="0"/>
                <a:cs typeface="Times New Roman" panose="02020603050405020304" pitchFamily="18" charset="0"/>
              </a:rPr>
              <a:t> ĐỊNH LUẬT </a:t>
            </a:r>
            <a:r>
              <a:rPr sz="1800" b="1" dirty="0">
                <a:solidFill>
                  <a:srgbClr val="0000FF"/>
                </a:solidFill>
                <a:latin typeface="Times New Roman" panose="02020603050405020304" pitchFamily="18" charset="0"/>
                <a:cs typeface="Times New Roman" panose="02020603050405020304" pitchFamily="18" charset="0"/>
              </a:rPr>
              <a:t>PHẢN XẠ ÁNH SÁNG</a:t>
            </a:r>
            <a:endParaRPr sz="1800" b="1" dirty="0">
              <a:solidFill>
                <a:srgbClr val="0000FF"/>
              </a:solidFill>
              <a:latin typeface="Times New Roman" panose="02020603050405020304" pitchFamily="18" charset="0"/>
              <a:ea typeface="Times New Roman" panose="02020603050405020304" pitchFamily="18" charset="0"/>
            </a:endParaRPr>
          </a:p>
        </p:txBody>
      </p:sp>
      <p:sp>
        <p:nvSpPr>
          <p:cNvPr id="31" name="TextBox 3"/>
          <p:cNvSpPr txBox="1"/>
          <p:nvPr/>
        </p:nvSpPr>
        <p:spPr>
          <a:xfrm>
            <a:off x="268288" y="3051175"/>
            <a:ext cx="1789112" cy="447675"/>
          </a:xfrm>
          <a:prstGeom prst="rect">
            <a:avLst/>
          </a:prstGeom>
          <a:noFill/>
          <a:ln w="9525">
            <a:noFill/>
          </a:ln>
        </p:spPr>
        <p:txBody>
          <a:bodyPr lIns="77925" tIns="38963" rIns="77925" bIns="38963">
            <a:spAutoFit/>
          </a:bodyPr>
          <a:p>
            <a:pPr eaLnBrk="1" hangingPunct="1"/>
            <a:r>
              <a:rPr lang="en-US" altLang="en-US" sz="2400" b="1" i="1" u="sng" dirty="0">
                <a:solidFill>
                  <a:srgbClr val="FF0000"/>
                </a:solidFill>
                <a:latin typeface="Times New Roman" panose="02020603050405020304" pitchFamily="18" charset="0"/>
                <a:cs typeface="Times New Roman" panose="02020603050405020304" pitchFamily="18" charset="0"/>
              </a:rPr>
              <a:t>Nhận xét:</a:t>
            </a:r>
            <a:endParaRPr lang="en-US" altLang="en-US" sz="2400" b="1" i="1" u="sng" dirty="0">
              <a:solidFill>
                <a:srgbClr val="FF0000"/>
              </a:solidFill>
              <a:latin typeface="Times New Roman" panose="02020603050405020304" pitchFamily="18" charset="0"/>
              <a:ea typeface="Times New Roman" panose="02020603050405020304" pitchFamily="18" charset="0"/>
            </a:endParaRPr>
          </a:p>
        </p:txBody>
      </p:sp>
      <p:sp>
        <p:nvSpPr>
          <p:cNvPr id="32" name="TextBox 5"/>
          <p:cNvSpPr txBox="1"/>
          <p:nvPr/>
        </p:nvSpPr>
        <p:spPr>
          <a:xfrm>
            <a:off x="69850" y="3449638"/>
            <a:ext cx="4743450" cy="1555750"/>
          </a:xfrm>
          <a:prstGeom prst="rect">
            <a:avLst/>
          </a:prstGeom>
          <a:noFill/>
          <a:ln w="9525">
            <a:noFill/>
          </a:ln>
        </p:spPr>
        <p:txBody>
          <a:bodyPr lIns="77925" tIns="38963" rIns="77925" bIns="38963">
            <a:spAutoFit/>
          </a:bodyPr>
          <a:p>
            <a:pPr eaLnBrk="1" hangingPunct="1"/>
            <a:r>
              <a:rPr lang="en-US" altLang="en-US" dirty="0">
                <a:latin typeface="Arial" panose="020B0604020202020204" pitchFamily="34" charset="0"/>
              </a:rPr>
              <a:t>   - </a:t>
            </a:r>
            <a:r>
              <a:rPr lang="en-US" altLang="en-US" sz="2400" dirty="0">
                <a:solidFill>
                  <a:srgbClr val="0033CC"/>
                </a:solidFill>
                <a:latin typeface="Times New Roman" panose="02020603050405020304" pitchFamily="18" charset="0"/>
                <a:cs typeface="Times New Roman" panose="02020603050405020304" pitchFamily="18" charset="0"/>
              </a:rPr>
              <a:t>Tia sáng từ đèn phát ra đi l</a:t>
            </a:r>
            <a:r>
              <a:rPr lang="en-US" altLang="en-US" sz="2400" dirty="0">
                <a:solidFill>
                  <a:srgbClr val="0033CC"/>
                </a:solidFill>
                <a:latin typeface="Times New Roman" panose="02020603050405020304" pitchFamily="18" charset="0"/>
                <a:ea typeface="Times New Roman" panose="02020603050405020304" pitchFamily="18" charset="0"/>
              </a:rPr>
              <a:t>à</a:t>
            </a:r>
            <a:r>
              <a:rPr lang="en-US" altLang="en-US" sz="2400" dirty="0">
                <a:solidFill>
                  <a:srgbClr val="0033CC"/>
                </a:solidFill>
                <a:latin typeface="Times New Roman" panose="02020603050405020304" pitchFamily="18" charset="0"/>
                <a:cs typeface="Times New Roman" panose="02020603050405020304" pitchFamily="18" charset="0"/>
              </a:rPr>
              <a:t> l</a:t>
            </a:r>
            <a:r>
              <a:rPr lang="en-US" altLang="en-US" sz="2400" dirty="0">
                <a:solidFill>
                  <a:srgbClr val="0033CC"/>
                </a:solidFill>
                <a:latin typeface="Times New Roman" panose="02020603050405020304" pitchFamily="18" charset="0"/>
                <a:ea typeface="Times New Roman" panose="02020603050405020304" pitchFamily="18" charset="0"/>
              </a:rPr>
              <a:t>à</a:t>
            </a:r>
            <a:r>
              <a:rPr lang="en-US" altLang="en-US" sz="2400" dirty="0">
                <a:solidFill>
                  <a:srgbClr val="0033CC"/>
                </a:solidFill>
                <a:latin typeface="Times New Roman" panose="02020603050405020304" pitchFamily="18" charset="0"/>
                <a:cs typeface="Times New Roman" panose="02020603050405020304" pitchFamily="18" charset="0"/>
              </a:rPr>
              <a:t> trên mặt tờ giấy, khi gặp gương tia sáng bị hắt lại cho tia IR. </a:t>
            </a:r>
            <a:endParaRPr lang="en-US" altLang="en-US" sz="2400" dirty="0">
              <a:solidFill>
                <a:srgbClr val="0033CC"/>
              </a:solidFill>
              <a:latin typeface="Times New Roman" panose="02020603050405020304" pitchFamily="18" charset="0"/>
              <a:cs typeface="Times New Roman" panose="02020603050405020304" pitchFamily="18" charset="0"/>
            </a:endParaRPr>
          </a:p>
          <a:p>
            <a:pPr eaLnBrk="1" hangingPunct="1"/>
            <a:r>
              <a:rPr lang="en-US" altLang="en-US" sz="2400" dirty="0">
                <a:solidFill>
                  <a:srgbClr val="0033CC"/>
                </a:solidFill>
                <a:latin typeface="Times New Roman" panose="02020603050405020304" pitchFamily="18" charset="0"/>
                <a:cs typeface="Times New Roman" panose="02020603050405020304" pitchFamily="18" charset="0"/>
              </a:rPr>
              <a:t>- Tia sáng bị hắt lại gọi l</a:t>
            </a:r>
            <a:r>
              <a:rPr lang="en-US" altLang="en-US" sz="2400" dirty="0">
                <a:solidFill>
                  <a:srgbClr val="0033CC"/>
                </a:solidFill>
                <a:latin typeface="Times New Roman" panose="02020603050405020304" pitchFamily="18" charset="0"/>
                <a:ea typeface="Times New Roman" panose="02020603050405020304" pitchFamily="18" charset="0"/>
              </a:rPr>
              <a:t>à</a:t>
            </a:r>
            <a:r>
              <a:rPr lang="en-US" altLang="en-US" sz="2400" dirty="0">
                <a:solidFill>
                  <a:srgbClr val="0033CC"/>
                </a:solidFill>
                <a:latin typeface="Times New Roman" panose="02020603050405020304" pitchFamily="18" charset="0"/>
                <a:cs typeface="Times New Roman" panose="02020603050405020304" pitchFamily="18" charset="0"/>
              </a:rPr>
              <a:t> tia phản xạ</a:t>
            </a:r>
            <a:endParaRPr lang="en-US" altLang="en-US" sz="2400" dirty="0">
              <a:solidFill>
                <a:srgbClr val="0033CC"/>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p:cTn id="7" dur="1000" fill="hold"/>
                                        <p:tgtEl>
                                          <p:spTgt spid="7179"/>
                                        </p:tgtEl>
                                        <p:attrNameLst>
                                          <p:attrName>ppt_x</p:attrName>
                                        </p:attrNameLst>
                                      </p:cBhvr>
                                      <p:tavLst>
                                        <p:tav tm="0">
                                          <p:val>
                                            <p:strVal val="#ppt_x-.2"/>
                                          </p:val>
                                        </p:tav>
                                        <p:tav tm="100000">
                                          <p:val>
                                            <p:strVal val="#ppt_x"/>
                                          </p:val>
                                        </p:tav>
                                      </p:tavLst>
                                    </p:anim>
                                    <p:anim calcmode="lin" valueType="num">
                                      <p:cBhvr>
                                        <p:cTn id="8" dur="1000" fill="hold"/>
                                        <p:tgtEl>
                                          <p:spTgt spid="717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9"/>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80"/>
                                        </p:tgtEl>
                                        <p:attrNameLst>
                                          <p:attrName>style.visibility</p:attrName>
                                        </p:attrNameLst>
                                      </p:cBhvr>
                                      <p:to>
                                        <p:strVal val="visible"/>
                                      </p:to>
                                    </p:set>
                                    <p:anim calcmode="discrete" valueType="clr">
                                      <p:cBhvr override="childStyle">
                                        <p:cTn id="14" dur="80"/>
                                        <p:tgtEl>
                                          <p:spTgt spid="718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80"/>
                                        </p:tgtEl>
                                        <p:attrNameLst>
                                          <p:attrName>fillcolor</p:attrName>
                                        </p:attrNameLst>
                                      </p:cBhvr>
                                      <p:tavLst>
                                        <p:tav tm="0">
                                          <p:val>
                                            <p:clrVal>
                                              <a:schemeClr val="accent2"/>
                                            </p:clrVal>
                                          </p:val>
                                        </p:tav>
                                        <p:tav tm="50000">
                                          <p:val>
                                            <p:clrVal>
                                              <a:schemeClr val="hlink"/>
                                            </p:clrVal>
                                          </p:val>
                                        </p:tav>
                                      </p:tavLst>
                                    </p:anim>
                                    <p:set>
                                      <p:cBhvr>
                                        <p:cTn id="16" dur="80"/>
                                        <p:tgtEl>
                                          <p:spTgt spid="718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7231"/>
                                        </p:tgtEl>
                                        <p:attrNameLst>
                                          <p:attrName>style.visibility</p:attrName>
                                        </p:attrNameLst>
                                      </p:cBhvr>
                                      <p:to>
                                        <p:strVal val="visible"/>
                                      </p:to>
                                    </p:set>
                                    <p:animEffect transition="in" filter="diamond(in)">
                                      <p:cBhvr>
                                        <p:cTn id="21" dur="2000"/>
                                        <p:tgtEl>
                                          <p:spTgt spid="7231"/>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7230"/>
                                        </p:tgtEl>
                                        <p:attrNameLst>
                                          <p:attrName>style.visibility</p:attrName>
                                        </p:attrNameLst>
                                      </p:cBhvr>
                                      <p:to>
                                        <p:strVal val="visible"/>
                                      </p:to>
                                    </p:set>
                                    <p:animEffect transition="in" filter="diamond(in)">
                                      <p:cBhvr>
                                        <p:cTn id="26" dur="2000"/>
                                        <p:tgtEl>
                                          <p:spTgt spid="7230"/>
                                        </p:tgtEl>
                                      </p:cBhvr>
                                    </p:animEffec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7229"/>
                                        </p:tgtEl>
                                        <p:attrNameLst>
                                          <p:attrName>style.visibility</p:attrName>
                                        </p:attrNameLst>
                                      </p:cBhvr>
                                      <p:to>
                                        <p:strVal val="visible"/>
                                      </p:to>
                                    </p:set>
                                    <p:animEffect transition="in" filter="diamond(in)">
                                      <p:cBhvr>
                                        <p:cTn id="34" dur="2000"/>
                                        <p:tgtEl>
                                          <p:spTgt spid="7229"/>
                                        </p:tgtEl>
                                      </p:cBhvr>
                                    </p:animEffect>
                                  </p:childTnLst>
                                </p:cTn>
                              </p:par>
                            </p:childTnLst>
                          </p:cTn>
                        </p:par>
                        <p:par>
                          <p:cTn id="35" fill="hold">
                            <p:stCondLst>
                              <p:cond delay="2000"/>
                            </p:stCondLst>
                            <p:childTnLst>
                              <p:par>
                                <p:cTn id="36" presetID="12" presetClass="entr" presetSubtype="4"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lide(fromBottom)">
                                      <p:cBhvr>
                                        <p:cTn id="38" dur="500"/>
                                        <p:tgtEl>
                                          <p:spTgt spid="5"/>
                                        </p:tgtEl>
                                      </p:cBhvr>
                                    </p:animEffect>
                                  </p:childTnLst>
                                </p:cTn>
                              </p:par>
                            </p:childTnLst>
                          </p:cTn>
                        </p:par>
                        <p:par>
                          <p:cTn id="39" fill="hold">
                            <p:stCondLst>
                              <p:cond delay="2500"/>
                            </p:stCondLst>
                            <p:childTnLst>
                              <p:par>
                                <p:cTn id="40" presetID="12" presetClass="entr" presetSubtype="4"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lide(fromBottom)">
                                      <p:cBhvr>
                                        <p:cTn id="42" dur="500"/>
                                        <p:tgtEl>
                                          <p:spTgt spid="7"/>
                                        </p:tgtEl>
                                      </p:cBhvr>
                                    </p:animEffect>
                                  </p:childTnLst>
                                </p:cTn>
                              </p:par>
                            </p:childTnLst>
                          </p:cTn>
                        </p:par>
                        <p:par>
                          <p:cTn id="43" fill="hold">
                            <p:stCondLst>
                              <p:cond delay="3000"/>
                            </p:stCondLst>
                            <p:childTnLst>
                              <p:par>
                                <p:cTn id="44" presetID="12" presetClass="entr" presetSubtype="4" fill="hold" grpId="0" nodeType="afterEffect">
                                  <p:stCondLst>
                                    <p:cond delay="0"/>
                                  </p:stCondLst>
                                  <p:childTnLst>
                                    <p:set>
                                      <p:cBhvr>
                                        <p:cTn id="45" dur="1" fill="hold">
                                          <p:stCondLst>
                                            <p:cond delay="0"/>
                                          </p:stCondLst>
                                        </p:cTn>
                                        <p:tgtEl>
                                          <p:spTgt spid="7249"/>
                                        </p:tgtEl>
                                        <p:attrNameLst>
                                          <p:attrName>style.visibility</p:attrName>
                                        </p:attrNameLst>
                                      </p:cBhvr>
                                      <p:to>
                                        <p:strVal val="visible"/>
                                      </p:to>
                                    </p:set>
                                    <p:animEffect transition="in" filter="slide(fromBottom)">
                                      <p:cBhvr>
                                        <p:cTn id="46" dur="500"/>
                                        <p:tgtEl>
                                          <p:spTgt spid="724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0" grpId="0"/>
      <p:bldP spid="7249"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7938" name="Picture 61" descr="IMG0078A"/>
          <p:cNvPicPr>
            <a:picLocks noChangeAspect="1"/>
          </p:cNvPicPr>
          <p:nvPr/>
        </p:nvPicPr>
        <p:blipFill>
          <a:blip r:embed="rId1"/>
          <a:stretch>
            <a:fillRect/>
          </a:stretch>
        </p:blipFill>
        <p:spPr>
          <a:xfrm>
            <a:off x="4805363" y="723900"/>
            <a:ext cx="4121150" cy="3268663"/>
          </a:xfrm>
          <a:prstGeom prst="rect">
            <a:avLst/>
          </a:prstGeom>
          <a:noFill/>
          <a:ln w="38100" cap="flat" cmpd="sng">
            <a:solidFill>
              <a:srgbClr val="000000"/>
            </a:solidFill>
            <a:prstDash val="solid"/>
            <a:miter/>
            <a:headEnd type="none" w="med" len="med"/>
            <a:tailEnd type="none" w="med" len="med"/>
          </a:ln>
        </p:spPr>
      </p:pic>
      <p:grpSp>
        <p:nvGrpSpPr>
          <p:cNvPr id="167939" name="Group 82"/>
          <p:cNvGrpSpPr/>
          <p:nvPr/>
        </p:nvGrpSpPr>
        <p:grpSpPr>
          <a:xfrm>
            <a:off x="6881813" y="1701800"/>
            <a:ext cx="1054100" cy="1219200"/>
            <a:chOff x="4824" y="1968"/>
            <a:chExt cx="780" cy="1024"/>
          </a:xfrm>
        </p:grpSpPr>
        <p:sp>
          <p:nvSpPr>
            <p:cNvPr id="167948" name="Text Box 73"/>
            <p:cNvSpPr txBox="1"/>
            <p:nvPr/>
          </p:nvSpPr>
          <p:spPr>
            <a:xfrm>
              <a:off x="5172" y="2721"/>
              <a:ext cx="432" cy="271"/>
            </a:xfrm>
            <a:prstGeom prst="rect">
              <a:avLst/>
            </a:prstGeom>
            <a:noFill/>
            <a:ln w="9525">
              <a:noFill/>
            </a:ln>
          </p:spPr>
          <p:txBody>
            <a:bodyPr>
              <a:spAutoFit/>
            </a:bodyPr>
            <a:p>
              <a:pPr eaLnBrk="1" hangingPunct="1">
                <a:spcBef>
                  <a:spcPct val="50000"/>
                </a:spcBef>
              </a:pPr>
              <a:r>
                <a:rPr lang="en-US" altLang="en-US" b="1" dirty="0">
                  <a:solidFill>
                    <a:srgbClr val="000000"/>
                  </a:solidFill>
                  <a:latin typeface="Arial" panose="020B0604020202020204" pitchFamily="34" charset="0"/>
                </a:rPr>
                <a:t>S</a:t>
              </a:r>
              <a:endParaRPr lang="en-US" altLang="en-US" b="1" dirty="0">
                <a:solidFill>
                  <a:srgbClr val="000000"/>
                </a:solidFill>
                <a:latin typeface="Arial" panose="020B0604020202020204" pitchFamily="34" charset="0"/>
              </a:endParaRPr>
            </a:p>
          </p:txBody>
        </p:sp>
        <p:grpSp>
          <p:nvGrpSpPr>
            <p:cNvPr id="167949" name="Group 74"/>
            <p:cNvGrpSpPr/>
            <p:nvPr/>
          </p:nvGrpSpPr>
          <p:grpSpPr>
            <a:xfrm>
              <a:off x="4956" y="2520"/>
              <a:ext cx="192" cy="144"/>
              <a:chOff x="5376" y="2496"/>
              <a:chExt cx="192" cy="144"/>
            </a:xfrm>
          </p:grpSpPr>
          <p:sp>
            <p:nvSpPr>
              <p:cNvPr id="167951" name="Line 75"/>
              <p:cNvSpPr/>
              <p:nvPr/>
            </p:nvSpPr>
            <p:spPr>
              <a:xfrm flipH="1">
                <a:off x="5376" y="2496"/>
                <a:ext cx="48" cy="144"/>
              </a:xfrm>
              <a:prstGeom prst="line">
                <a:avLst/>
              </a:prstGeom>
              <a:ln w="28575" cap="flat" cmpd="sng">
                <a:solidFill>
                  <a:schemeClr val="bg1"/>
                </a:solidFill>
                <a:prstDash val="solid"/>
                <a:headEnd type="none" w="med" len="med"/>
                <a:tailEnd type="none" w="med" len="med"/>
              </a:ln>
            </p:spPr>
          </p:sp>
          <p:sp>
            <p:nvSpPr>
              <p:cNvPr id="167952" name="Line 76"/>
              <p:cNvSpPr/>
              <p:nvPr/>
            </p:nvSpPr>
            <p:spPr>
              <a:xfrm>
                <a:off x="5424" y="2496"/>
                <a:ext cx="144" cy="48"/>
              </a:xfrm>
              <a:prstGeom prst="line">
                <a:avLst/>
              </a:prstGeom>
              <a:ln w="38100" cap="flat" cmpd="sng">
                <a:solidFill>
                  <a:schemeClr val="bg1"/>
                </a:solidFill>
                <a:prstDash val="solid"/>
                <a:headEnd type="none" w="med" len="med"/>
                <a:tailEnd type="none" w="med" len="med"/>
              </a:ln>
            </p:spPr>
          </p:sp>
        </p:grpSp>
        <p:sp>
          <p:nvSpPr>
            <p:cNvPr id="167950" name="Text Box 77"/>
            <p:cNvSpPr txBox="1"/>
            <p:nvPr/>
          </p:nvSpPr>
          <p:spPr>
            <a:xfrm>
              <a:off x="4824" y="1968"/>
              <a:ext cx="288" cy="271"/>
            </a:xfrm>
            <a:prstGeom prst="rect">
              <a:avLst/>
            </a:prstGeom>
            <a:noFill/>
            <a:ln w="9525">
              <a:noFill/>
            </a:ln>
          </p:spPr>
          <p:txBody>
            <a:bodyPr>
              <a:spAutoFit/>
            </a:bodyPr>
            <a:p>
              <a:pPr eaLnBrk="1" hangingPunct="1">
                <a:spcBef>
                  <a:spcPct val="50000"/>
                </a:spcBef>
              </a:pPr>
              <a:r>
                <a:rPr lang="en-US" altLang="en-US" b="1" dirty="0">
                  <a:solidFill>
                    <a:srgbClr val="000000"/>
                  </a:solidFill>
                  <a:latin typeface="Times New Roman" panose="02020603050405020304" pitchFamily="18" charset="0"/>
                </a:rPr>
                <a:t>I</a:t>
              </a:r>
              <a:endParaRPr lang="en-US" altLang="en-US" b="1" dirty="0">
                <a:solidFill>
                  <a:srgbClr val="000000"/>
                </a:solidFill>
                <a:latin typeface="Times New Roman" panose="02020603050405020304" pitchFamily="18" charset="0"/>
              </a:endParaRPr>
            </a:p>
          </p:txBody>
        </p:sp>
      </p:grpSp>
      <p:grpSp>
        <p:nvGrpSpPr>
          <p:cNvPr id="167940" name="Group 78"/>
          <p:cNvGrpSpPr/>
          <p:nvPr/>
        </p:nvGrpSpPr>
        <p:grpSpPr>
          <a:xfrm rot="-667288" flipV="1">
            <a:off x="6588125" y="2457450"/>
            <a:ext cx="260350" cy="171450"/>
            <a:chOff x="5376" y="2496"/>
            <a:chExt cx="192" cy="144"/>
          </a:xfrm>
        </p:grpSpPr>
        <p:sp>
          <p:nvSpPr>
            <p:cNvPr id="167946" name="Line 79"/>
            <p:cNvSpPr/>
            <p:nvPr/>
          </p:nvSpPr>
          <p:spPr>
            <a:xfrm flipH="1">
              <a:off x="5376" y="2496"/>
              <a:ext cx="48" cy="144"/>
            </a:xfrm>
            <a:prstGeom prst="line">
              <a:avLst/>
            </a:prstGeom>
            <a:ln w="38100" cap="flat" cmpd="sng">
              <a:solidFill>
                <a:schemeClr val="bg1"/>
              </a:solidFill>
              <a:prstDash val="solid"/>
              <a:headEnd type="none" w="med" len="med"/>
              <a:tailEnd type="none" w="med" len="med"/>
            </a:ln>
          </p:spPr>
        </p:sp>
        <p:sp>
          <p:nvSpPr>
            <p:cNvPr id="167947" name="Line 80"/>
            <p:cNvSpPr/>
            <p:nvPr/>
          </p:nvSpPr>
          <p:spPr>
            <a:xfrm>
              <a:off x="5424" y="2496"/>
              <a:ext cx="144" cy="48"/>
            </a:xfrm>
            <a:prstGeom prst="line">
              <a:avLst/>
            </a:prstGeom>
            <a:ln w="38100" cap="flat" cmpd="sng">
              <a:solidFill>
                <a:schemeClr val="bg1"/>
              </a:solidFill>
              <a:prstDash val="solid"/>
              <a:headEnd type="none" w="med" len="med"/>
              <a:tailEnd type="none" w="med" len="med"/>
            </a:ln>
          </p:spPr>
        </p:sp>
      </p:grpSp>
      <p:sp>
        <p:nvSpPr>
          <p:cNvPr id="167941" name="Text Box 81"/>
          <p:cNvSpPr txBox="1"/>
          <p:nvPr/>
        </p:nvSpPr>
        <p:spPr>
          <a:xfrm>
            <a:off x="5888038" y="3159125"/>
            <a:ext cx="585787" cy="309563"/>
          </a:xfrm>
          <a:prstGeom prst="rect">
            <a:avLst/>
          </a:prstGeom>
          <a:noFill/>
          <a:ln w="9525">
            <a:noFill/>
          </a:ln>
        </p:spPr>
        <p:txBody>
          <a:bodyPr lIns="77925" tIns="38963" rIns="77925" bIns="38963">
            <a:spAutoFit/>
          </a:bodyPr>
          <a:p>
            <a:pPr algn="r" eaLnBrk="1" hangingPunct="1">
              <a:spcBef>
                <a:spcPct val="50000"/>
              </a:spcBef>
            </a:pPr>
            <a:r>
              <a:rPr lang="en-US" altLang="en-US" b="1" dirty="0">
                <a:solidFill>
                  <a:srgbClr val="000000"/>
                </a:solidFill>
                <a:latin typeface="Arial" panose="020B0604020202020204" pitchFamily="34" charset="0"/>
              </a:rPr>
              <a:t>R</a:t>
            </a:r>
            <a:endParaRPr lang="en-US" altLang="en-US" b="1" dirty="0">
              <a:solidFill>
                <a:srgbClr val="000000"/>
              </a:solidFill>
              <a:latin typeface="Arial" panose="020B0604020202020204" pitchFamily="34" charset="0"/>
            </a:endParaRPr>
          </a:p>
        </p:txBody>
      </p:sp>
      <p:sp>
        <p:nvSpPr>
          <p:cNvPr id="2" name="Rectangle 1"/>
          <p:cNvSpPr/>
          <p:nvPr/>
        </p:nvSpPr>
        <p:spPr>
          <a:xfrm>
            <a:off x="204788" y="1957388"/>
            <a:ext cx="3967162" cy="1925637"/>
          </a:xfrm>
          <a:prstGeom prst="rect">
            <a:avLst/>
          </a:prstGeom>
          <a:noFill/>
          <a:ln w="9525">
            <a:noFill/>
          </a:ln>
        </p:spPr>
        <p:txBody>
          <a:bodyPr lIns="77925" tIns="38963" rIns="77925" bIns="38963">
            <a:spAutoFit/>
          </a:bodyPr>
          <a:p>
            <a:pPr indent="401955" eaLnBrk="1" hangingPunct="1">
              <a:spcBef>
                <a:spcPts val="250"/>
              </a:spcBef>
            </a:pPr>
            <a:r>
              <a:rPr lang="en-US" altLang="en-US" sz="2400" dirty="0">
                <a:solidFill>
                  <a:srgbClr val="000000"/>
                </a:solidFill>
                <a:latin typeface="Arial" panose="020B0604020202020204" pitchFamily="34" charset="0"/>
                <a:cs typeface="Times New Roman" panose="02020603050405020304" pitchFamily="18" charset="0"/>
              </a:rPr>
              <a:t>? Sau khi gặp mặt gương,ánh sáng bị hắt lại theo nhiều hướng khác nhau hay đi theo 1 hướng xác định?</a:t>
            </a:r>
            <a:endParaRPr lang="en-US" altLang="en-US" sz="2400" dirty="0">
              <a:solidFill>
                <a:srgbClr val="000000"/>
              </a:solidFill>
              <a:latin typeface="Arial" panose="020B0604020202020204" pitchFamily="34" charset="0"/>
              <a:ea typeface="Times New Roman" panose="02020603050405020304" pitchFamily="18" charset="0"/>
            </a:endParaRPr>
          </a:p>
        </p:txBody>
      </p:sp>
      <p:sp>
        <p:nvSpPr>
          <p:cNvPr id="3" name="Rectangle 2"/>
          <p:cNvSpPr/>
          <p:nvPr/>
        </p:nvSpPr>
        <p:spPr>
          <a:xfrm>
            <a:off x="87313" y="2082800"/>
            <a:ext cx="3998913" cy="135413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sz="2400" dirty="0">
                <a:solidFill>
                  <a:srgbClr val="0000FF"/>
                </a:solidFill>
                <a:latin typeface="Arial" panose="020B0604020202020204" pitchFamily="34" charset="0"/>
              </a:rPr>
              <a:t>Sau khi gặp mặt gương, ánh sáng bị hắt lại theo một hướng xác định. </a:t>
            </a:r>
            <a:endParaRPr sz="2400" dirty="0">
              <a:solidFill>
                <a:srgbClr val="0000FF"/>
              </a:solidFill>
              <a:latin typeface="Arial" panose="020B0604020202020204" pitchFamily="34" charset="0"/>
            </a:endParaRPr>
          </a:p>
        </p:txBody>
      </p:sp>
      <p:sp>
        <p:nvSpPr>
          <p:cNvPr id="18"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16" name="Rectangle 5"/>
          <p:cNvSpPr/>
          <p:nvPr/>
        </p:nvSpPr>
        <p:spPr>
          <a:xfrm>
            <a:off x="0" y="630238"/>
            <a:ext cx="4648200" cy="7032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1800" b="1" dirty="0">
                <a:solidFill>
                  <a:srgbClr val="0000FF"/>
                </a:solidFill>
                <a:latin typeface="Times New Roman" panose="02020603050405020304" pitchFamily="18" charset="0"/>
                <a:cs typeface="Times New Roman" panose="02020603050405020304" pitchFamily="18" charset="0"/>
              </a:rPr>
              <a:t>II</a:t>
            </a:r>
            <a:r>
              <a:rPr sz="1800" b="1" dirty="0">
                <a:solidFill>
                  <a:srgbClr val="0000FF"/>
                </a:solidFill>
                <a:latin typeface="Times New Roman" panose="02020603050405020304" pitchFamily="18" charset="0"/>
                <a:cs typeface="Times New Roman" panose="02020603050405020304" pitchFamily="18" charset="0"/>
              </a:rPr>
              <a:t>.</a:t>
            </a:r>
            <a:r>
              <a:rPr lang="vi-VN" altLang="x-none" sz="1800" b="1" dirty="0">
                <a:solidFill>
                  <a:srgbClr val="0000FF"/>
                </a:solidFill>
                <a:latin typeface="Times New Roman" panose="02020603050405020304" pitchFamily="18" charset="0"/>
                <a:cs typeface="Times New Roman" panose="02020603050405020304" pitchFamily="18" charset="0"/>
              </a:rPr>
              <a:t> ĐỊNH LUẬT </a:t>
            </a:r>
            <a:r>
              <a:rPr sz="1800" b="1" dirty="0">
                <a:solidFill>
                  <a:srgbClr val="0000FF"/>
                </a:solidFill>
                <a:latin typeface="Times New Roman" panose="02020603050405020304" pitchFamily="18" charset="0"/>
                <a:cs typeface="Times New Roman" panose="02020603050405020304" pitchFamily="18" charset="0"/>
              </a:rPr>
              <a:t>PHẢN XẠ ÁNH SÁNG</a:t>
            </a:r>
            <a:endParaRPr sz="1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8962" name="Picture 61" descr="IMG0078A"/>
          <p:cNvPicPr>
            <a:picLocks noChangeAspect="1"/>
          </p:cNvPicPr>
          <p:nvPr/>
        </p:nvPicPr>
        <p:blipFill>
          <a:blip r:embed="rId1"/>
          <a:stretch>
            <a:fillRect/>
          </a:stretch>
        </p:blipFill>
        <p:spPr>
          <a:xfrm>
            <a:off x="4805363" y="723900"/>
            <a:ext cx="4121150" cy="3268663"/>
          </a:xfrm>
          <a:prstGeom prst="rect">
            <a:avLst/>
          </a:prstGeom>
          <a:noFill/>
          <a:ln w="38100" cap="flat" cmpd="sng">
            <a:solidFill>
              <a:srgbClr val="000000"/>
            </a:solidFill>
            <a:prstDash val="solid"/>
            <a:miter/>
            <a:headEnd type="none" w="med" len="med"/>
            <a:tailEnd type="none" w="med" len="med"/>
          </a:ln>
        </p:spPr>
      </p:pic>
      <p:grpSp>
        <p:nvGrpSpPr>
          <p:cNvPr id="168963" name="Group 82"/>
          <p:cNvGrpSpPr/>
          <p:nvPr/>
        </p:nvGrpSpPr>
        <p:grpSpPr>
          <a:xfrm>
            <a:off x="6881813" y="1701800"/>
            <a:ext cx="1054100" cy="1219200"/>
            <a:chOff x="4824" y="1968"/>
            <a:chExt cx="780" cy="1024"/>
          </a:xfrm>
        </p:grpSpPr>
        <p:sp>
          <p:nvSpPr>
            <p:cNvPr id="168971" name="Text Box 73"/>
            <p:cNvSpPr txBox="1"/>
            <p:nvPr/>
          </p:nvSpPr>
          <p:spPr>
            <a:xfrm>
              <a:off x="5172" y="2721"/>
              <a:ext cx="432" cy="271"/>
            </a:xfrm>
            <a:prstGeom prst="rect">
              <a:avLst/>
            </a:prstGeom>
            <a:noFill/>
            <a:ln w="9525">
              <a:noFill/>
            </a:ln>
          </p:spPr>
          <p:txBody>
            <a:bodyPr>
              <a:spAutoFit/>
            </a:bodyPr>
            <a:p>
              <a:pPr eaLnBrk="1" hangingPunct="1">
                <a:spcBef>
                  <a:spcPct val="50000"/>
                </a:spcBef>
              </a:pPr>
              <a:r>
                <a:rPr lang="en-US" altLang="en-US" b="1" dirty="0">
                  <a:solidFill>
                    <a:srgbClr val="000000"/>
                  </a:solidFill>
                  <a:latin typeface="Arial" panose="020B0604020202020204" pitchFamily="34" charset="0"/>
                </a:rPr>
                <a:t>S</a:t>
              </a:r>
              <a:endParaRPr lang="en-US" altLang="en-US" b="1" dirty="0">
                <a:solidFill>
                  <a:srgbClr val="000000"/>
                </a:solidFill>
                <a:latin typeface="Arial" panose="020B0604020202020204" pitchFamily="34" charset="0"/>
              </a:endParaRPr>
            </a:p>
          </p:txBody>
        </p:sp>
        <p:grpSp>
          <p:nvGrpSpPr>
            <p:cNvPr id="168972" name="Group 74"/>
            <p:cNvGrpSpPr/>
            <p:nvPr/>
          </p:nvGrpSpPr>
          <p:grpSpPr>
            <a:xfrm>
              <a:off x="4956" y="2520"/>
              <a:ext cx="192" cy="144"/>
              <a:chOff x="5376" y="2496"/>
              <a:chExt cx="192" cy="144"/>
            </a:xfrm>
          </p:grpSpPr>
          <p:sp>
            <p:nvSpPr>
              <p:cNvPr id="168974" name="Line 75"/>
              <p:cNvSpPr/>
              <p:nvPr/>
            </p:nvSpPr>
            <p:spPr>
              <a:xfrm flipH="1">
                <a:off x="5376" y="2496"/>
                <a:ext cx="48" cy="144"/>
              </a:xfrm>
              <a:prstGeom prst="line">
                <a:avLst/>
              </a:prstGeom>
              <a:ln w="28575" cap="flat" cmpd="sng">
                <a:solidFill>
                  <a:schemeClr val="bg1"/>
                </a:solidFill>
                <a:prstDash val="solid"/>
                <a:headEnd type="none" w="med" len="med"/>
                <a:tailEnd type="none" w="med" len="med"/>
              </a:ln>
            </p:spPr>
          </p:sp>
          <p:sp>
            <p:nvSpPr>
              <p:cNvPr id="168975" name="Line 76"/>
              <p:cNvSpPr/>
              <p:nvPr/>
            </p:nvSpPr>
            <p:spPr>
              <a:xfrm>
                <a:off x="5424" y="2496"/>
                <a:ext cx="144" cy="48"/>
              </a:xfrm>
              <a:prstGeom prst="line">
                <a:avLst/>
              </a:prstGeom>
              <a:ln w="38100" cap="flat" cmpd="sng">
                <a:solidFill>
                  <a:schemeClr val="bg1"/>
                </a:solidFill>
                <a:prstDash val="solid"/>
                <a:headEnd type="none" w="med" len="med"/>
                <a:tailEnd type="none" w="med" len="med"/>
              </a:ln>
            </p:spPr>
          </p:sp>
        </p:grpSp>
        <p:sp>
          <p:nvSpPr>
            <p:cNvPr id="168973" name="Text Box 77"/>
            <p:cNvSpPr txBox="1"/>
            <p:nvPr/>
          </p:nvSpPr>
          <p:spPr>
            <a:xfrm>
              <a:off x="4824" y="1968"/>
              <a:ext cx="288" cy="271"/>
            </a:xfrm>
            <a:prstGeom prst="rect">
              <a:avLst/>
            </a:prstGeom>
            <a:noFill/>
            <a:ln w="9525">
              <a:noFill/>
            </a:ln>
          </p:spPr>
          <p:txBody>
            <a:bodyPr>
              <a:spAutoFit/>
            </a:bodyPr>
            <a:p>
              <a:pPr eaLnBrk="1" hangingPunct="1">
                <a:spcBef>
                  <a:spcPct val="50000"/>
                </a:spcBef>
              </a:pPr>
              <a:r>
                <a:rPr lang="en-US" altLang="en-US" b="1" dirty="0">
                  <a:solidFill>
                    <a:srgbClr val="000000"/>
                  </a:solidFill>
                  <a:latin typeface="Times New Roman" panose="02020603050405020304" pitchFamily="18" charset="0"/>
                </a:rPr>
                <a:t>I</a:t>
              </a:r>
              <a:endParaRPr lang="en-US" altLang="en-US" b="1" dirty="0">
                <a:solidFill>
                  <a:srgbClr val="000000"/>
                </a:solidFill>
                <a:latin typeface="Times New Roman" panose="02020603050405020304" pitchFamily="18" charset="0"/>
              </a:endParaRPr>
            </a:p>
          </p:txBody>
        </p:sp>
      </p:grpSp>
      <p:grpSp>
        <p:nvGrpSpPr>
          <p:cNvPr id="168964" name="Group 78"/>
          <p:cNvGrpSpPr/>
          <p:nvPr/>
        </p:nvGrpSpPr>
        <p:grpSpPr>
          <a:xfrm rot="-667288" flipV="1">
            <a:off x="6588125" y="2457450"/>
            <a:ext cx="260350" cy="171450"/>
            <a:chOff x="5376" y="2496"/>
            <a:chExt cx="192" cy="144"/>
          </a:xfrm>
        </p:grpSpPr>
        <p:sp>
          <p:nvSpPr>
            <p:cNvPr id="168969" name="Line 79"/>
            <p:cNvSpPr/>
            <p:nvPr/>
          </p:nvSpPr>
          <p:spPr>
            <a:xfrm flipH="1">
              <a:off x="5376" y="2496"/>
              <a:ext cx="48" cy="144"/>
            </a:xfrm>
            <a:prstGeom prst="line">
              <a:avLst/>
            </a:prstGeom>
            <a:ln w="38100" cap="flat" cmpd="sng">
              <a:solidFill>
                <a:schemeClr val="bg1"/>
              </a:solidFill>
              <a:prstDash val="solid"/>
              <a:headEnd type="none" w="med" len="med"/>
              <a:tailEnd type="none" w="med" len="med"/>
            </a:ln>
          </p:spPr>
        </p:sp>
        <p:sp>
          <p:nvSpPr>
            <p:cNvPr id="168970" name="Line 80"/>
            <p:cNvSpPr/>
            <p:nvPr/>
          </p:nvSpPr>
          <p:spPr>
            <a:xfrm>
              <a:off x="5424" y="2496"/>
              <a:ext cx="144" cy="48"/>
            </a:xfrm>
            <a:prstGeom prst="line">
              <a:avLst/>
            </a:prstGeom>
            <a:ln w="38100" cap="flat" cmpd="sng">
              <a:solidFill>
                <a:schemeClr val="bg1"/>
              </a:solidFill>
              <a:prstDash val="solid"/>
              <a:headEnd type="none" w="med" len="med"/>
              <a:tailEnd type="none" w="med" len="med"/>
            </a:ln>
          </p:spPr>
        </p:sp>
      </p:grpSp>
      <p:sp>
        <p:nvSpPr>
          <p:cNvPr id="168965" name="Text Box 81"/>
          <p:cNvSpPr txBox="1"/>
          <p:nvPr/>
        </p:nvSpPr>
        <p:spPr>
          <a:xfrm>
            <a:off x="5888038" y="3159125"/>
            <a:ext cx="585787" cy="309563"/>
          </a:xfrm>
          <a:prstGeom prst="rect">
            <a:avLst/>
          </a:prstGeom>
          <a:noFill/>
          <a:ln w="9525">
            <a:noFill/>
          </a:ln>
        </p:spPr>
        <p:txBody>
          <a:bodyPr lIns="77925" tIns="38963" rIns="77925" bIns="38963">
            <a:spAutoFit/>
          </a:bodyPr>
          <a:p>
            <a:pPr algn="r" eaLnBrk="1" hangingPunct="1">
              <a:spcBef>
                <a:spcPct val="50000"/>
              </a:spcBef>
            </a:pPr>
            <a:r>
              <a:rPr lang="en-US" altLang="en-US" b="1" dirty="0">
                <a:solidFill>
                  <a:srgbClr val="000000"/>
                </a:solidFill>
                <a:latin typeface="Arial" panose="020B0604020202020204" pitchFamily="34" charset="0"/>
              </a:rPr>
              <a:t>R</a:t>
            </a:r>
            <a:endParaRPr lang="en-US" altLang="en-US" b="1" dirty="0">
              <a:solidFill>
                <a:srgbClr val="000000"/>
              </a:solidFill>
              <a:latin typeface="Arial" panose="020B0604020202020204" pitchFamily="34" charset="0"/>
            </a:endParaRPr>
          </a:p>
        </p:txBody>
      </p:sp>
      <p:sp>
        <p:nvSpPr>
          <p:cNvPr id="9" name="TextBox 8"/>
          <p:cNvSpPr txBox="1"/>
          <p:nvPr/>
        </p:nvSpPr>
        <p:spPr>
          <a:xfrm>
            <a:off x="360363" y="1481138"/>
            <a:ext cx="3986212" cy="817562"/>
          </a:xfrm>
          <a:prstGeom prst="rect">
            <a:avLst/>
          </a:prstGeom>
          <a:noFill/>
          <a:ln w="9525">
            <a:noFill/>
          </a:ln>
        </p:spPr>
        <p:txBody>
          <a:bodyPr lIns="77925" tIns="38963" rIns="77925" bIns="38963">
            <a:spAutoFit/>
          </a:bodyPr>
          <a:p>
            <a:pPr eaLnBrk="1" hangingPunct="1"/>
            <a:r>
              <a:rPr lang="en-US" altLang="en-US" sz="2400" dirty="0">
                <a:solidFill>
                  <a:srgbClr val="000000"/>
                </a:solidFill>
                <a:latin typeface="Arial" panose="020B0604020202020204" pitchFamily="34" charset="0"/>
              </a:rPr>
              <a:t>? Chỉ ra tia tới và tia phản xạ?</a:t>
            </a:r>
            <a:endParaRPr lang="en-US" altLang="en-US" sz="2400" dirty="0">
              <a:solidFill>
                <a:srgbClr val="000000"/>
              </a:solidFill>
              <a:latin typeface="Arial" panose="020B0604020202020204" pitchFamily="34" charset="0"/>
            </a:endParaRPr>
          </a:p>
        </p:txBody>
      </p:sp>
      <p:sp>
        <p:nvSpPr>
          <p:cNvPr id="15"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16" name="Rectangle 5"/>
          <p:cNvSpPr/>
          <p:nvPr/>
        </p:nvSpPr>
        <p:spPr>
          <a:xfrm>
            <a:off x="12700" y="604838"/>
            <a:ext cx="4648200" cy="7032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1800" b="1" dirty="0">
                <a:solidFill>
                  <a:srgbClr val="0000FF"/>
                </a:solidFill>
                <a:latin typeface="Times New Roman" panose="02020603050405020304" pitchFamily="18" charset="0"/>
                <a:cs typeface="Times New Roman" panose="02020603050405020304" pitchFamily="18" charset="0"/>
              </a:rPr>
              <a:t>II</a:t>
            </a:r>
            <a:r>
              <a:rPr sz="1800" b="1" dirty="0">
                <a:solidFill>
                  <a:srgbClr val="0000FF"/>
                </a:solidFill>
                <a:latin typeface="Times New Roman" panose="02020603050405020304" pitchFamily="18" charset="0"/>
                <a:cs typeface="Times New Roman" panose="02020603050405020304" pitchFamily="18" charset="0"/>
              </a:rPr>
              <a:t>.</a:t>
            </a:r>
            <a:r>
              <a:rPr lang="vi-VN" altLang="x-none" sz="1800" b="1" dirty="0">
                <a:solidFill>
                  <a:srgbClr val="0000FF"/>
                </a:solidFill>
                <a:latin typeface="Times New Roman" panose="02020603050405020304" pitchFamily="18" charset="0"/>
                <a:cs typeface="Times New Roman" panose="02020603050405020304" pitchFamily="18" charset="0"/>
              </a:rPr>
              <a:t> ĐỊNH LUẬT </a:t>
            </a:r>
            <a:r>
              <a:rPr sz="1800" b="1" dirty="0">
                <a:solidFill>
                  <a:srgbClr val="0000FF"/>
                </a:solidFill>
                <a:latin typeface="Times New Roman" panose="02020603050405020304" pitchFamily="18" charset="0"/>
                <a:cs typeface="Times New Roman" panose="02020603050405020304" pitchFamily="18" charset="0"/>
              </a:rPr>
              <a:t>PHẢN XẠ ÁNH SÁNG</a:t>
            </a:r>
            <a:endParaRPr sz="1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Text Box 4"/>
          <p:cNvSpPr txBox="1"/>
          <p:nvPr/>
        </p:nvSpPr>
        <p:spPr>
          <a:xfrm>
            <a:off x="228600" y="228600"/>
            <a:ext cx="8534400" cy="817563"/>
          </a:xfrm>
          <a:prstGeom prst="rect">
            <a:avLst/>
          </a:prstGeom>
          <a:noFill/>
          <a:ln w="9525">
            <a:noFill/>
          </a:ln>
        </p:spPr>
        <p:txBody>
          <a:bodyPr lIns="77925" tIns="38963" rIns="77925" bIns="38963">
            <a:spAutoFit/>
          </a:bodyPr>
          <a:p>
            <a:pPr algn="ctr" eaLnBrk="1" hangingPunct="1">
              <a:spcBef>
                <a:spcPct val="50000"/>
              </a:spcBef>
            </a:pPr>
            <a:r>
              <a:rPr lang="en-US" altLang="en-US" sz="2400" b="1" dirty="0">
                <a:solidFill>
                  <a:srgbClr val="000000"/>
                </a:solidFill>
                <a:latin typeface="Times New Roman" panose="02020603050405020304" pitchFamily="18" charset="0"/>
                <a:cs typeface="Times New Roman" panose="02020603050405020304" pitchFamily="18" charset="0"/>
              </a:rPr>
              <a:t>CÁC HÌNH ẢNH LIÊN QUAN TỚI HIỆN TƯỢNG PHẢN XẠ ÁNH SÁNG</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pic>
        <p:nvPicPr>
          <p:cNvPr id="169987" name="Picture 6" descr="cau-vong">
            <a:hlinkClick r:id="rId1"/>
          </p:cNvPr>
          <p:cNvPicPr>
            <a:picLocks noChangeAspect="1"/>
          </p:cNvPicPr>
          <p:nvPr/>
        </p:nvPicPr>
        <p:blipFill>
          <a:blip r:embed="rId2"/>
          <a:stretch>
            <a:fillRect/>
          </a:stretch>
        </p:blipFill>
        <p:spPr>
          <a:xfrm>
            <a:off x="0" y="971550"/>
            <a:ext cx="4762500" cy="3086100"/>
          </a:xfrm>
          <a:prstGeom prst="rect">
            <a:avLst/>
          </a:prstGeom>
          <a:noFill/>
          <a:ln w="9525">
            <a:noFill/>
          </a:ln>
        </p:spPr>
      </p:pic>
      <p:sp>
        <p:nvSpPr>
          <p:cNvPr id="169988" name="AutoShape 8" descr="Z"/>
          <p:cNvSpPr>
            <a:spLocks noChangeAspect="1"/>
          </p:cNvSpPr>
          <p:nvPr/>
        </p:nvSpPr>
        <p:spPr>
          <a:xfrm>
            <a:off x="3495675" y="2008188"/>
            <a:ext cx="2152650" cy="1128712"/>
          </a:xfrm>
          <a:prstGeom prst="rect">
            <a:avLst/>
          </a:prstGeom>
          <a:noFill/>
          <a:ln w="9525">
            <a:noFill/>
          </a:ln>
        </p:spPr>
        <p:txBody>
          <a:bodyPr lIns="77925" tIns="38963" rIns="77925" bIns="38963"/>
          <a:p>
            <a:pPr eaLnBrk="1" hangingPunct="1"/>
            <a:endParaRPr lang="en-US" altLang="en-US" dirty="0">
              <a:solidFill>
                <a:srgbClr val="000000"/>
              </a:solidFill>
              <a:latin typeface="Arial" panose="020B0604020202020204" pitchFamily="34" charset="0"/>
            </a:endParaRPr>
          </a:p>
        </p:txBody>
      </p:sp>
      <p:pic>
        <p:nvPicPr>
          <p:cNvPr id="169989" name="Picture 10" descr="Nhạc nước - ảnh nước"/>
          <p:cNvPicPr>
            <a:picLocks noChangeAspect="1"/>
          </p:cNvPicPr>
          <p:nvPr/>
        </p:nvPicPr>
        <p:blipFill>
          <a:blip r:embed="rId3"/>
          <a:stretch>
            <a:fillRect/>
          </a:stretch>
        </p:blipFill>
        <p:spPr>
          <a:xfrm>
            <a:off x="4800600" y="971550"/>
            <a:ext cx="4343400" cy="3086100"/>
          </a:xfrm>
          <a:prstGeom prst="rect">
            <a:avLst/>
          </a:prstGeom>
          <a:noFill/>
          <a:ln w="9525">
            <a:noFill/>
          </a:ln>
        </p:spPr>
      </p:pic>
      <p:pic>
        <p:nvPicPr>
          <p:cNvPr id="6" name="Picture 2" descr="D:\VAT LY\TAI TL LY7\NoiSoiPheQuan.jpg"/>
          <p:cNvPicPr>
            <a:picLocks noChangeAspect="1"/>
          </p:cNvPicPr>
          <p:nvPr/>
        </p:nvPicPr>
        <p:blipFill>
          <a:blip r:embed="rId4"/>
          <a:stretch>
            <a:fillRect/>
          </a:stretch>
        </p:blipFill>
        <p:spPr>
          <a:xfrm>
            <a:off x="0" y="944563"/>
            <a:ext cx="5408613" cy="4064000"/>
          </a:xfrm>
          <a:prstGeom prst="rect">
            <a:avLst/>
          </a:prstGeom>
          <a:noFill/>
          <a:ln w="9525">
            <a:noFill/>
          </a:ln>
        </p:spPr>
      </p:pic>
      <p:pic>
        <p:nvPicPr>
          <p:cNvPr id="7" name="Picture 3" descr="D:\VAT LY\TAI TL LY7\ok_tir.gif.png"/>
          <p:cNvPicPr>
            <a:picLocks noChangeAspect="1"/>
          </p:cNvPicPr>
          <p:nvPr/>
        </p:nvPicPr>
        <p:blipFill>
          <a:blip r:embed="rId5"/>
          <a:stretch>
            <a:fillRect/>
          </a:stretch>
        </p:blipFill>
        <p:spPr>
          <a:xfrm>
            <a:off x="5408613" y="944563"/>
            <a:ext cx="3735387" cy="4064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1010" name="Picture 119" descr="IMG0086A"/>
          <p:cNvPicPr>
            <a:picLocks noChangeAspect="1"/>
          </p:cNvPicPr>
          <p:nvPr/>
        </p:nvPicPr>
        <p:blipFill>
          <a:blip r:embed="rId1"/>
          <a:stretch>
            <a:fillRect/>
          </a:stretch>
        </p:blipFill>
        <p:spPr>
          <a:xfrm>
            <a:off x="5033963" y="904875"/>
            <a:ext cx="3868737" cy="2357438"/>
          </a:xfrm>
          <a:prstGeom prst="rect">
            <a:avLst/>
          </a:prstGeom>
          <a:noFill/>
          <a:ln w="9525" cap="flat" cmpd="sng">
            <a:solidFill>
              <a:schemeClr val="tx1"/>
            </a:solidFill>
            <a:prstDash val="solid"/>
            <a:miter/>
            <a:headEnd type="none" w="med" len="med"/>
            <a:tailEnd type="none" w="med" len="med"/>
          </a:ln>
        </p:spPr>
      </p:pic>
      <p:sp>
        <p:nvSpPr>
          <p:cNvPr id="171011" name="Line 120"/>
          <p:cNvSpPr/>
          <p:nvPr/>
        </p:nvSpPr>
        <p:spPr>
          <a:xfrm>
            <a:off x="6970713" y="1550988"/>
            <a:ext cx="0" cy="1485900"/>
          </a:xfrm>
          <a:prstGeom prst="line">
            <a:avLst/>
          </a:prstGeom>
          <a:ln w="28575" cap="flat" cmpd="sng">
            <a:solidFill>
              <a:srgbClr val="FF0000"/>
            </a:solidFill>
            <a:prstDash val="solid"/>
            <a:headEnd type="none" w="med" len="med"/>
            <a:tailEnd type="none" w="med" len="med"/>
          </a:ln>
        </p:spPr>
      </p:sp>
      <p:sp>
        <p:nvSpPr>
          <p:cNvPr id="171012" name="Text Box 121"/>
          <p:cNvSpPr txBox="1"/>
          <p:nvPr/>
        </p:nvSpPr>
        <p:spPr>
          <a:xfrm>
            <a:off x="8212138" y="2089150"/>
            <a:ext cx="492125" cy="449263"/>
          </a:xfrm>
          <a:prstGeom prst="rect">
            <a:avLst/>
          </a:prstGeom>
          <a:noFill/>
          <a:ln w="9525">
            <a:noFill/>
          </a:ln>
        </p:spPr>
        <p:txBody>
          <a:bodyPr lIns="77925" tIns="38963" rIns="77925" bIns="38963">
            <a:spAutoFit/>
          </a:bodyPr>
          <a:p>
            <a:pPr eaLnBrk="1" hangingPunct="1">
              <a:spcBef>
                <a:spcPct val="50000"/>
              </a:spcBef>
            </a:pPr>
            <a:r>
              <a:rPr lang="en-US" altLang="en-US" sz="2400" b="1" dirty="0">
                <a:solidFill>
                  <a:srgbClr val="000000"/>
                </a:solidFill>
                <a:latin typeface="Times New Roman" panose="02020603050405020304" pitchFamily="18" charset="0"/>
                <a:cs typeface="Times New Roman" panose="02020603050405020304" pitchFamily="18" charset="0"/>
              </a:rPr>
              <a:t>S</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sp>
        <p:nvSpPr>
          <p:cNvPr id="171013" name="Text Box 122"/>
          <p:cNvSpPr txBox="1"/>
          <p:nvPr/>
        </p:nvSpPr>
        <p:spPr>
          <a:xfrm>
            <a:off x="6948488" y="1350963"/>
            <a:ext cx="492125" cy="309562"/>
          </a:xfrm>
          <a:prstGeom prst="rect">
            <a:avLst/>
          </a:prstGeom>
          <a:noFill/>
          <a:ln w="9525">
            <a:noFill/>
          </a:ln>
        </p:spPr>
        <p:txBody>
          <a:bodyPr lIns="77925" tIns="38963" rIns="77925" bIns="38963">
            <a:spAutoFit/>
          </a:bodyPr>
          <a:p>
            <a:pPr eaLnBrk="1" hangingPunct="1">
              <a:spcBef>
                <a:spcPct val="50000"/>
              </a:spcBef>
            </a:pPr>
            <a:r>
              <a:rPr lang="en-US" altLang="en-US" b="1" dirty="0">
                <a:solidFill>
                  <a:srgbClr val="000000"/>
                </a:solidFill>
                <a:latin typeface="Times New Roman" panose="02020603050405020304" pitchFamily="18" charset="0"/>
              </a:rPr>
              <a:t>I</a:t>
            </a:r>
            <a:endParaRPr lang="en-US" altLang="en-US" b="1" dirty="0">
              <a:solidFill>
                <a:srgbClr val="000000"/>
              </a:solidFill>
              <a:latin typeface="Times New Roman" panose="02020603050405020304" pitchFamily="18" charset="0"/>
            </a:endParaRPr>
          </a:p>
        </p:txBody>
      </p:sp>
      <p:sp>
        <p:nvSpPr>
          <p:cNvPr id="171014" name="Text Box 126"/>
          <p:cNvSpPr txBox="1"/>
          <p:nvPr/>
        </p:nvSpPr>
        <p:spPr>
          <a:xfrm>
            <a:off x="7108825" y="2851150"/>
            <a:ext cx="422275" cy="447675"/>
          </a:xfrm>
          <a:prstGeom prst="rect">
            <a:avLst/>
          </a:prstGeom>
          <a:noFill/>
          <a:ln w="9525">
            <a:noFill/>
          </a:ln>
        </p:spPr>
        <p:txBody>
          <a:bodyPr lIns="77925" tIns="38963" rIns="77925" bIns="38963">
            <a:spAutoFit/>
          </a:bodyPr>
          <a:p>
            <a:pPr eaLnBrk="1" hangingPunct="1">
              <a:spcBef>
                <a:spcPct val="50000"/>
              </a:spcBef>
            </a:pPr>
            <a:r>
              <a:rPr lang="en-US" altLang="en-US" sz="2400" b="1" dirty="0">
                <a:solidFill>
                  <a:srgbClr val="000000"/>
                </a:solidFill>
                <a:latin typeface="Times New Roman" panose="02020603050405020304" pitchFamily="18" charset="0"/>
                <a:cs typeface="Times New Roman" panose="02020603050405020304" pitchFamily="18" charset="0"/>
              </a:rPr>
              <a:t>N</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grpSp>
        <p:nvGrpSpPr>
          <p:cNvPr id="171015" name="Group 127"/>
          <p:cNvGrpSpPr/>
          <p:nvPr/>
        </p:nvGrpSpPr>
        <p:grpSpPr>
          <a:xfrm rot="-3637998" flipH="1">
            <a:off x="7532688" y="2011363"/>
            <a:ext cx="173037" cy="120650"/>
            <a:chOff x="5376" y="2496"/>
            <a:chExt cx="192" cy="144"/>
          </a:xfrm>
        </p:grpSpPr>
        <p:sp>
          <p:nvSpPr>
            <p:cNvPr id="171028" name="Line 128"/>
            <p:cNvSpPr/>
            <p:nvPr/>
          </p:nvSpPr>
          <p:spPr>
            <a:xfrm flipH="1">
              <a:off x="5376" y="2496"/>
              <a:ext cx="48" cy="144"/>
            </a:xfrm>
            <a:prstGeom prst="line">
              <a:avLst/>
            </a:prstGeom>
            <a:ln w="38100" cap="flat" cmpd="sng">
              <a:solidFill>
                <a:schemeClr val="tx1"/>
              </a:solidFill>
              <a:prstDash val="solid"/>
              <a:headEnd type="none" w="med" len="med"/>
              <a:tailEnd type="none" w="med" len="med"/>
            </a:ln>
          </p:spPr>
        </p:sp>
        <p:sp>
          <p:nvSpPr>
            <p:cNvPr id="171029" name="Line 129"/>
            <p:cNvSpPr/>
            <p:nvPr/>
          </p:nvSpPr>
          <p:spPr>
            <a:xfrm>
              <a:off x="5424" y="2496"/>
              <a:ext cx="144" cy="48"/>
            </a:xfrm>
            <a:prstGeom prst="line">
              <a:avLst/>
            </a:prstGeom>
            <a:ln w="38100" cap="flat" cmpd="sng">
              <a:solidFill>
                <a:schemeClr val="tx1"/>
              </a:solidFill>
              <a:prstDash val="solid"/>
              <a:headEnd type="none" w="med" len="med"/>
              <a:tailEnd type="none" w="med" len="med"/>
            </a:ln>
          </p:spPr>
        </p:sp>
      </p:grpSp>
      <p:sp>
        <p:nvSpPr>
          <p:cNvPr id="171016" name="Text Box 130"/>
          <p:cNvSpPr txBox="1"/>
          <p:nvPr/>
        </p:nvSpPr>
        <p:spPr>
          <a:xfrm>
            <a:off x="5332413" y="2644775"/>
            <a:ext cx="492125" cy="447675"/>
          </a:xfrm>
          <a:prstGeom prst="rect">
            <a:avLst/>
          </a:prstGeom>
          <a:noFill/>
          <a:ln w="9525">
            <a:noFill/>
          </a:ln>
        </p:spPr>
        <p:txBody>
          <a:bodyPr lIns="77925" tIns="38963" rIns="77925" bIns="38963">
            <a:spAutoFit/>
          </a:bodyPr>
          <a:p>
            <a:pPr eaLnBrk="1" hangingPunct="1">
              <a:spcBef>
                <a:spcPct val="50000"/>
              </a:spcBef>
            </a:pPr>
            <a:r>
              <a:rPr lang="en-US" altLang="en-US" sz="2400" b="1" dirty="0">
                <a:solidFill>
                  <a:srgbClr val="000000"/>
                </a:solidFill>
                <a:latin typeface="Times New Roman" panose="02020603050405020304" pitchFamily="18" charset="0"/>
                <a:cs typeface="Times New Roman" panose="02020603050405020304" pitchFamily="18" charset="0"/>
              </a:rPr>
              <a:t>R</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grpSp>
        <p:nvGrpSpPr>
          <p:cNvPr id="171017" name="Group 131"/>
          <p:cNvGrpSpPr/>
          <p:nvPr/>
        </p:nvGrpSpPr>
        <p:grpSpPr>
          <a:xfrm rot="-9719" flipV="1">
            <a:off x="6097588" y="2025650"/>
            <a:ext cx="214312" cy="133350"/>
            <a:chOff x="5376" y="2496"/>
            <a:chExt cx="192" cy="144"/>
          </a:xfrm>
        </p:grpSpPr>
        <p:sp>
          <p:nvSpPr>
            <p:cNvPr id="171026" name="Line 132"/>
            <p:cNvSpPr/>
            <p:nvPr/>
          </p:nvSpPr>
          <p:spPr>
            <a:xfrm flipH="1">
              <a:off x="5376" y="2496"/>
              <a:ext cx="48" cy="144"/>
            </a:xfrm>
            <a:prstGeom prst="line">
              <a:avLst/>
            </a:prstGeom>
            <a:ln w="38100" cap="flat" cmpd="sng">
              <a:solidFill>
                <a:schemeClr val="tx1"/>
              </a:solidFill>
              <a:prstDash val="solid"/>
              <a:headEnd type="none" w="med" len="med"/>
              <a:tailEnd type="none" w="med" len="med"/>
            </a:ln>
          </p:spPr>
        </p:sp>
        <p:sp>
          <p:nvSpPr>
            <p:cNvPr id="171027" name="Line 133"/>
            <p:cNvSpPr/>
            <p:nvPr/>
          </p:nvSpPr>
          <p:spPr>
            <a:xfrm>
              <a:off x="5424" y="2496"/>
              <a:ext cx="144" cy="48"/>
            </a:xfrm>
            <a:prstGeom prst="line">
              <a:avLst/>
            </a:prstGeom>
            <a:ln w="38100" cap="flat" cmpd="sng">
              <a:solidFill>
                <a:schemeClr val="tx1"/>
              </a:solidFill>
              <a:prstDash val="solid"/>
              <a:headEnd type="none" w="med" len="med"/>
              <a:tailEnd type="none" w="med" len="med"/>
            </a:ln>
          </p:spPr>
        </p:sp>
      </p:grpSp>
      <p:sp>
        <p:nvSpPr>
          <p:cNvPr id="171018" name="Text Box 137"/>
          <p:cNvSpPr txBox="1"/>
          <p:nvPr/>
        </p:nvSpPr>
        <p:spPr>
          <a:xfrm>
            <a:off x="7059613" y="1816100"/>
            <a:ext cx="422275" cy="493713"/>
          </a:xfrm>
          <a:prstGeom prst="rect">
            <a:avLst/>
          </a:prstGeom>
          <a:noFill/>
          <a:ln w="9525">
            <a:noFill/>
          </a:ln>
        </p:spPr>
        <p:txBody>
          <a:bodyPr lIns="77925" tIns="38963" rIns="77925" bIns="38963">
            <a:spAutoFit/>
          </a:bodyPr>
          <a:p>
            <a:pPr eaLnBrk="1" hangingPunct="1">
              <a:spcBef>
                <a:spcPct val="50000"/>
              </a:spcBef>
            </a:pPr>
            <a:r>
              <a:rPr lang="en-US" altLang="en-US" sz="2700" b="1" dirty="0">
                <a:solidFill>
                  <a:srgbClr val="FFFF00"/>
                </a:solidFill>
                <a:latin typeface="Times New Roman" panose="02020603050405020304" pitchFamily="18" charset="0"/>
              </a:rPr>
              <a:t>i</a:t>
            </a:r>
            <a:endParaRPr lang="en-US" altLang="en-US" sz="2700" b="1" dirty="0">
              <a:solidFill>
                <a:srgbClr val="FFFF00"/>
              </a:solidFill>
              <a:latin typeface="Times New Roman" panose="02020603050405020304" pitchFamily="18" charset="0"/>
            </a:endParaRPr>
          </a:p>
        </p:txBody>
      </p:sp>
      <p:sp>
        <p:nvSpPr>
          <p:cNvPr id="171019" name="Text Box 138"/>
          <p:cNvSpPr txBox="1"/>
          <p:nvPr/>
        </p:nvSpPr>
        <p:spPr>
          <a:xfrm>
            <a:off x="6534150" y="1806575"/>
            <a:ext cx="544513" cy="493713"/>
          </a:xfrm>
          <a:prstGeom prst="rect">
            <a:avLst/>
          </a:prstGeom>
          <a:noFill/>
          <a:ln w="9525">
            <a:noFill/>
          </a:ln>
        </p:spPr>
        <p:txBody>
          <a:bodyPr lIns="77925" tIns="38963" rIns="77925" bIns="38963">
            <a:spAutoFit/>
          </a:bodyPr>
          <a:p>
            <a:pPr eaLnBrk="1" hangingPunct="1">
              <a:spcBef>
                <a:spcPct val="50000"/>
              </a:spcBef>
            </a:pPr>
            <a:r>
              <a:rPr lang="en-US" altLang="en-US" sz="2700" b="1" dirty="0">
                <a:solidFill>
                  <a:srgbClr val="FFFF00"/>
                </a:solidFill>
                <a:latin typeface="Times New Roman" panose="02020603050405020304" pitchFamily="18" charset="0"/>
              </a:rPr>
              <a:t>i’</a:t>
            </a:r>
            <a:endParaRPr lang="en-US" altLang="en-US" sz="2700" b="1" dirty="0">
              <a:solidFill>
                <a:srgbClr val="FFFF00"/>
              </a:solidFill>
              <a:latin typeface="Times New Roman" panose="02020603050405020304" pitchFamily="18" charset="0"/>
            </a:endParaRPr>
          </a:p>
        </p:txBody>
      </p:sp>
      <p:sp>
        <p:nvSpPr>
          <p:cNvPr id="45" name="Cung 44"/>
          <p:cNvSpPr/>
          <p:nvPr/>
        </p:nvSpPr>
        <p:spPr>
          <a:xfrm rot="10564163">
            <a:off x="6778625" y="1647825"/>
            <a:ext cx="350838" cy="171450"/>
          </a:xfrm>
          <a:prstGeom prst="arc">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lIns="77925" tIns="38963" rIns="77925" bIns="38963" anchor="ctr"/>
          <a:lstStyle/>
          <a:p>
            <a:pPr marL="0" marR="0" lvl="0" indent="0" algn="ctr" defTabSz="779145"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p:txBody>
      </p:sp>
      <p:sp>
        <p:nvSpPr>
          <p:cNvPr id="46" name="Cung 45"/>
          <p:cNvSpPr/>
          <p:nvPr/>
        </p:nvSpPr>
        <p:spPr>
          <a:xfrm rot="7068549">
            <a:off x="6962775" y="1622425"/>
            <a:ext cx="285750" cy="292100"/>
          </a:xfrm>
          <a:prstGeom prst="arc">
            <a:avLst>
              <a:gd name="adj1" fmla="val 14737083"/>
              <a:gd name="adj2" fmla="val 0"/>
            </a:avLst>
          </a:prstGeom>
          <a:noFill/>
          <a:ln w="38100">
            <a:solidFill>
              <a:srgbClr val="FFFF00"/>
            </a:solidFill>
          </a:ln>
        </p:spPr>
        <p:style>
          <a:lnRef idx="1">
            <a:schemeClr val="accent1"/>
          </a:lnRef>
          <a:fillRef idx="0">
            <a:schemeClr val="accent1"/>
          </a:fillRef>
          <a:effectRef idx="0">
            <a:schemeClr val="accent1"/>
          </a:effectRef>
          <a:fontRef idx="minor">
            <a:schemeClr val="tx1"/>
          </a:fontRef>
        </p:style>
        <p:txBody>
          <a:bodyPr lIns="77925" tIns="38963" rIns="77925" bIns="38963" anchor="ctr"/>
          <a:lstStyle/>
          <a:p>
            <a:pPr marL="0" marR="0" lvl="0" indent="0" algn="ctr" defTabSz="779145"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en-US" sz="1500" b="0" i="0" u="none" strike="noStrike" kern="1200" cap="none" spc="0" normalizeH="0" baseline="0" noProof="0">
              <a:ln>
                <a:noFill/>
              </a:ln>
              <a:solidFill>
                <a:prstClr val="black"/>
              </a:solidFill>
              <a:effectLst/>
              <a:uLnTx/>
              <a:uFillTx/>
              <a:latin typeface="+mn-lt"/>
              <a:ea typeface="+mn-ea"/>
              <a:cs typeface="+mn-cs"/>
            </a:endParaRPr>
          </a:p>
        </p:txBody>
      </p:sp>
      <p:sp>
        <p:nvSpPr>
          <p:cNvPr id="20" name="Text Box 10"/>
          <p:cNvSpPr txBox="1"/>
          <p:nvPr/>
        </p:nvSpPr>
        <p:spPr>
          <a:xfrm>
            <a:off x="157163" y="1477963"/>
            <a:ext cx="4416425" cy="2333625"/>
          </a:xfrm>
          <a:prstGeom prst="rect">
            <a:avLst/>
          </a:prstGeom>
          <a:noFill/>
          <a:ln w="9525">
            <a:noFill/>
          </a:ln>
        </p:spPr>
        <p:txBody>
          <a:bodyPr lIns="77925" tIns="38963" rIns="77925" bIns="38963">
            <a:spAutoFit/>
          </a:bodyPr>
          <a:p>
            <a:pPr eaLnBrk="1" hangingPunct="1"/>
            <a:r>
              <a:rPr lang="en-US" altLang="en-US" sz="2400" dirty="0">
                <a:solidFill>
                  <a:srgbClr val="000000"/>
                </a:solidFill>
                <a:latin typeface="Times New Roman" panose="02020603050405020304" pitchFamily="18" charset="0"/>
              </a:rPr>
              <a:t>Cho tia SI đi là là trên mặt tờ giấy. Hãy quan sát và cho biết tia phản xạ IR nằm trong mặt phẳng nào? ( Biết mặt phẳng tờ giấy chứa tia SI và pháp tuyến IN của mặt gương tại I).</a:t>
            </a:r>
            <a:endParaRPr lang="en-US" altLang="en-US" sz="2400" dirty="0">
              <a:solidFill>
                <a:srgbClr val="000000"/>
              </a:solidFill>
              <a:latin typeface="Times New Roman" panose="02020603050405020304" pitchFamily="18" charset="0"/>
            </a:endParaRPr>
          </a:p>
        </p:txBody>
      </p:sp>
      <p:sp>
        <p:nvSpPr>
          <p:cNvPr id="21" name="TextBox 20"/>
          <p:cNvSpPr txBox="1"/>
          <p:nvPr/>
        </p:nvSpPr>
        <p:spPr>
          <a:xfrm>
            <a:off x="703263" y="3957638"/>
            <a:ext cx="8091487" cy="447675"/>
          </a:xfrm>
          <a:prstGeom prst="rect">
            <a:avLst/>
          </a:prstGeom>
          <a:noFill/>
          <a:ln w="9525">
            <a:noFill/>
          </a:ln>
        </p:spPr>
        <p:txBody>
          <a:bodyPr lIns="77925" tIns="38963" rIns="77925" bIns="38963">
            <a:spAutoFit/>
          </a:bodyPr>
          <a:p>
            <a:pPr eaLnBrk="1" hangingPunct="1"/>
            <a:r>
              <a:rPr lang="en-US" altLang="en-US" sz="2400" dirty="0">
                <a:solidFill>
                  <a:srgbClr val="0033CC"/>
                </a:solidFill>
                <a:latin typeface="Arial" panose="020B0604020202020204" pitchFamily="34" charset="0"/>
              </a:rPr>
              <a:t>Tia phản xạ IR nằm trong mặt phẳng tờ giấy.</a:t>
            </a:r>
            <a:endParaRPr lang="en-US" altLang="en-US" sz="2400" dirty="0">
              <a:solidFill>
                <a:srgbClr val="0033CC"/>
              </a:solidFill>
              <a:latin typeface="Arial" panose="020B0604020202020204" pitchFamily="34" charset="0"/>
            </a:endParaRPr>
          </a:p>
        </p:txBody>
      </p:sp>
      <p:sp>
        <p:nvSpPr>
          <p:cNvPr id="22"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23" name="Rectangle 5"/>
          <p:cNvSpPr/>
          <p:nvPr/>
        </p:nvSpPr>
        <p:spPr>
          <a:xfrm>
            <a:off x="12700" y="604838"/>
            <a:ext cx="4648200" cy="7032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1800" b="1" dirty="0">
                <a:solidFill>
                  <a:srgbClr val="0000FF"/>
                </a:solidFill>
                <a:latin typeface="Times New Roman" panose="02020603050405020304" pitchFamily="18" charset="0"/>
                <a:cs typeface="Times New Roman" panose="02020603050405020304" pitchFamily="18" charset="0"/>
              </a:rPr>
              <a:t>II</a:t>
            </a:r>
            <a:r>
              <a:rPr sz="1800" b="1" dirty="0">
                <a:solidFill>
                  <a:srgbClr val="0000FF"/>
                </a:solidFill>
                <a:latin typeface="Times New Roman" panose="02020603050405020304" pitchFamily="18" charset="0"/>
                <a:cs typeface="Times New Roman" panose="02020603050405020304" pitchFamily="18" charset="0"/>
              </a:rPr>
              <a:t>.</a:t>
            </a:r>
            <a:r>
              <a:rPr lang="vi-VN" altLang="x-none" sz="1800" b="1" dirty="0">
                <a:solidFill>
                  <a:srgbClr val="0000FF"/>
                </a:solidFill>
                <a:latin typeface="Times New Roman" panose="02020603050405020304" pitchFamily="18" charset="0"/>
                <a:cs typeface="Times New Roman" panose="02020603050405020304" pitchFamily="18" charset="0"/>
              </a:rPr>
              <a:t> ĐỊNH LUẬT </a:t>
            </a:r>
            <a:r>
              <a:rPr sz="1800" b="1" dirty="0">
                <a:solidFill>
                  <a:srgbClr val="0000FF"/>
                </a:solidFill>
                <a:latin typeface="Times New Roman" panose="02020603050405020304" pitchFamily="18" charset="0"/>
                <a:cs typeface="Times New Roman" panose="02020603050405020304" pitchFamily="18" charset="0"/>
              </a:rPr>
              <a:t>PHẢN XẠ ÁNH SÁNG</a:t>
            </a:r>
            <a:endParaRPr sz="1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
                                            <p:txEl>
                                              <p:charRg st="0" end="179"/>
                                            </p:txEl>
                                          </p:spTgt>
                                        </p:tgtEl>
                                        <p:attrNameLst>
                                          <p:attrName>style.visibility</p:attrName>
                                        </p:attrNameLst>
                                      </p:cBhvr>
                                      <p:to>
                                        <p:strVal val="visible"/>
                                      </p:to>
                                    </p:set>
                                    <p:anim calcmode="discrete" valueType="clr">
                                      <p:cBhvr override="childStyle">
                                        <p:cTn id="7" dur="80"/>
                                        <p:tgtEl>
                                          <p:spTgt spid="20">
                                            <p:txEl>
                                              <p:charRg st="0" end="17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xEl>
                                              <p:charRg st="0" end="179"/>
                                            </p:txEl>
                                          </p:spTgt>
                                        </p:tgtEl>
                                        <p:attrNameLst>
                                          <p:attrName>fillcolor</p:attrName>
                                        </p:attrNameLst>
                                      </p:cBhvr>
                                      <p:tavLst>
                                        <p:tav tm="0">
                                          <p:val>
                                            <p:clrVal>
                                              <a:schemeClr val="accent2"/>
                                            </p:clrVal>
                                          </p:val>
                                        </p:tav>
                                        <p:tav tm="50000">
                                          <p:val>
                                            <p:clrVal>
                                              <a:schemeClr val="hlink"/>
                                            </p:clrVal>
                                          </p:val>
                                        </p:tav>
                                      </p:tavLst>
                                    </p:anim>
                                    <p:set>
                                      <p:cBhvr>
                                        <p:cTn id="9" dur="80"/>
                                        <p:tgtEl>
                                          <p:spTgt spid="20">
                                            <p:txEl>
                                              <p:charRg st="0" end="179"/>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57" name="Text Box 13">
            <a:hlinkClick r:id="rId1" action="ppaction://hlinksldjump"/>
          </p:cNvPr>
          <p:cNvSpPr txBox="1"/>
          <p:nvPr/>
        </p:nvSpPr>
        <p:spPr>
          <a:xfrm>
            <a:off x="371475" y="3117850"/>
            <a:ext cx="8421688" cy="447675"/>
          </a:xfrm>
          <a:prstGeom prst="rect">
            <a:avLst/>
          </a:prstGeom>
          <a:noFill/>
          <a:ln w="9525">
            <a:noFill/>
          </a:ln>
        </p:spPr>
        <p:txBody>
          <a:bodyPr lIns="77925" tIns="38963" rIns="77925" bIns="38963">
            <a:spAutoFit/>
          </a:bodyPr>
          <a:p>
            <a:pPr eaLnBrk="1" hangingPunct="1"/>
            <a:r>
              <a:rPr lang="en-US" altLang="en-US" sz="2400" b="1" dirty="0">
                <a:solidFill>
                  <a:srgbClr val="0000FF"/>
                </a:solidFill>
                <a:latin typeface="Times New Roman" panose="02020603050405020304" pitchFamily="18" charset="0"/>
              </a:rPr>
              <a:t>    Tia </a:t>
            </a:r>
            <a:r>
              <a:rPr lang="vi-VN" altLang="en-US" sz="2400" b="1" dirty="0">
                <a:solidFill>
                  <a:srgbClr val="0000FF"/>
                </a:solidFill>
                <a:latin typeface="Times New Roman" panose="02020603050405020304" pitchFamily="18" charset="0"/>
              </a:rPr>
              <a:t>sáng phản xạ nằm trong mặt phẳng </a:t>
            </a:r>
            <a:r>
              <a:rPr lang="en-US" altLang="en-US" sz="2400" b="1" dirty="0">
                <a:solidFill>
                  <a:srgbClr val="0066FF"/>
                </a:solidFill>
                <a:latin typeface="Times New Roman" panose="02020603050405020304" pitchFamily="18" charset="0"/>
              </a:rPr>
              <a:t>.............</a:t>
            </a:r>
            <a:endParaRPr lang="en-US" altLang="en-US" sz="2400" b="1" u="sng" dirty="0">
              <a:solidFill>
                <a:srgbClr val="0000FF"/>
              </a:solidFill>
              <a:latin typeface="Times New Roman" panose="02020603050405020304" pitchFamily="18" charset="0"/>
            </a:endParaRPr>
          </a:p>
        </p:txBody>
      </p:sp>
      <p:sp>
        <p:nvSpPr>
          <p:cNvPr id="82958" name="Text Box 14"/>
          <p:cNvSpPr txBox="1"/>
          <p:nvPr/>
        </p:nvSpPr>
        <p:spPr>
          <a:xfrm>
            <a:off x="6073775" y="3025775"/>
            <a:ext cx="985838" cy="447675"/>
          </a:xfrm>
          <a:prstGeom prst="rect">
            <a:avLst/>
          </a:prstGeom>
          <a:noFill/>
          <a:ln w="9525">
            <a:noFill/>
          </a:ln>
        </p:spPr>
        <p:txBody>
          <a:bodyPr lIns="77925" tIns="38963" rIns="77925" bIns="38963">
            <a:spAutoFit/>
          </a:bodyPr>
          <a:p>
            <a:pPr eaLnBrk="1" hangingPunct="1"/>
            <a:r>
              <a:rPr lang="en-US" altLang="en-US" sz="2400" b="1" dirty="0">
                <a:solidFill>
                  <a:srgbClr val="FF0000"/>
                </a:solidFill>
                <a:latin typeface="Times New Roman" panose="02020603050405020304" pitchFamily="18" charset="0"/>
              </a:rPr>
              <a:t> tới</a:t>
            </a:r>
            <a:endParaRPr lang="en-US" altLang="en-US" sz="2400" b="1" dirty="0">
              <a:solidFill>
                <a:srgbClr val="FF0000"/>
              </a:solidFill>
              <a:latin typeface="Times New Roman" panose="02020603050405020304" pitchFamily="18" charset="0"/>
            </a:endParaRPr>
          </a:p>
        </p:txBody>
      </p:sp>
      <p:pic>
        <p:nvPicPr>
          <p:cNvPr id="172036" name="Picture 37" descr="IMG0086A"/>
          <p:cNvPicPr>
            <a:picLocks noGrp="1" noChangeAspect="1"/>
          </p:cNvPicPr>
          <p:nvPr>
            <p:ph idx="1"/>
          </p:nvPr>
        </p:nvPicPr>
        <p:blipFill>
          <a:blip r:embed="rId2"/>
          <a:srcRect/>
          <a:stretch>
            <a:fillRect/>
          </a:stretch>
        </p:blipFill>
        <p:spPr>
          <a:xfrm>
            <a:off x="5221288" y="608013"/>
            <a:ext cx="3571875" cy="2466975"/>
          </a:xfrm>
          <a:ln/>
        </p:spPr>
      </p:pic>
      <p:sp>
        <p:nvSpPr>
          <p:cNvPr id="172037" name="Line 40"/>
          <p:cNvSpPr/>
          <p:nvPr/>
        </p:nvSpPr>
        <p:spPr>
          <a:xfrm>
            <a:off x="7000875" y="1284288"/>
            <a:ext cx="0" cy="1485900"/>
          </a:xfrm>
          <a:prstGeom prst="line">
            <a:avLst/>
          </a:prstGeom>
          <a:ln w="9525" cap="flat" cmpd="sng">
            <a:solidFill>
              <a:srgbClr val="FF0000"/>
            </a:solidFill>
            <a:prstDash val="solid"/>
            <a:headEnd type="none" w="med" len="med"/>
            <a:tailEnd type="none" w="med" len="med"/>
          </a:ln>
        </p:spPr>
      </p:sp>
      <p:sp>
        <p:nvSpPr>
          <p:cNvPr id="172038" name="Text Box 41"/>
          <p:cNvSpPr txBox="1"/>
          <p:nvPr/>
        </p:nvSpPr>
        <p:spPr>
          <a:xfrm>
            <a:off x="8070850" y="1990725"/>
            <a:ext cx="454025" cy="309563"/>
          </a:xfrm>
          <a:prstGeom prst="rect">
            <a:avLst/>
          </a:prstGeom>
          <a:noFill/>
          <a:ln w="9525">
            <a:noFill/>
          </a:ln>
        </p:spPr>
        <p:txBody>
          <a:bodyPr lIns="77925" tIns="38963" rIns="77925" bIns="38963">
            <a:spAutoFit/>
          </a:bodyPr>
          <a:p>
            <a:pPr eaLnBrk="1" hangingPunct="1">
              <a:spcBef>
                <a:spcPct val="50000"/>
              </a:spcBef>
            </a:pPr>
            <a:r>
              <a:rPr lang="en-US" altLang="en-US" b="1" dirty="0">
                <a:solidFill>
                  <a:srgbClr val="0033CC"/>
                </a:solidFill>
                <a:latin typeface="Arial" panose="020B0604020202020204" pitchFamily="34" charset="0"/>
              </a:rPr>
              <a:t>S</a:t>
            </a:r>
            <a:endParaRPr lang="en-US" altLang="en-US" b="1" dirty="0">
              <a:solidFill>
                <a:srgbClr val="0033CC"/>
              </a:solidFill>
              <a:latin typeface="Arial" panose="020B0604020202020204" pitchFamily="34" charset="0"/>
            </a:endParaRPr>
          </a:p>
        </p:txBody>
      </p:sp>
      <p:sp>
        <p:nvSpPr>
          <p:cNvPr id="172039" name="Text Box 42"/>
          <p:cNvSpPr txBox="1"/>
          <p:nvPr/>
        </p:nvSpPr>
        <p:spPr>
          <a:xfrm>
            <a:off x="7021513" y="1100138"/>
            <a:ext cx="454025" cy="309562"/>
          </a:xfrm>
          <a:prstGeom prst="rect">
            <a:avLst/>
          </a:prstGeom>
          <a:noFill/>
          <a:ln w="9525">
            <a:noFill/>
          </a:ln>
        </p:spPr>
        <p:txBody>
          <a:bodyPr lIns="77925" tIns="38963" rIns="77925" bIns="38963">
            <a:spAutoFit/>
          </a:bodyPr>
          <a:p>
            <a:pPr eaLnBrk="1" hangingPunct="1">
              <a:spcBef>
                <a:spcPct val="50000"/>
              </a:spcBef>
            </a:pPr>
            <a:r>
              <a:rPr lang="en-US" altLang="en-US" b="1" dirty="0">
                <a:solidFill>
                  <a:srgbClr val="000000"/>
                </a:solidFill>
                <a:latin typeface="Times New Roman" panose="02020603050405020304" pitchFamily="18" charset="0"/>
              </a:rPr>
              <a:t>I</a:t>
            </a:r>
            <a:endParaRPr lang="en-US" altLang="en-US" b="1" dirty="0">
              <a:solidFill>
                <a:srgbClr val="000000"/>
              </a:solidFill>
              <a:latin typeface="Times New Roman" panose="02020603050405020304" pitchFamily="18" charset="0"/>
            </a:endParaRPr>
          </a:p>
        </p:txBody>
      </p:sp>
      <p:grpSp>
        <p:nvGrpSpPr>
          <p:cNvPr id="172040" name="Group 43"/>
          <p:cNvGrpSpPr/>
          <p:nvPr/>
        </p:nvGrpSpPr>
        <p:grpSpPr>
          <a:xfrm>
            <a:off x="6807200" y="1257300"/>
            <a:ext cx="193675" cy="114300"/>
            <a:chOff x="4752" y="1920"/>
            <a:chExt cx="144" cy="96"/>
          </a:xfrm>
        </p:grpSpPr>
        <p:sp>
          <p:nvSpPr>
            <p:cNvPr id="172051" name="Line 44"/>
            <p:cNvSpPr/>
            <p:nvPr/>
          </p:nvSpPr>
          <p:spPr>
            <a:xfrm flipH="1">
              <a:off x="4752" y="2016"/>
              <a:ext cx="144" cy="0"/>
            </a:xfrm>
            <a:prstGeom prst="line">
              <a:avLst/>
            </a:prstGeom>
            <a:ln w="9525" cap="flat" cmpd="sng">
              <a:solidFill>
                <a:srgbClr val="FF0000"/>
              </a:solidFill>
              <a:prstDash val="solid"/>
              <a:headEnd type="none" w="med" len="med"/>
              <a:tailEnd type="none" w="med" len="med"/>
            </a:ln>
          </p:spPr>
        </p:sp>
        <p:sp>
          <p:nvSpPr>
            <p:cNvPr id="172052" name="Line 45"/>
            <p:cNvSpPr/>
            <p:nvPr/>
          </p:nvSpPr>
          <p:spPr>
            <a:xfrm flipV="1">
              <a:off x="4752" y="1920"/>
              <a:ext cx="0" cy="96"/>
            </a:xfrm>
            <a:prstGeom prst="line">
              <a:avLst/>
            </a:prstGeom>
            <a:ln w="9525" cap="flat" cmpd="sng">
              <a:solidFill>
                <a:srgbClr val="FF0000"/>
              </a:solidFill>
              <a:prstDash val="solid"/>
              <a:headEnd type="none" w="med" len="med"/>
              <a:tailEnd type="none" w="med" len="med"/>
            </a:ln>
          </p:spPr>
        </p:sp>
      </p:grpSp>
      <p:sp>
        <p:nvSpPr>
          <p:cNvPr id="172041" name="Text Box 46"/>
          <p:cNvSpPr txBox="1"/>
          <p:nvPr/>
        </p:nvSpPr>
        <p:spPr>
          <a:xfrm>
            <a:off x="6991350" y="2525713"/>
            <a:ext cx="387350" cy="309562"/>
          </a:xfrm>
          <a:prstGeom prst="rect">
            <a:avLst/>
          </a:prstGeom>
          <a:noFill/>
          <a:ln w="9525">
            <a:noFill/>
          </a:ln>
        </p:spPr>
        <p:txBody>
          <a:bodyPr lIns="77925" tIns="38963" rIns="77925" bIns="38963">
            <a:spAutoFit/>
          </a:bodyPr>
          <a:p>
            <a:pPr eaLnBrk="1" hangingPunct="1">
              <a:spcBef>
                <a:spcPct val="50000"/>
              </a:spcBef>
            </a:pPr>
            <a:r>
              <a:rPr lang="en-US" altLang="en-US" b="1" dirty="0">
                <a:solidFill>
                  <a:srgbClr val="FF0000"/>
                </a:solidFill>
                <a:latin typeface="Arial" panose="020B0604020202020204" pitchFamily="34" charset="0"/>
              </a:rPr>
              <a:t>N</a:t>
            </a:r>
            <a:endParaRPr lang="en-US" altLang="en-US" b="1" dirty="0">
              <a:solidFill>
                <a:srgbClr val="FF0000"/>
              </a:solidFill>
              <a:latin typeface="Arial" panose="020B0604020202020204" pitchFamily="34" charset="0"/>
            </a:endParaRPr>
          </a:p>
        </p:txBody>
      </p:sp>
      <p:grpSp>
        <p:nvGrpSpPr>
          <p:cNvPr id="172042" name="Group 47"/>
          <p:cNvGrpSpPr/>
          <p:nvPr/>
        </p:nvGrpSpPr>
        <p:grpSpPr>
          <a:xfrm rot="-3637998" flipH="1">
            <a:off x="7470775" y="1720850"/>
            <a:ext cx="173038" cy="111125"/>
            <a:chOff x="5376" y="2496"/>
            <a:chExt cx="192" cy="144"/>
          </a:xfrm>
        </p:grpSpPr>
        <p:sp>
          <p:nvSpPr>
            <p:cNvPr id="172049" name="Line 48"/>
            <p:cNvSpPr/>
            <p:nvPr/>
          </p:nvSpPr>
          <p:spPr>
            <a:xfrm flipH="1">
              <a:off x="5376" y="2496"/>
              <a:ext cx="48" cy="144"/>
            </a:xfrm>
            <a:prstGeom prst="line">
              <a:avLst/>
            </a:prstGeom>
            <a:ln w="38100" cap="flat" cmpd="sng">
              <a:solidFill>
                <a:schemeClr val="bg1"/>
              </a:solidFill>
              <a:prstDash val="solid"/>
              <a:headEnd type="none" w="med" len="med"/>
              <a:tailEnd type="none" w="med" len="med"/>
            </a:ln>
          </p:spPr>
        </p:sp>
        <p:sp>
          <p:nvSpPr>
            <p:cNvPr id="172050" name="Line 49"/>
            <p:cNvSpPr/>
            <p:nvPr/>
          </p:nvSpPr>
          <p:spPr>
            <a:xfrm>
              <a:off x="5424" y="2496"/>
              <a:ext cx="144" cy="48"/>
            </a:xfrm>
            <a:prstGeom prst="line">
              <a:avLst/>
            </a:prstGeom>
            <a:ln w="38100" cap="flat" cmpd="sng">
              <a:solidFill>
                <a:schemeClr val="bg1"/>
              </a:solidFill>
              <a:prstDash val="solid"/>
              <a:headEnd type="none" w="med" len="med"/>
              <a:tailEnd type="none" w="med" len="med"/>
            </a:ln>
          </p:spPr>
        </p:sp>
      </p:grpSp>
      <p:sp>
        <p:nvSpPr>
          <p:cNvPr id="172043" name="Text Box 51"/>
          <p:cNvSpPr txBox="1"/>
          <p:nvPr/>
        </p:nvSpPr>
        <p:spPr>
          <a:xfrm>
            <a:off x="5745163" y="2295525"/>
            <a:ext cx="455612" cy="309563"/>
          </a:xfrm>
          <a:prstGeom prst="rect">
            <a:avLst/>
          </a:prstGeom>
          <a:noFill/>
          <a:ln w="9525">
            <a:noFill/>
          </a:ln>
        </p:spPr>
        <p:txBody>
          <a:bodyPr lIns="77925" tIns="38963" rIns="77925" bIns="38963">
            <a:spAutoFit/>
          </a:bodyPr>
          <a:p>
            <a:pPr eaLnBrk="1" hangingPunct="1">
              <a:spcBef>
                <a:spcPct val="50000"/>
              </a:spcBef>
            </a:pPr>
            <a:r>
              <a:rPr lang="en-US" altLang="en-US" b="1" dirty="0">
                <a:solidFill>
                  <a:srgbClr val="0033CC"/>
                </a:solidFill>
                <a:latin typeface="Arial" panose="020B0604020202020204" pitchFamily="34" charset="0"/>
              </a:rPr>
              <a:t>R</a:t>
            </a:r>
            <a:endParaRPr lang="en-US" altLang="en-US" b="1" dirty="0">
              <a:solidFill>
                <a:srgbClr val="0033CC"/>
              </a:solidFill>
              <a:latin typeface="Arial" panose="020B0604020202020204" pitchFamily="34" charset="0"/>
            </a:endParaRPr>
          </a:p>
        </p:txBody>
      </p:sp>
      <p:grpSp>
        <p:nvGrpSpPr>
          <p:cNvPr id="172044" name="Group 55"/>
          <p:cNvGrpSpPr/>
          <p:nvPr/>
        </p:nvGrpSpPr>
        <p:grpSpPr>
          <a:xfrm rot="-9719" flipV="1">
            <a:off x="6369050" y="1612900"/>
            <a:ext cx="196850" cy="133350"/>
            <a:chOff x="5376" y="2496"/>
            <a:chExt cx="192" cy="144"/>
          </a:xfrm>
        </p:grpSpPr>
        <p:sp>
          <p:nvSpPr>
            <p:cNvPr id="172047" name="Line 56"/>
            <p:cNvSpPr/>
            <p:nvPr/>
          </p:nvSpPr>
          <p:spPr>
            <a:xfrm flipH="1">
              <a:off x="5376" y="2496"/>
              <a:ext cx="48" cy="144"/>
            </a:xfrm>
            <a:prstGeom prst="line">
              <a:avLst/>
            </a:prstGeom>
            <a:ln w="38100" cap="flat" cmpd="sng">
              <a:solidFill>
                <a:schemeClr val="bg1"/>
              </a:solidFill>
              <a:prstDash val="solid"/>
              <a:headEnd type="none" w="med" len="med"/>
              <a:tailEnd type="none" w="med" len="med"/>
            </a:ln>
          </p:spPr>
        </p:sp>
        <p:sp>
          <p:nvSpPr>
            <p:cNvPr id="172048" name="Line 57"/>
            <p:cNvSpPr/>
            <p:nvPr/>
          </p:nvSpPr>
          <p:spPr>
            <a:xfrm>
              <a:off x="5424" y="2496"/>
              <a:ext cx="144" cy="48"/>
            </a:xfrm>
            <a:prstGeom prst="line">
              <a:avLst/>
            </a:prstGeom>
            <a:ln w="38100" cap="flat" cmpd="sng">
              <a:solidFill>
                <a:schemeClr val="bg1"/>
              </a:solidFill>
              <a:prstDash val="solid"/>
              <a:headEnd type="none" w="med" len="med"/>
              <a:tailEnd type="none" w="med" len="med"/>
            </a:ln>
          </p:spPr>
        </p:sp>
      </p:grpSp>
      <p:sp>
        <p:nvSpPr>
          <p:cNvPr id="22"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20" name="Rectangle 5"/>
          <p:cNvSpPr/>
          <p:nvPr/>
        </p:nvSpPr>
        <p:spPr>
          <a:xfrm>
            <a:off x="12700" y="604838"/>
            <a:ext cx="4648200" cy="7032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1800" b="1" dirty="0">
                <a:solidFill>
                  <a:srgbClr val="0000FF"/>
                </a:solidFill>
                <a:latin typeface="Times New Roman" panose="02020603050405020304" pitchFamily="18" charset="0"/>
                <a:cs typeface="Times New Roman" panose="02020603050405020304" pitchFamily="18" charset="0"/>
              </a:rPr>
              <a:t>II</a:t>
            </a:r>
            <a:r>
              <a:rPr sz="1800" b="1" dirty="0">
                <a:solidFill>
                  <a:srgbClr val="0000FF"/>
                </a:solidFill>
                <a:latin typeface="Times New Roman" panose="02020603050405020304" pitchFamily="18" charset="0"/>
                <a:cs typeface="Times New Roman" panose="02020603050405020304" pitchFamily="18" charset="0"/>
              </a:rPr>
              <a:t>.</a:t>
            </a:r>
            <a:r>
              <a:rPr lang="vi-VN" altLang="x-none" sz="1800" b="1" dirty="0">
                <a:solidFill>
                  <a:srgbClr val="0000FF"/>
                </a:solidFill>
                <a:latin typeface="Times New Roman" panose="02020603050405020304" pitchFamily="18" charset="0"/>
                <a:cs typeface="Times New Roman" panose="02020603050405020304" pitchFamily="18" charset="0"/>
              </a:rPr>
              <a:t> ĐỊNH LUẬT </a:t>
            </a:r>
            <a:r>
              <a:rPr sz="1800" b="1" dirty="0">
                <a:solidFill>
                  <a:srgbClr val="0000FF"/>
                </a:solidFill>
                <a:latin typeface="Times New Roman" panose="02020603050405020304" pitchFamily="18" charset="0"/>
                <a:cs typeface="Times New Roman" panose="02020603050405020304" pitchFamily="18" charset="0"/>
              </a:rPr>
              <a:t>PHẢN XẠ ÁNH SÁNG</a:t>
            </a:r>
            <a:endParaRPr sz="1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957"/>
                                        </p:tgtEl>
                                        <p:attrNameLst>
                                          <p:attrName>style.visibility</p:attrName>
                                        </p:attrNameLst>
                                      </p:cBhvr>
                                      <p:to>
                                        <p:strVal val="visible"/>
                                      </p:to>
                                    </p:set>
                                    <p:animEffect transition="in" filter="randombar(horizontal)">
                                      <p:cBhvr>
                                        <p:cTn id="7" dur="500"/>
                                        <p:tgtEl>
                                          <p:spTgt spid="8295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2958"/>
                                        </p:tgtEl>
                                        <p:attrNameLst>
                                          <p:attrName>style.visibility</p:attrName>
                                        </p:attrNameLst>
                                      </p:cBhvr>
                                      <p:to>
                                        <p:strVal val="visible"/>
                                      </p:to>
                                    </p:set>
                                    <p:animEffect transition="in" filter="wedge">
                                      <p:cBhvr>
                                        <p:cTn id="12" dur="1000"/>
                                        <p:tgtEl>
                                          <p:spTgt spid="82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p:bldP spid="829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115"/>
          <p:cNvGrpSpPr/>
          <p:nvPr/>
        </p:nvGrpSpPr>
        <p:grpSpPr>
          <a:xfrm>
            <a:off x="449263" y="3559175"/>
            <a:ext cx="3838575" cy="493713"/>
            <a:chOff x="1862" y="2200"/>
            <a:chExt cx="2908" cy="16582"/>
          </a:xfrm>
        </p:grpSpPr>
        <p:sp>
          <p:nvSpPr>
            <p:cNvPr id="173084" name="Text Box 88"/>
            <p:cNvSpPr txBox="1"/>
            <p:nvPr/>
          </p:nvSpPr>
          <p:spPr>
            <a:xfrm>
              <a:off x="1862" y="3285"/>
              <a:ext cx="2908" cy="15497"/>
            </a:xfrm>
            <a:prstGeom prst="rect">
              <a:avLst/>
            </a:prstGeom>
            <a:noFill/>
            <a:ln w="9525">
              <a:noFill/>
            </a:ln>
          </p:spPr>
          <p:txBody>
            <a:bodyPr>
              <a:spAutoFit/>
            </a:bodyPr>
            <a:p>
              <a:pPr eaLnBrk="1" hangingPunct="1"/>
              <a:r>
                <a:rPr lang="en-US" altLang="en-US" sz="2000" dirty="0">
                  <a:solidFill>
                    <a:srgbClr val="0000FF"/>
                  </a:solidFill>
                  <a:latin typeface="Times New Roman" panose="02020603050405020304" pitchFamily="18" charset="0"/>
                </a:rPr>
                <a:t>NIR = </a:t>
              </a:r>
              <a:r>
                <a:rPr lang="en-US" altLang="en-US" sz="2400" dirty="0">
                  <a:solidFill>
                    <a:srgbClr val="0000FF"/>
                  </a:solidFill>
                  <a:latin typeface="Times New Roman" panose="02020603050405020304" pitchFamily="18" charset="0"/>
                </a:rPr>
                <a:t>i’ gọi là góc phản xạ</a:t>
              </a:r>
              <a:endParaRPr lang="en-US" altLang="en-US" sz="2400" dirty="0">
                <a:solidFill>
                  <a:srgbClr val="0000FF"/>
                </a:solidFill>
                <a:latin typeface="Times New Roman" panose="02020603050405020304" pitchFamily="18" charset="0"/>
              </a:endParaRPr>
            </a:p>
          </p:txBody>
        </p:sp>
        <p:sp>
          <p:nvSpPr>
            <p:cNvPr id="173085" name="Line 89"/>
            <p:cNvSpPr/>
            <p:nvPr/>
          </p:nvSpPr>
          <p:spPr>
            <a:xfrm flipV="1">
              <a:off x="2023" y="2200"/>
              <a:ext cx="186" cy="751"/>
            </a:xfrm>
            <a:prstGeom prst="line">
              <a:avLst/>
            </a:prstGeom>
            <a:ln w="9525" cap="flat" cmpd="sng">
              <a:solidFill>
                <a:srgbClr val="0000FF"/>
              </a:solidFill>
              <a:prstDash val="solid"/>
              <a:headEnd type="none" w="med" len="med"/>
              <a:tailEnd type="none" w="med" len="med"/>
            </a:ln>
          </p:spPr>
        </p:sp>
        <p:sp>
          <p:nvSpPr>
            <p:cNvPr id="173086" name="Line 90"/>
            <p:cNvSpPr/>
            <p:nvPr/>
          </p:nvSpPr>
          <p:spPr>
            <a:xfrm>
              <a:off x="2209" y="2251"/>
              <a:ext cx="168" cy="1325"/>
            </a:xfrm>
            <a:prstGeom prst="line">
              <a:avLst/>
            </a:prstGeom>
            <a:ln w="9525" cap="flat" cmpd="sng">
              <a:solidFill>
                <a:srgbClr val="0000FF"/>
              </a:solidFill>
              <a:prstDash val="solid"/>
              <a:headEnd type="none" w="med" len="med"/>
              <a:tailEnd type="none" w="med" len="med"/>
            </a:ln>
          </p:spPr>
        </p:sp>
      </p:grpSp>
      <p:sp>
        <p:nvSpPr>
          <p:cNvPr id="8297" name="Text Box 105"/>
          <p:cNvSpPr txBox="1"/>
          <p:nvPr/>
        </p:nvSpPr>
        <p:spPr>
          <a:xfrm>
            <a:off x="93663" y="1525588"/>
            <a:ext cx="4284662" cy="817562"/>
          </a:xfrm>
          <a:prstGeom prst="rect">
            <a:avLst/>
          </a:prstGeom>
          <a:noFill/>
          <a:ln w="9525">
            <a:noFill/>
          </a:ln>
        </p:spPr>
        <p:txBody>
          <a:bodyPr lIns="77925" tIns="38963" rIns="77925" bIns="38963">
            <a:spAutoFit/>
          </a:bodyPr>
          <a:p>
            <a:pPr algn="just" eaLnBrk="1" hangingPunct="1">
              <a:spcBef>
                <a:spcPct val="50000"/>
              </a:spcBef>
            </a:pPr>
            <a:r>
              <a:rPr lang="en-US" altLang="en-US" sz="2000" dirty="0">
                <a:solidFill>
                  <a:srgbClr val="000000"/>
                </a:solidFill>
                <a:latin typeface="Times New Roman" panose="02020603050405020304" pitchFamily="18" charset="0"/>
              </a:rPr>
              <a:t>     ? </a:t>
            </a:r>
            <a:r>
              <a:rPr lang="en-US" altLang="en-US" sz="2400" dirty="0">
                <a:latin typeface="Times New Roman" panose="02020603050405020304" pitchFamily="18" charset="0"/>
              </a:rPr>
              <a:t>Phương của tia tới được xác định bằng góc nhọn nào?</a:t>
            </a:r>
            <a:endParaRPr lang="en-US" altLang="en-US" sz="2400" dirty="0">
              <a:latin typeface="Times New Roman" panose="02020603050405020304" pitchFamily="18" charset="0"/>
            </a:endParaRPr>
          </a:p>
        </p:txBody>
      </p:sp>
      <p:grpSp>
        <p:nvGrpSpPr>
          <p:cNvPr id="3" name="Group 113"/>
          <p:cNvGrpSpPr/>
          <p:nvPr/>
        </p:nvGrpSpPr>
        <p:grpSpPr>
          <a:xfrm>
            <a:off x="449263" y="2363788"/>
            <a:ext cx="2654300" cy="493712"/>
            <a:chOff x="1343" y="1482"/>
            <a:chExt cx="1962" cy="415"/>
          </a:xfrm>
        </p:grpSpPr>
        <p:sp>
          <p:nvSpPr>
            <p:cNvPr id="173081" name="Text Box 110"/>
            <p:cNvSpPr txBox="1"/>
            <p:nvPr/>
          </p:nvSpPr>
          <p:spPr>
            <a:xfrm>
              <a:off x="1343" y="1509"/>
              <a:ext cx="1962" cy="388"/>
            </a:xfrm>
            <a:prstGeom prst="rect">
              <a:avLst/>
            </a:prstGeom>
            <a:noFill/>
            <a:ln w="9525">
              <a:noFill/>
            </a:ln>
          </p:spPr>
          <p:txBody>
            <a:bodyPr wrap="none">
              <a:spAutoFit/>
            </a:bodyPr>
            <a:p>
              <a:pPr eaLnBrk="1" hangingPunct="1"/>
              <a:r>
                <a:rPr lang="en-US" altLang="en-US" sz="2000" dirty="0">
                  <a:solidFill>
                    <a:srgbClr val="0000FF"/>
                  </a:solidFill>
                  <a:latin typeface="Times New Roman" panose="02020603050405020304" pitchFamily="18" charset="0"/>
                </a:rPr>
                <a:t>SIN = </a:t>
              </a:r>
              <a:r>
                <a:rPr lang="en-US" altLang="en-US" sz="2400" dirty="0">
                  <a:solidFill>
                    <a:srgbClr val="0000FF"/>
                  </a:solidFill>
                  <a:latin typeface="Times New Roman" panose="02020603050405020304" pitchFamily="18" charset="0"/>
                </a:rPr>
                <a:t>i gọi là góc tới</a:t>
              </a:r>
              <a:endParaRPr lang="en-US" altLang="en-US" sz="2400" dirty="0">
                <a:solidFill>
                  <a:srgbClr val="0000FF"/>
                </a:solidFill>
                <a:latin typeface="Times New Roman" panose="02020603050405020304" pitchFamily="18" charset="0"/>
              </a:endParaRPr>
            </a:p>
          </p:txBody>
        </p:sp>
        <p:sp>
          <p:nvSpPr>
            <p:cNvPr id="173082" name="Line 111"/>
            <p:cNvSpPr/>
            <p:nvPr/>
          </p:nvSpPr>
          <p:spPr>
            <a:xfrm flipV="1">
              <a:off x="1429" y="1482"/>
              <a:ext cx="151" cy="70"/>
            </a:xfrm>
            <a:prstGeom prst="line">
              <a:avLst/>
            </a:prstGeom>
            <a:ln w="9525" cap="flat" cmpd="sng">
              <a:solidFill>
                <a:srgbClr val="0000FF"/>
              </a:solidFill>
              <a:prstDash val="solid"/>
              <a:headEnd type="none" w="med" len="med"/>
              <a:tailEnd type="none" w="med" len="med"/>
            </a:ln>
          </p:spPr>
        </p:sp>
        <p:sp>
          <p:nvSpPr>
            <p:cNvPr id="173083" name="Line 112"/>
            <p:cNvSpPr/>
            <p:nvPr/>
          </p:nvSpPr>
          <p:spPr>
            <a:xfrm>
              <a:off x="1567" y="1482"/>
              <a:ext cx="144" cy="70"/>
            </a:xfrm>
            <a:prstGeom prst="line">
              <a:avLst/>
            </a:prstGeom>
            <a:ln w="9525" cap="flat" cmpd="sng">
              <a:solidFill>
                <a:srgbClr val="0000FF"/>
              </a:solidFill>
              <a:prstDash val="solid"/>
              <a:headEnd type="none" w="med" len="med"/>
              <a:tailEnd type="none" w="med" len="med"/>
            </a:ln>
          </p:spPr>
        </p:sp>
      </p:grpSp>
      <p:sp>
        <p:nvSpPr>
          <p:cNvPr id="8306" name="Text Box 114"/>
          <p:cNvSpPr txBox="1"/>
          <p:nvPr/>
        </p:nvSpPr>
        <p:spPr>
          <a:xfrm>
            <a:off x="-114300" y="2732088"/>
            <a:ext cx="5254625" cy="817562"/>
          </a:xfrm>
          <a:prstGeom prst="rect">
            <a:avLst/>
          </a:prstGeom>
          <a:noFill/>
          <a:ln w="9525">
            <a:noFill/>
          </a:ln>
        </p:spPr>
        <p:txBody>
          <a:bodyPr lIns="77925" tIns="38963" rIns="77925" bIns="38963">
            <a:spAutoFit/>
          </a:bodyPr>
          <a:p>
            <a:pPr algn="just" eaLnBrk="1" hangingPunct="1">
              <a:spcBef>
                <a:spcPct val="50000"/>
              </a:spcBef>
            </a:pPr>
            <a:r>
              <a:rPr lang="en-US" altLang="en-US" sz="2000" dirty="0">
                <a:latin typeface="Times New Roman" panose="02020603050405020304" pitchFamily="18" charset="0"/>
              </a:rPr>
              <a:t>    ? </a:t>
            </a:r>
            <a:r>
              <a:rPr lang="en-US" altLang="en-US" sz="2400" dirty="0">
                <a:latin typeface="Times New Roman" panose="02020603050405020304" pitchFamily="18" charset="0"/>
              </a:rPr>
              <a:t>Phương của tia phản xạ được xác định bằng góc nhọn  ? </a:t>
            </a:r>
            <a:endParaRPr lang="en-US" altLang="en-US" sz="2400" dirty="0">
              <a:latin typeface="Times New Roman" panose="02020603050405020304" pitchFamily="18" charset="0"/>
            </a:endParaRPr>
          </a:p>
        </p:txBody>
      </p:sp>
      <p:pic>
        <p:nvPicPr>
          <p:cNvPr id="173062" name="Picture 119" descr="IMG0086A"/>
          <p:cNvPicPr>
            <a:picLocks noChangeAspect="1"/>
          </p:cNvPicPr>
          <p:nvPr/>
        </p:nvPicPr>
        <p:blipFill>
          <a:blip r:embed="rId1"/>
          <a:stretch>
            <a:fillRect/>
          </a:stretch>
        </p:blipFill>
        <p:spPr>
          <a:xfrm>
            <a:off x="5367338" y="779463"/>
            <a:ext cx="3716337" cy="2668587"/>
          </a:xfrm>
          <a:prstGeom prst="rect">
            <a:avLst/>
          </a:prstGeom>
          <a:noFill/>
          <a:ln w="9525">
            <a:noFill/>
          </a:ln>
        </p:spPr>
      </p:pic>
      <p:sp>
        <p:nvSpPr>
          <p:cNvPr id="173063" name="Line 120"/>
          <p:cNvSpPr/>
          <p:nvPr/>
        </p:nvSpPr>
        <p:spPr>
          <a:xfrm>
            <a:off x="7226300" y="1543050"/>
            <a:ext cx="0" cy="1485900"/>
          </a:xfrm>
          <a:prstGeom prst="line">
            <a:avLst/>
          </a:prstGeom>
          <a:ln w="38100" cap="flat" cmpd="sng">
            <a:solidFill>
              <a:srgbClr val="0000CC"/>
            </a:solidFill>
            <a:prstDash val="solid"/>
            <a:headEnd type="none" w="med" len="med"/>
            <a:tailEnd type="none" w="med" len="med"/>
          </a:ln>
        </p:spPr>
      </p:sp>
      <p:sp>
        <p:nvSpPr>
          <p:cNvPr id="173064" name="Text Box 121"/>
          <p:cNvSpPr txBox="1"/>
          <p:nvPr/>
        </p:nvSpPr>
        <p:spPr>
          <a:xfrm>
            <a:off x="8516938" y="2389188"/>
            <a:ext cx="454025" cy="309562"/>
          </a:xfrm>
          <a:prstGeom prst="rect">
            <a:avLst/>
          </a:prstGeom>
          <a:noFill/>
          <a:ln w="9525">
            <a:noFill/>
          </a:ln>
        </p:spPr>
        <p:txBody>
          <a:bodyPr lIns="77925" tIns="38963" rIns="77925" bIns="38963">
            <a:spAutoFit/>
          </a:bodyPr>
          <a:p>
            <a:pPr eaLnBrk="1" hangingPunct="1">
              <a:spcBef>
                <a:spcPct val="50000"/>
              </a:spcBef>
            </a:pPr>
            <a:r>
              <a:rPr lang="en-US" altLang="en-US" b="1" dirty="0">
                <a:solidFill>
                  <a:srgbClr val="000000"/>
                </a:solidFill>
                <a:latin typeface="Arial" panose="020B0604020202020204" pitchFamily="34" charset="0"/>
              </a:rPr>
              <a:t>S</a:t>
            </a:r>
            <a:endParaRPr lang="en-US" altLang="en-US" b="1" dirty="0">
              <a:solidFill>
                <a:srgbClr val="000000"/>
              </a:solidFill>
              <a:latin typeface="Arial" panose="020B0604020202020204" pitchFamily="34" charset="0"/>
            </a:endParaRPr>
          </a:p>
        </p:txBody>
      </p:sp>
      <p:sp>
        <p:nvSpPr>
          <p:cNvPr id="173065" name="Text Box 122"/>
          <p:cNvSpPr txBox="1"/>
          <p:nvPr/>
        </p:nvSpPr>
        <p:spPr>
          <a:xfrm>
            <a:off x="7237413" y="1338263"/>
            <a:ext cx="454025" cy="309562"/>
          </a:xfrm>
          <a:prstGeom prst="rect">
            <a:avLst/>
          </a:prstGeom>
          <a:noFill/>
          <a:ln w="9525">
            <a:noFill/>
          </a:ln>
        </p:spPr>
        <p:txBody>
          <a:bodyPr lIns="77925" tIns="38963" rIns="77925" bIns="38963">
            <a:spAutoFit/>
          </a:bodyPr>
          <a:p>
            <a:pPr eaLnBrk="1" hangingPunct="1">
              <a:spcBef>
                <a:spcPct val="50000"/>
              </a:spcBef>
            </a:pPr>
            <a:r>
              <a:rPr lang="en-US" altLang="en-US" b="1" dirty="0">
                <a:solidFill>
                  <a:srgbClr val="000000"/>
                </a:solidFill>
                <a:latin typeface="Times New Roman" panose="02020603050405020304" pitchFamily="18" charset="0"/>
              </a:rPr>
              <a:t>I</a:t>
            </a:r>
            <a:endParaRPr lang="en-US" altLang="en-US" b="1" dirty="0">
              <a:solidFill>
                <a:srgbClr val="000000"/>
              </a:solidFill>
              <a:latin typeface="Times New Roman" panose="02020603050405020304" pitchFamily="18" charset="0"/>
            </a:endParaRPr>
          </a:p>
        </p:txBody>
      </p:sp>
      <p:sp>
        <p:nvSpPr>
          <p:cNvPr id="173066" name="Text Box 126"/>
          <p:cNvSpPr txBox="1"/>
          <p:nvPr/>
        </p:nvSpPr>
        <p:spPr>
          <a:xfrm>
            <a:off x="7226300" y="3006725"/>
            <a:ext cx="388938" cy="309563"/>
          </a:xfrm>
          <a:prstGeom prst="rect">
            <a:avLst/>
          </a:prstGeom>
          <a:noFill/>
          <a:ln w="9525">
            <a:noFill/>
          </a:ln>
        </p:spPr>
        <p:txBody>
          <a:bodyPr lIns="77925" tIns="38963" rIns="77925" bIns="38963">
            <a:spAutoFit/>
          </a:bodyPr>
          <a:p>
            <a:pPr eaLnBrk="1" hangingPunct="1">
              <a:spcBef>
                <a:spcPct val="50000"/>
              </a:spcBef>
            </a:pPr>
            <a:r>
              <a:rPr lang="en-US" altLang="en-US" b="1" dirty="0">
                <a:solidFill>
                  <a:srgbClr val="0000CC"/>
                </a:solidFill>
                <a:latin typeface="Arial" panose="020B0604020202020204" pitchFamily="34" charset="0"/>
              </a:rPr>
              <a:t>N</a:t>
            </a:r>
            <a:endParaRPr lang="en-US" altLang="en-US" b="1" dirty="0">
              <a:solidFill>
                <a:srgbClr val="0000CC"/>
              </a:solidFill>
              <a:latin typeface="Arial" panose="020B0604020202020204" pitchFamily="34" charset="0"/>
            </a:endParaRPr>
          </a:p>
        </p:txBody>
      </p:sp>
      <p:grpSp>
        <p:nvGrpSpPr>
          <p:cNvPr id="173067" name="Group 127"/>
          <p:cNvGrpSpPr/>
          <p:nvPr/>
        </p:nvGrpSpPr>
        <p:grpSpPr>
          <a:xfrm rot="-3637998" flipH="1">
            <a:off x="7797800" y="2049463"/>
            <a:ext cx="171450" cy="112712"/>
            <a:chOff x="5376" y="2496"/>
            <a:chExt cx="192" cy="144"/>
          </a:xfrm>
        </p:grpSpPr>
        <p:sp>
          <p:nvSpPr>
            <p:cNvPr id="173079" name="Line 128"/>
            <p:cNvSpPr/>
            <p:nvPr/>
          </p:nvSpPr>
          <p:spPr>
            <a:xfrm flipH="1">
              <a:off x="5376" y="2496"/>
              <a:ext cx="48" cy="144"/>
            </a:xfrm>
            <a:prstGeom prst="line">
              <a:avLst/>
            </a:prstGeom>
            <a:ln w="38100" cap="flat" cmpd="sng">
              <a:solidFill>
                <a:schemeClr val="bg1"/>
              </a:solidFill>
              <a:prstDash val="solid"/>
              <a:headEnd type="none" w="med" len="med"/>
              <a:tailEnd type="none" w="med" len="med"/>
            </a:ln>
          </p:spPr>
        </p:sp>
        <p:sp>
          <p:nvSpPr>
            <p:cNvPr id="173080" name="Line 129"/>
            <p:cNvSpPr/>
            <p:nvPr/>
          </p:nvSpPr>
          <p:spPr>
            <a:xfrm>
              <a:off x="5424" y="2496"/>
              <a:ext cx="144" cy="48"/>
            </a:xfrm>
            <a:prstGeom prst="line">
              <a:avLst/>
            </a:prstGeom>
            <a:ln w="38100" cap="flat" cmpd="sng">
              <a:solidFill>
                <a:schemeClr val="bg1"/>
              </a:solidFill>
              <a:prstDash val="solid"/>
              <a:headEnd type="none" w="med" len="med"/>
              <a:tailEnd type="none" w="med" len="med"/>
            </a:ln>
          </p:spPr>
        </p:sp>
      </p:grpSp>
      <p:sp>
        <p:nvSpPr>
          <p:cNvPr id="173068" name="Text Box 130"/>
          <p:cNvSpPr txBox="1"/>
          <p:nvPr/>
        </p:nvSpPr>
        <p:spPr>
          <a:xfrm>
            <a:off x="5470525" y="2511425"/>
            <a:ext cx="454025" cy="309563"/>
          </a:xfrm>
          <a:prstGeom prst="rect">
            <a:avLst/>
          </a:prstGeom>
          <a:noFill/>
          <a:ln w="9525">
            <a:noFill/>
          </a:ln>
        </p:spPr>
        <p:txBody>
          <a:bodyPr lIns="77925" tIns="38963" rIns="77925" bIns="38963">
            <a:spAutoFit/>
          </a:bodyPr>
          <a:p>
            <a:pPr eaLnBrk="1" hangingPunct="1">
              <a:spcBef>
                <a:spcPct val="50000"/>
              </a:spcBef>
            </a:pPr>
            <a:r>
              <a:rPr lang="en-US" altLang="en-US" b="1" dirty="0">
                <a:solidFill>
                  <a:srgbClr val="000000"/>
                </a:solidFill>
                <a:latin typeface="Arial" panose="020B0604020202020204" pitchFamily="34" charset="0"/>
              </a:rPr>
              <a:t>R</a:t>
            </a:r>
            <a:endParaRPr lang="en-US" altLang="en-US" b="1" dirty="0">
              <a:solidFill>
                <a:srgbClr val="000000"/>
              </a:solidFill>
              <a:latin typeface="Arial" panose="020B0604020202020204" pitchFamily="34" charset="0"/>
            </a:endParaRPr>
          </a:p>
        </p:txBody>
      </p:sp>
      <p:grpSp>
        <p:nvGrpSpPr>
          <p:cNvPr id="173069" name="Group 131"/>
          <p:cNvGrpSpPr/>
          <p:nvPr/>
        </p:nvGrpSpPr>
        <p:grpSpPr>
          <a:xfrm rot="-9719" flipV="1">
            <a:off x="6465888" y="1973263"/>
            <a:ext cx="196850" cy="133350"/>
            <a:chOff x="5376" y="2496"/>
            <a:chExt cx="192" cy="144"/>
          </a:xfrm>
        </p:grpSpPr>
        <p:sp>
          <p:nvSpPr>
            <p:cNvPr id="173077" name="Line 132"/>
            <p:cNvSpPr/>
            <p:nvPr/>
          </p:nvSpPr>
          <p:spPr>
            <a:xfrm flipH="1">
              <a:off x="5376" y="2496"/>
              <a:ext cx="48" cy="144"/>
            </a:xfrm>
            <a:prstGeom prst="line">
              <a:avLst/>
            </a:prstGeom>
            <a:ln w="38100" cap="flat" cmpd="sng">
              <a:solidFill>
                <a:schemeClr val="bg1"/>
              </a:solidFill>
              <a:prstDash val="solid"/>
              <a:headEnd type="none" w="med" len="med"/>
              <a:tailEnd type="none" w="med" len="med"/>
            </a:ln>
          </p:spPr>
        </p:sp>
        <p:sp>
          <p:nvSpPr>
            <p:cNvPr id="173078" name="Line 133"/>
            <p:cNvSpPr/>
            <p:nvPr/>
          </p:nvSpPr>
          <p:spPr>
            <a:xfrm>
              <a:off x="5424" y="2496"/>
              <a:ext cx="144" cy="48"/>
            </a:xfrm>
            <a:prstGeom prst="line">
              <a:avLst/>
            </a:prstGeom>
            <a:ln w="38100" cap="flat" cmpd="sng">
              <a:solidFill>
                <a:schemeClr val="bg1"/>
              </a:solidFill>
              <a:prstDash val="solid"/>
              <a:headEnd type="none" w="med" len="med"/>
              <a:tailEnd type="none" w="med" len="med"/>
            </a:ln>
          </p:spPr>
        </p:sp>
      </p:grpSp>
      <p:sp>
        <p:nvSpPr>
          <p:cNvPr id="8326" name="Freeform 134"/>
          <p:cNvSpPr/>
          <p:nvPr/>
        </p:nvSpPr>
        <p:spPr>
          <a:xfrm>
            <a:off x="7237413" y="1736725"/>
            <a:ext cx="242887" cy="128588"/>
          </a:xfrm>
          <a:custGeom>
            <a:avLst/>
            <a:gdLst>
              <a:gd name="txL" fmla="*/ 0 w 180"/>
              <a:gd name="txT" fmla="*/ 0 h 109"/>
              <a:gd name="txR" fmla="*/ 180 w 180"/>
              <a:gd name="txB" fmla="*/ 109 h 109"/>
            </a:gdLst>
            <a:ahLst/>
            <a:cxnLst>
              <a:cxn ang="0">
                <a:pos x="2147483646" y="0"/>
              </a:cxn>
              <a:cxn ang="0">
                <a:pos x="0" y="2147483646"/>
              </a:cxn>
            </a:cxnLst>
            <a:rect l="txL" t="txT" r="txR" b="txB"/>
            <a:pathLst>
              <a:path w="180" h="109">
                <a:moveTo>
                  <a:pt x="180" y="0"/>
                </a:moveTo>
                <a:cubicBezTo>
                  <a:pt x="144" y="109"/>
                  <a:pt x="115" y="96"/>
                  <a:pt x="0" y="96"/>
                </a:cubicBezTo>
              </a:path>
            </a:pathLst>
          </a:custGeom>
          <a:noFill/>
          <a:ln w="9525" cap="flat" cmpd="sng">
            <a:solidFill>
              <a:srgbClr val="FF0000">
                <a:alpha val="100000"/>
              </a:srgbClr>
            </a:solidFill>
            <a:prstDash val="solid"/>
            <a:round/>
            <a:headEnd type="none" w="med" len="med"/>
            <a:tailEnd type="none" w="med" len="med"/>
          </a:ln>
        </p:spPr>
        <p:txBody>
          <a:bodyPr/>
          <a:p>
            <a:endParaRPr lang="en-US"/>
          </a:p>
        </p:txBody>
      </p:sp>
      <p:sp>
        <p:nvSpPr>
          <p:cNvPr id="8328" name="Freeform 136"/>
          <p:cNvSpPr/>
          <p:nvPr/>
        </p:nvSpPr>
        <p:spPr>
          <a:xfrm>
            <a:off x="6889750" y="1746250"/>
            <a:ext cx="325438" cy="158750"/>
          </a:xfrm>
          <a:custGeom>
            <a:avLst/>
            <a:gdLst>
              <a:gd name="txL" fmla="*/ 0 w 240"/>
              <a:gd name="txT" fmla="*/ 0 h 134"/>
              <a:gd name="txR" fmla="*/ 240 w 240"/>
              <a:gd name="txB" fmla="*/ 134 h 134"/>
            </a:gdLst>
            <a:ahLst/>
            <a:cxnLst>
              <a:cxn ang="0">
                <a:pos x="2147483646" y="2147483646"/>
              </a:cxn>
              <a:cxn ang="0">
                <a:pos x="2147483646" y="2147483646"/>
              </a:cxn>
              <a:cxn ang="0">
                <a:pos x="2147483646" y="0"/>
              </a:cxn>
            </a:cxnLst>
            <a:rect l="txL" t="txT" r="txR" b="txB"/>
            <a:pathLst>
              <a:path w="240" h="134">
                <a:moveTo>
                  <a:pt x="240" y="48"/>
                </a:moveTo>
                <a:cubicBezTo>
                  <a:pt x="196" y="113"/>
                  <a:pt x="106" y="134"/>
                  <a:pt x="24" y="84"/>
                </a:cubicBezTo>
                <a:cubicBezTo>
                  <a:pt x="0" y="69"/>
                  <a:pt x="24" y="28"/>
                  <a:pt x="24" y="0"/>
                </a:cubicBezTo>
              </a:path>
            </a:pathLst>
          </a:custGeom>
          <a:noFill/>
          <a:ln w="19050" cap="flat" cmpd="sng">
            <a:solidFill>
              <a:srgbClr val="FF0000">
                <a:alpha val="100000"/>
              </a:srgbClr>
            </a:solidFill>
            <a:prstDash val="solid"/>
            <a:round/>
            <a:headEnd type="none" w="med" len="med"/>
            <a:tailEnd type="none" w="med" len="med"/>
          </a:ln>
        </p:spPr>
        <p:txBody>
          <a:bodyPr/>
          <a:p>
            <a:endParaRPr lang="en-US"/>
          </a:p>
        </p:txBody>
      </p:sp>
      <p:sp>
        <p:nvSpPr>
          <p:cNvPr id="8329" name="Text Box 137"/>
          <p:cNvSpPr txBox="1"/>
          <p:nvPr/>
        </p:nvSpPr>
        <p:spPr>
          <a:xfrm>
            <a:off x="7327900" y="1878013"/>
            <a:ext cx="388938" cy="495300"/>
          </a:xfrm>
          <a:prstGeom prst="rect">
            <a:avLst/>
          </a:prstGeom>
          <a:noFill/>
          <a:ln w="9525">
            <a:noFill/>
          </a:ln>
        </p:spPr>
        <p:txBody>
          <a:bodyPr lIns="77925" tIns="38963" rIns="77925" bIns="38963">
            <a:spAutoFit/>
          </a:bodyPr>
          <a:p>
            <a:pPr eaLnBrk="1" hangingPunct="1">
              <a:spcBef>
                <a:spcPct val="50000"/>
              </a:spcBef>
            </a:pPr>
            <a:r>
              <a:rPr lang="en-US" altLang="en-US" sz="2700" b="1" dirty="0">
                <a:solidFill>
                  <a:srgbClr val="FF0000"/>
                </a:solidFill>
                <a:latin typeface="Times New Roman" panose="02020603050405020304" pitchFamily="18" charset="0"/>
              </a:rPr>
              <a:t>i</a:t>
            </a:r>
            <a:endParaRPr lang="en-US" altLang="en-US" sz="2700" b="1" dirty="0">
              <a:solidFill>
                <a:srgbClr val="FF0000"/>
              </a:solidFill>
              <a:latin typeface="Times New Roman" panose="02020603050405020304" pitchFamily="18" charset="0"/>
            </a:endParaRPr>
          </a:p>
        </p:txBody>
      </p:sp>
      <p:sp>
        <p:nvSpPr>
          <p:cNvPr id="8330" name="Text Box 138"/>
          <p:cNvSpPr txBox="1"/>
          <p:nvPr/>
        </p:nvSpPr>
        <p:spPr>
          <a:xfrm>
            <a:off x="6770688" y="1874838"/>
            <a:ext cx="503237" cy="495300"/>
          </a:xfrm>
          <a:prstGeom prst="rect">
            <a:avLst/>
          </a:prstGeom>
          <a:noFill/>
          <a:ln w="9525">
            <a:noFill/>
          </a:ln>
        </p:spPr>
        <p:txBody>
          <a:bodyPr lIns="77925" tIns="38963" rIns="77925" bIns="38963">
            <a:spAutoFit/>
          </a:bodyPr>
          <a:p>
            <a:pPr eaLnBrk="1" hangingPunct="1">
              <a:spcBef>
                <a:spcPct val="50000"/>
              </a:spcBef>
            </a:pPr>
            <a:r>
              <a:rPr lang="en-US" altLang="en-US" sz="2700" b="1" dirty="0">
                <a:solidFill>
                  <a:srgbClr val="FF0000"/>
                </a:solidFill>
                <a:latin typeface="Times New Roman" panose="02020603050405020304" pitchFamily="18" charset="0"/>
              </a:rPr>
              <a:t>i’</a:t>
            </a:r>
            <a:endParaRPr lang="en-US" altLang="en-US" sz="2700" b="1" dirty="0">
              <a:solidFill>
                <a:srgbClr val="FF0000"/>
              </a:solidFill>
              <a:latin typeface="Times New Roman" panose="02020603050405020304" pitchFamily="18" charset="0"/>
            </a:endParaRPr>
          </a:p>
        </p:txBody>
      </p:sp>
      <p:sp>
        <p:nvSpPr>
          <p:cNvPr id="4" name="TextBox 3"/>
          <p:cNvSpPr txBox="1"/>
          <p:nvPr/>
        </p:nvSpPr>
        <p:spPr>
          <a:xfrm>
            <a:off x="588963" y="4265613"/>
            <a:ext cx="8123237" cy="449262"/>
          </a:xfrm>
          <a:prstGeom prst="rect">
            <a:avLst/>
          </a:prstGeom>
          <a:solidFill>
            <a:schemeClr val="bg1"/>
          </a:solidFill>
          <a:ln w="9525">
            <a:noFill/>
          </a:ln>
        </p:spPr>
        <p:txBody>
          <a:bodyPr lIns="77925" tIns="38963" rIns="77925" bIns="38963">
            <a:spAutoFit/>
          </a:bodyPr>
          <a:p>
            <a:pPr eaLnBrk="1" hangingPunct="1"/>
            <a:r>
              <a:rPr lang="en-US" altLang="en-US" sz="2400" b="1" dirty="0">
                <a:latin typeface="Times New Roman" panose="02020603050405020304" pitchFamily="18" charset="0"/>
                <a:cs typeface="Times New Roman" panose="02020603050405020304" pitchFamily="18" charset="0"/>
              </a:rPr>
              <a:t>? Dự đoán góc phản xạ quan hệ với góc tới như thế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a:t>
            </a:r>
            <a:endParaRPr lang="en-US" altLang="en-US" sz="2400" b="1" dirty="0">
              <a:latin typeface="Times New Roman" panose="02020603050405020304" pitchFamily="18" charset="0"/>
              <a:ea typeface="Times New Roman" panose="02020603050405020304" pitchFamily="18" charset="0"/>
            </a:endParaRPr>
          </a:p>
        </p:txBody>
      </p:sp>
      <p:sp>
        <p:nvSpPr>
          <p:cNvPr id="30"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31" name="Rectangle 5"/>
          <p:cNvSpPr/>
          <p:nvPr/>
        </p:nvSpPr>
        <p:spPr>
          <a:xfrm>
            <a:off x="12700" y="604838"/>
            <a:ext cx="4648200" cy="7032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1800" b="1" dirty="0">
                <a:solidFill>
                  <a:srgbClr val="0000FF"/>
                </a:solidFill>
                <a:latin typeface="Times New Roman" panose="02020603050405020304" pitchFamily="18" charset="0"/>
                <a:cs typeface="Times New Roman" panose="02020603050405020304" pitchFamily="18" charset="0"/>
              </a:rPr>
              <a:t>II</a:t>
            </a:r>
            <a:r>
              <a:rPr sz="1800" b="1" dirty="0">
                <a:solidFill>
                  <a:srgbClr val="0000FF"/>
                </a:solidFill>
                <a:latin typeface="Times New Roman" panose="02020603050405020304" pitchFamily="18" charset="0"/>
                <a:cs typeface="Times New Roman" panose="02020603050405020304" pitchFamily="18" charset="0"/>
              </a:rPr>
              <a:t>.</a:t>
            </a:r>
            <a:r>
              <a:rPr lang="vi-VN" altLang="x-none" sz="1800" b="1" dirty="0">
                <a:solidFill>
                  <a:srgbClr val="0000FF"/>
                </a:solidFill>
                <a:latin typeface="Times New Roman" panose="02020603050405020304" pitchFamily="18" charset="0"/>
                <a:cs typeface="Times New Roman" panose="02020603050405020304" pitchFamily="18" charset="0"/>
              </a:rPr>
              <a:t> ĐỊNH LUẬT </a:t>
            </a:r>
            <a:r>
              <a:rPr sz="1800" b="1" dirty="0">
                <a:solidFill>
                  <a:srgbClr val="0000FF"/>
                </a:solidFill>
                <a:latin typeface="Times New Roman" panose="02020603050405020304" pitchFamily="18" charset="0"/>
                <a:cs typeface="Times New Roman" panose="02020603050405020304" pitchFamily="18" charset="0"/>
              </a:rPr>
              <a:t>PHẢN XẠ ÁNH SÁNG</a:t>
            </a:r>
            <a:endParaRPr sz="1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97"/>
                                        </p:tgtEl>
                                        <p:attrNameLst>
                                          <p:attrName>style.visibility</p:attrName>
                                        </p:attrNameLst>
                                      </p:cBhvr>
                                      <p:to>
                                        <p:strVal val="visible"/>
                                      </p:to>
                                    </p:set>
                                    <p:animEffect transition="in" filter="randombar(horizontal)">
                                      <p:cBhvr>
                                        <p:cTn id="7" dur="1000"/>
                                        <p:tgtEl>
                                          <p:spTgt spid="829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1000"/>
                                        <p:tgtEl>
                                          <p:spTgt spid="3"/>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8326"/>
                                        </p:tgtEl>
                                        <p:attrNameLst>
                                          <p:attrName>style.visibility</p:attrName>
                                        </p:attrNameLst>
                                      </p:cBhvr>
                                      <p:to>
                                        <p:strVal val="visible"/>
                                      </p:to>
                                    </p:set>
                                    <p:animEffect transition="in" filter="slide(fromBottom)">
                                      <p:cBhvr>
                                        <p:cTn id="16" dur="500"/>
                                        <p:tgtEl>
                                          <p:spTgt spid="8326"/>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8329"/>
                                        </p:tgtEl>
                                        <p:attrNameLst>
                                          <p:attrName>style.visibility</p:attrName>
                                        </p:attrNameLst>
                                      </p:cBhvr>
                                      <p:to>
                                        <p:strVal val="visible"/>
                                      </p:to>
                                    </p:set>
                                    <p:animEffect transition="in" filter="slide(fromBottom)">
                                      <p:cBhvr>
                                        <p:cTn id="20" dur="500"/>
                                        <p:tgtEl>
                                          <p:spTgt spid="83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306"/>
                                        </p:tgtEl>
                                        <p:attrNameLst>
                                          <p:attrName>style.visibility</p:attrName>
                                        </p:attrNameLst>
                                      </p:cBhvr>
                                      <p:to>
                                        <p:strVal val="visible"/>
                                      </p:to>
                                    </p:set>
                                    <p:animEffect transition="in" filter="randombar(horizontal)">
                                      <p:cBhvr>
                                        <p:cTn id="25" dur="1000"/>
                                        <p:tgtEl>
                                          <p:spTgt spid="830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1000"/>
                                        <p:tgtEl>
                                          <p:spTgt spid="2"/>
                                        </p:tgtEl>
                                      </p:cBhvr>
                                    </p:animEffect>
                                  </p:childTnLst>
                                </p:cTn>
                              </p:par>
                            </p:childTnLst>
                          </p:cTn>
                        </p:par>
                        <p:par>
                          <p:cTn id="31" fill="hold">
                            <p:stCondLst>
                              <p:cond delay="1000"/>
                            </p:stCondLst>
                            <p:childTnLst>
                              <p:par>
                                <p:cTn id="32" presetID="12" presetClass="entr" presetSubtype="4" fill="hold" nodeType="afterEffect">
                                  <p:stCondLst>
                                    <p:cond delay="0"/>
                                  </p:stCondLst>
                                  <p:childTnLst>
                                    <p:set>
                                      <p:cBhvr>
                                        <p:cTn id="33" dur="1" fill="hold">
                                          <p:stCondLst>
                                            <p:cond delay="0"/>
                                          </p:stCondLst>
                                        </p:cTn>
                                        <p:tgtEl>
                                          <p:spTgt spid="8328"/>
                                        </p:tgtEl>
                                        <p:attrNameLst>
                                          <p:attrName>style.visibility</p:attrName>
                                        </p:attrNameLst>
                                      </p:cBhvr>
                                      <p:to>
                                        <p:strVal val="visible"/>
                                      </p:to>
                                    </p:set>
                                    <p:animEffect transition="in" filter="slide(fromBottom)">
                                      <p:cBhvr>
                                        <p:cTn id="34" dur="500"/>
                                        <p:tgtEl>
                                          <p:spTgt spid="8328"/>
                                        </p:tgtEl>
                                      </p:cBhvr>
                                    </p:animEffect>
                                  </p:childTnLst>
                                </p:cTn>
                              </p:par>
                            </p:childTnLst>
                          </p:cTn>
                        </p:par>
                        <p:par>
                          <p:cTn id="35" fill="hold">
                            <p:stCondLst>
                              <p:cond delay="1500"/>
                            </p:stCondLst>
                            <p:childTnLst>
                              <p:par>
                                <p:cTn id="36" presetID="12" presetClass="entr" presetSubtype="4" fill="hold" grpId="0" nodeType="afterEffect">
                                  <p:stCondLst>
                                    <p:cond delay="0"/>
                                  </p:stCondLst>
                                  <p:childTnLst>
                                    <p:set>
                                      <p:cBhvr>
                                        <p:cTn id="37" dur="1" fill="hold">
                                          <p:stCondLst>
                                            <p:cond delay="0"/>
                                          </p:stCondLst>
                                        </p:cTn>
                                        <p:tgtEl>
                                          <p:spTgt spid="8330"/>
                                        </p:tgtEl>
                                        <p:attrNameLst>
                                          <p:attrName>style.visibility</p:attrName>
                                        </p:attrNameLst>
                                      </p:cBhvr>
                                      <p:to>
                                        <p:strVal val="visible"/>
                                      </p:to>
                                    </p:set>
                                    <p:animEffect transition="in" filter="slide(fromBottom)">
                                      <p:cBhvr>
                                        <p:cTn id="38" dur="500"/>
                                        <p:tgtEl>
                                          <p:spTgt spid="833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 grpId="0"/>
      <p:bldP spid="8306" grpId="0"/>
      <p:bldP spid="8329" grpId="0"/>
      <p:bldP spid="8330"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22" name="Text Box 18"/>
          <p:cNvSpPr txBox="1"/>
          <p:nvPr/>
        </p:nvSpPr>
        <p:spPr>
          <a:xfrm>
            <a:off x="5470525" y="2366963"/>
            <a:ext cx="498475" cy="385762"/>
          </a:xfrm>
          <a:prstGeom prst="rect">
            <a:avLst/>
          </a:prstGeom>
          <a:noFill/>
          <a:ln w="9525">
            <a:noFill/>
          </a:ln>
        </p:spPr>
        <p:txBody>
          <a:bodyPr wrap="none" lIns="77925" tIns="38963" rIns="77925" bIns="38963">
            <a:spAutoFit/>
          </a:bodyPr>
          <a:p>
            <a:pPr eaLnBrk="1" hangingPunct="1"/>
            <a:r>
              <a:rPr lang="en-US" altLang="en-US" sz="2000" dirty="0">
                <a:solidFill>
                  <a:srgbClr val="FF0000"/>
                </a:solidFill>
                <a:latin typeface="Times New Roman" panose="02020603050405020304" pitchFamily="18" charset="0"/>
                <a:cs typeface="Times New Roman" panose="02020603050405020304" pitchFamily="18" charset="0"/>
              </a:rPr>
              <a:t>60</a:t>
            </a:r>
            <a:r>
              <a:rPr lang="en-US" altLang="en-US" sz="2000" baseline="30000" dirty="0">
                <a:solidFill>
                  <a:srgbClr val="FF0000"/>
                </a:solidFill>
                <a:latin typeface="Times New Roman" panose="02020603050405020304" pitchFamily="18" charset="0"/>
                <a:cs typeface="Times New Roman" panose="02020603050405020304" pitchFamily="18" charset="0"/>
              </a:rPr>
              <a:t>0</a:t>
            </a:r>
            <a:endParaRPr lang="en-US" altLang="en-US" sz="2000" dirty="0">
              <a:solidFill>
                <a:srgbClr val="333399"/>
              </a:solidFill>
              <a:latin typeface="Times New Roman" panose="02020603050405020304" pitchFamily="18" charset="0"/>
              <a:ea typeface="Times New Roman" panose="02020603050405020304" pitchFamily="18" charset="0"/>
            </a:endParaRPr>
          </a:p>
        </p:txBody>
      </p:sp>
      <p:sp>
        <p:nvSpPr>
          <p:cNvPr id="21523" name="Text Box 19"/>
          <p:cNvSpPr txBox="1"/>
          <p:nvPr/>
        </p:nvSpPr>
        <p:spPr>
          <a:xfrm>
            <a:off x="5470525" y="2862263"/>
            <a:ext cx="498475" cy="385762"/>
          </a:xfrm>
          <a:prstGeom prst="rect">
            <a:avLst/>
          </a:prstGeom>
          <a:noFill/>
          <a:ln w="9525">
            <a:noFill/>
          </a:ln>
        </p:spPr>
        <p:txBody>
          <a:bodyPr wrap="none" lIns="77925" tIns="38963" rIns="77925" bIns="38963">
            <a:spAutoFit/>
          </a:bodyPr>
          <a:p>
            <a:pPr eaLnBrk="1" hangingPunct="1"/>
            <a:r>
              <a:rPr lang="en-US" altLang="en-US" sz="2000" dirty="0">
                <a:solidFill>
                  <a:srgbClr val="FF0000"/>
                </a:solidFill>
                <a:latin typeface="Times New Roman" panose="02020603050405020304" pitchFamily="18" charset="0"/>
                <a:cs typeface="Times New Roman" panose="02020603050405020304" pitchFamily="18" charset="0"/>
              </a:rPr>
              <a:t>45</a:t>
            </a:r>
            <a:r>
              <a:rPr lang="en-US" altLang="en-US" sz="2000" baseline="30000" dirty="0">
                <a:solidFill>
                  <a:srgbClr val="FF0000"/>
                </a:solidFill>
                <a:latin typeface="Times New Roman" panose="02020603050405020304" pitchFamily="18" charset="0"/>
                <a:cs typeface="Times New Roman" panose="02020603050405020304" pitchFamily="18" charset="0"/>
              </a:rPr>
              <a:t>0</a:t>
            </a:r>
            <a:endParaRPr lang="en-US" altLang="en-US" sz="2000" dirty="0">
              <a:solidFill>
                <a:srgbClr val="333399"/>
              </a:solidFill>
              <a:latin typeface="Times New Roman" panose="02020603050405020304" pitchFamily="18" charset="0"/>
              <a:ea typeface="Times New Roman" panose="02020603050405020304" pitchFamily="18" charset="0"/>
            </a:endParaRPr>
          </a:p>
        </p:txBody>
      </p:sp>
      <p:sp>
        <p:nvSpPr>
          <p:cNvPr id="21524" name="Text Box 20"/>
          <p:cNvSpPr txBox="1"/>
          <p:nvPr/>
        </p:nvSpPr>
        <p:spPr>
          <a:xfrm>
            <a:off x="5437188" y="3302000"/>
            <a:ext cx="498475" cy="387350"/>
          </a:xfrm>
          <a:prstGeom prst="rect">
            <a:avLst/>
          </a:prstGeom>
          <a:noFill/>
          <a:ln w="9525">
            <a:noFill/>
          </a:ln>
        </p:spPr>
        <p:txBody>
          <a:bodyPr wrap="none" lIns="77925" tIns="38963" rIns="77925" bIns="38963">
            <a:spAutoFit/>
          </a:bodyPr>
          <a:p>
            <a:pPr eaLnBrk="1" hangingPunct="1"/>
            <a:r>
              <a:rPr lang="en-US" altLang="en-US" sz="2000" dirty="0">
                <a:solidFill>
                  <a:srgbClr val="FF0000"/>
                </a:solidFill>
                <a:latin typeface="Times New Roman" panose="02020603050405020304" pitchFamily="18" charset="0"/>
                <a:cs typeface="Times New Roman" panose="02020603050405020304" pitchFamily="18" charset="0"/>
              </a:rPr>
              <a:t>30</a:t>
            </a:r>
            <a:r>
              <a:rPr lang="en-US" altLang="en-US" sz="2000" baseline="30000" dirty="0">
                <a:solidFill>
                  <a:srgbClr val="FF0000"/>
                </a:solidFill>
                <a:latin typeface="Times New Roman" panose="02020603050405020304" pitchFamily="18" charset="0"/>
                <a:cs typeface="Times New Roman" panose="02020603050405020304" pitchFamily="18" charset="0"/>
              </a:rPr>
              <a:t>0</a:t>
            </a:r>
            <a:endParaRPr lang="en-US" altLang="en-US" sz="2000" dirty="0">
              <a:solidFill>
                <a:srgbClr val="333399"/>
              </a:solidFill>
              <a:latin typeface="Times New Roman" panose="02020603050405020304" pitchFamily="18" charset="0"/>
              <a:ea typeface="Times New Roman" panose="02020603050405020304" pitchFamily="18" charset="0"/>
            </a:endParaRPr>
          </a:p>
        </p:txBody>
      </p:sp>
      <p:grpSp>
        <p:nvGrpSpPr>
          <p:cNvPr id="174085" name="Group 22"/>
          <p:cNvGrpSpPr/>
          <p:nvPr/>
        </p:nvGrpSpPr>
        <p:grpSpPr>
          <a:xfrm>
            <a:off x="996950" y="1787525"/>
            <a:ext cx="6629400" cy="1951038"/>
            <a:chOff x="1056" y="2112"/>
            <a:chExt cx="4176" cy="2016"/>
          </a:xfrm>
        </p:grpSpPr>
        <p:grpSp>
          <p:nvGrpSpPr>
            <p:cNvPr id="174091" name="Group 8"/>
            <p:cNvGrpSpPr/>
            <p:nvPr/>
          </p:nvGrpSpPr>
          <p:grpSpPr>
            <a:xfrm>
              <a:off x="1056" y="2112"/>
              <a:ext cx="4176" cy="2016"/>
              <a:chOff x="1056" y="2112"/>
              <a:chExt cx="4176" cy="2016"/>
            </a:xfrm>
          </p:grpSpPr>
          <p:sp>
            <p:nvSpPr>
              <p:cNvPr id="174097" name="Rectangle 9"/>
              <p:cNvSpPr/>
              <p:nvPr/>
            </p:nvSpPr>
            <p:spPr>
              <a:xfrm>
                <a:off x="1056" y="2112"/>
                <a:ext cx="4176" cy="2016"/>
              </a:xfrm>
              <a:prstGeom prst="rect">
                <a:avLst/>
              </a:prstGeom>
              <a:noFill/>
              <a:ln w="9525" cap="flat" cmpd="sng">
                <a:solidFill>
                  <a:schemeClr val="tx1"/>
                </a:solidFill>
                <a:prstDash val="solid"/>
                <a:miter/>
                <a:headEnd type="none" w="med" len="med"/>
                <a:tailEnd type="none" w="med" len="med"/>
              </a:ln>
            </p:spPr>
            <p:txBody>
              <a:bodyPr wrap="none" anchor="ctr" anchorCtr="0"/>
              <a:p>
                <a:pPr eaLnBrk="1" hangingPunct="1"/>
                <a:endParaRPr lang="en-US" altLang="en-US" sz="2000" dirty="0">
                  <a:solidFill>
                    <a:srgbClr val="000000"/>
                  </a:solidFill>
                  <a:latin typeface="Times New Roman" panose="02020603050405020304" pitchFamily="18" charset="0"/>
                  <a:ea typeface="Times New Roman" panose="02020603050405020304" pitchFamily="18" charset="0"/>
                </a:endParaRPr>
              </a:p>
            </p:txBody>
          </p:sp>
          <p:sp>
            <p:nvSpPr>
              <p:cNvPr id="174098" name="Line 10"/>
              <p:cNvSpPr/>
              <p:nvPr/>
            </p:nvSpPr>
            <p:spPr>
              <a:xfrm>
                <a:off x="3168" y="2112"/>
                <a:ext cx="0" cy="2016"/>
              </a:xfrm>
              <a:prstGeom prst="line">
                <a:avLst/>
              </a:prstGeom>
              <a:ln w="9525" cap="flat" cmpd="sng">
                <a:solidFill>
                  <a:schemeClr val="tx1"/>
                </a:solidFill>
                <a:prstDash val="solid"/>
                <a:headEnd type="none" w="med" len="med"/>
                <a:tailEnd type="none" w="med" len="med"/>
              </a:ln>
            </p:spPr>
          </p:sp>
          <p:sp>
            <p:nvSpPr>
              <p:cNvPr id="174099" name="Line 11"/>
              <p:cNvSpPr/>
              <p:nvPr/>
            </p:nvSpPr>
            <p:spPr>
              <a:xfrm>
                <a:off x="1056" y="2640"/>
                <a:ext cx="4176" cy="0"/>
              </a:xfrm>
              <a:prstGeom prst="line">
                <a:avLst/>
              </a:prstGeom>
              <a:ln w="9525" cap="flat" cmpd="sng">
                <a:solidFill>
                  <a:schemeClr val="tx1"/>
                </a:solidFill>
                <a:prstDash val="solid"/>
                <a:headEnd type="none" w="med" len="med"/>
                <a:tailEnd type="none" w="med" len="med"/>
              </a:ln>
            </p:spPr>
          </p:sp>
          <p:sp>
            <p:nvSpPr>
              <p:cNvPr id="174100" name="Line 12"/>
              <p:cNvSpPr/>
              <p:nvPr/>
            </p:nvSpPr>
            <p:spPr>
              <a:xfrm>
                <a:off x="1056" y="3120"/>
                <a:ext cx="4176" cy="0"/>
              </a:xfrm>
              <a:prstGeom prst="line">
                <a:avLst/>
              </a:prstGeom>
              <a:ln w="9525" cap="flat" cmpd="sng">
                <a:solidFill>
                  <a:schemeClr val="tx1"/>
                </a:solidFill>
                <a:prstDash val="solid"/>
                <a:headEnd type="none" w="med" len="med"/>
                <a:tailEnd type="none" w="med" len="med"/>
              </a:ln>
            </p:spPr>
          </p:sp>
          <p:sp>
            <p:nvSpPr>
              <p:cNvPr id="174101" name="Line 13"/>
              <p:cNvSpPr/>
              <p:nvPr/>
            </p:nvSpPr>
            <p:spPr>
              <a:xfrm>
                <a:off x="1056" y="3600"/>
                <a:ext cx="4176" cy="0"/>
              </a:xfrm>
              <a:prstGeom prst="line">
                <a:avLst/>
              </a:prstGeom>
              <a:ln w="9525" cap="flat" cmpd="sng">
                <a:solidFill>
                  <a:schemeClr val="tx1"/>
                </a:solidFill>
                <a:prstDash val="solid"/>
                <a:headEnd type="none" w="med" len="med"/>
                <a:tailEnd type="none" w="med" len="med"/>
              </a:ln>
            </p:spPr>
          </p:sp>
        </p:grpSp>
        <p:sp>
          <p:nvSpPr>
            <p:cNvPr id="19470" name="Text Box 14"/>
            <p:cNvSpPr txBox="1">
              <a:spLocks noChangeArrowheads="1"/>
            </p:cNvSpPr>
            <p:nvPr/>
          </p:nvSpPr>
          <p:spPr bwMode="auto">
            <a:xfrm>
              <a:off x="1536" y="2160"/>
              <a:ext cx="687" cy="415"/>
            </a:xfrm>
            <a:prstGeom prst="rect">
              <a:avLst/>
            </a:prstGeom>
            <a:solidFill>
              <a:schemeClr val="accent1">
                <a:lumMod val="90000"/>
              </a:schemeClr>
            </a:solidFill>
            <a:ln w="9525">
              <a:solidFill>
                <a:srgbClr val="FF0000"/>
              </a:solidFill>
              <a:miter lim="800000"/>
            </a:ln>
          </p:spPr>
          <p:txBody>
            <a:bodyPr wrap="none">
              <a:spAutoFit/>
            </a:bodyPr>
            <a:p>
              <a:pPr eaLnBrk="1" hangingPunct="1">
                <a:buNone/>
              </a:pPr>
              <a:r>
                <a:rPr sz="2000" b="1" i="1" dirty="0">
                  <a:solidFill>
                    <a:srgbClr val="FFFFFF"/>
                  </a:solidFill>
                  <a:latin typeface="Times New Roman" panose="02020603050405020304" pitchFamily="18" charset="0"/>
                  <a:cs typeface="Times New Roman" panose="02020603050405020304" pitchFamily="18" charset="0"/>
                </a:rPr>
                <a:t>Góc tới i</a:t>
              </a:r>
              <a:endParaRPr sz="2000" b="1" i="1" dirty="0">
                <a:solidFill>
                  <a:srgbClr val="FF0000"/>
                </a:solidFill>
                <a:latin typeface="Times New Roman" panose="02020603050405020304" pitchFamily="18" charset="0"/>
                <a:ea typeface="Times New Roman" panose="02020603050405020304" pitchFamily="18" charset="0"/>
              </a:endParaRPr>
            </a:p>
          </p:txBody>
        </p:sp>
        <p:sp>
          <p:nvSpPr>
            <p:cNvPr id="19471" name="Text Box 15"/>
            <p:cNvSpPr txBox="1">
              <a:spLocks noChangeArrowheads="1"/>
            </p:cNvSpPr>
            <p:nvPr/>
          </p:nvSpPr>
          <p:spPr bwMode="auto">
            <a:xfrm>
              <a:off x="3441" y="2160"/>
              <a:ext cx="1108" cy="415"/>
            </a:xfrm>
            <a:prstGeom prst="rect">
              <a:avLst/>
            </a:prstGeom>
            <a:solidFill>
              <a:schemeClr val="accent1">
                <a:lumMod val="90000"/>
              </a:schemeClr>
            </a:solidFill>
            <a:ln w="9525">
              <a:solidFill>
                <a:srgbClr val="FF0000"/>
              </a:solidFill>
              <a:miter lim="800000"/>
            </a:ln>
          </p:spPr>
          <p:txBody>
            <a:bodyPr wrap="none">
              <a:spAutoFit/>
            </a:bodyPr>
            <a:p>
              <a:pPr eaLnBrk="1" hangingPunct="1">
                <a:buNone/>
              </a:pPr>
              <a:r>
                <a:rPr sz="2000" b="1" i="1" dirty="0">
                  <a:solidFill>
                    <a:srgbClr val="FFFFFF"/>
                  </a:solidFill>
                  <a:latin typeface="Times New Roman" panose="02020603050405020304" pitchFamily="18" charset="0"/>
                  <a:cs typeface="Times New Roman" panose="02020603050405020304" pitchFamily="18" charset="0"/>
                </a:rPr>
                <a:t>Góc phản xạ i’</a:t>
              </a:r>
              <a:endParaRPr sz="2000" b="1" i="1" dirty="0">
                <a:solidFill>
                  <a:srgbClr val="FF0000"/>
                </a:solidFill>
                <a:latin typeface="Times New Roman" panose="02020603050405020304" pitchFamily="18" charset="0"/>
                <a:ea typeface="Times New Roman" panose="02020603050405020304" pitchFamily="18" charset="0"/>
              </a:endParaRPr>
            </a:p>
          </p:txBody>
        </p:sp>
        <p:sp>
          <p:nvSpPr>
            <p:cNvPr id="174094" name="Text Box 16"/>
            <p:cNvSpPr txBox="1"/>
            <p:nvPr/>
          </p:nvSpPr>
          <p:spPr>
            <a:xfrm>
              <a:off x="1958" y="2653"/>
              <a:ext cx="331" cy="414"/>
            </a:xfrm>
            <a:prstGeom prst="rect">
              <a:avLst/>
            </a:prstGeom>
            <a:noFill/>
            <a:ln w="9525">
              <a:noFill/>
            </a:ln>
          </p:spPr>
          <p:txBody>
            <a:bodyPr wrap="none">
              <a:spAutoFit/>
            </a:bodyPr>
            <a:p>
              <a:pPr eaLnBrk="1" hangingPunct="1"/>
              <a:r>
                <a:rPr lang="en-US" altLang="en-US" sz="2000" dirty="0">
                  <a:solidFill>
                    <a:srgbClr val="333399"/>
                  </a:solidFill>
                  <a:latin typeface="Times New Roman" panose="02020603050405020304" pitchFamily="18" charset="0"/>
                  <a:cs typeface="Times New Roman" panose="02020603050405020304" pitchFamily="18" charset="0"/>
                </a:rPr>
                <a:t>60</a:t>
              </a:r>
              <a:r>
                <a:rPr lang="en-US" altLang="en-US" sz="2000" baseline="30000" dirty="0">
                  <a:solidFill>
                    <a:srgbClr val="333399"/>
                  </a:solidFill>
                  <a:latin typeface="Times New Roman" panose="02020603050405020304" pitchFamily="18" charset="0"/>
                  <a:cs typeface="Times New Roman" panose="02020603050405020304" pitchFamily="18" charset="0"/>
                </a:rPr>
                <a:t>0</a:t>
              </a:r>
              <a:endParaRPr lang="en-US" altLang="en-US" sz="2000" dirty="0">
                <a:solidFill>
                  <a:srgbClr val="333399"/>
                </a:solidFill>
                <a:latin typeface="Times New Roman" panose="02020603050405020304" pitchFamily="18" charset="0"/>
                <a:ea typeface="Times New Roman" panose="02020603050405020304" pitchFamily="18" charset="0"/>
              </a:endParaRPr>
            </a:p>
          </p:txBody>
        </p:sp>
        <p:sp>
          <p:nvSpPr>
            <p:cNvPr id="174095" name="Text Box 17"/>
            <p:cNvSpPr txBox="1"/>
            <p:nvPr/>
          </p:nvSpPr>
          <p:spPr>
            <a:xfrm>
              <a:off x="1920" y="3168"/>
              <a:ext cx="331" cy="414"/>
            </a:xfrm>
            <a:prstGeom prst="rect">
              <a:avLst/>
            </a:prstGeom>
            <a:noFill/>
            <a:ln w="9525">
              <a:noFill/>
            </a:ln>
          </p:spPr>
          <p:txBody>
            <a:bodyPr wrap="none">
              <a:spAutoFit/>
            </a:bodyPr>
            <a:p>
              <a:pPr eaLnBrk="1" hangingPunct="1"/>
              <a:r>
                <a:rPr lang="en-US" altLang="en-US" sz="2000" dirty="0">
                  <a:solidFill>
                    <a:srgbClr val="333399"/>
                  </a:solidFill>
                  <a:latin typeface="Times New Roman" panose="02020603050405020304" pitchFamily="18" charset="0"/>
                  <a:cs typeface="Times New Roman" panose="02020603050405020304" pitchFamily="18" charset="0"/>
                </a:rPr>
                <a:t>45</a:t>
              </a:r>
              <a:r>
                <a:rPr lang="en-US" altLang="en-US" sz="2000" baseline="30000" dirty="0">
                  <a:solidFill>
                    <a:srgbClr val="333399"/>
                  </a:solidFill>
                  <a:latin typeface="Times New Roman" panose="02020603050405020304" pitchFamily="18" charset="0"/>
                  <a:cs typeface="Times New Roman" panose="02020603050405020304" pitchFamily="18" charset="0"/>
                </a:rPr>
                <a:t>0</a:t>
              </a:r>
              <a:endParaRPr lang="en-US" altLang="en-US" sz="2000" dirty="0">
                <a:solidFill>
                  <a:srgbClr val="333399"/>
                </a:solidFill>
                <a:latin typeface="Times New Roman" panose="02020603050405020304" pitchFamily="18" charset="0"/>
                <a:ea typeface="Times New Roman" panose="02020603050405020304" pitchFamily="18" charset="0"/>
              </a:endParaRPr>
            </a:p>
          </p:txBody>
        </p:sp>
        <p:sp>
          <p:nvSpPr>
            <p:cNvPr id="174096" name="Text Box 21"/>
            <p:cNvSpPr txBox="1"/>
            <p:nvPr/>
          </p:nvSpPr>
          <p:spPr>
            <a:xfrm>
              <a:off x="1920" y="3696"/>
              <a:ext cx="331" cy="414"/>
            </a:xfrm>
            <a:prstGeom prst="rect">
              <a:avLst/>
            </a:prstGeom>
            <a:noFill/>
            <a:ln w="9525">
              <a:noFill/>
            </a:ln>
          </p:spPr>
          <p:txBody>
            <a:bodyPr wrap="none">
              <a:spAutoFit/>
            </a:bodyPr>
            <a:p>
              <a:pPr eaLnBrk="1" hangingPunct="1"/>
              <a:r>
                <a:rPr lang="en-US" altLang="en-US" sz="2000" dirty="0">
                  <a:solidFill>
                    <a:srgbClr val="333399"/>
                  </a:solidFill>
                  <a:latin typeface="Times New Roman" panose="02020603050405020304" pitchFamily="18" charset="0"/>
                  <a:cs typeface="Times New Roman" panose="02020603050405020304" pitchFamily="18" charset="0"/>
                </a:rPr>
                <a:t>30</a:t>
              </a:r>
              <a:r>
                <a:rPr lang="en-US" altLang="en-US" sz="2000" baseline="30000" dirty="0">
                  <a:solidFill>
                    <a:srgbClr val="333399"/>
                  </a:solidFill>
                  <a:latin typeface="Times New Roman" panose="02020603050405020304" pitchFamily="18" charset="0"/>
                  <a:cs typeface="Times New Roman" panose="02020603050405020304" pitchFamily="18" charset="0"/>
                </a:rPr>
                <a:t>0</a:t>
              </a:r>
              <a:endParaRPr lang="en-US" altLang="en-US" sz="2000" dirty="0">
                <a:solidFill>
                  <a:srgbClr val="333399"/>
                </a:solidFill>
                <a:latin typeface="Times New Roman" panose="02020603050405020304" pitchFamily="18" charset="0"/>
                <a:ea typeface="Times New Roman" panose="02020603050405020304" pitchFamily="18" charset="0"/>
              </a:endParaRPr>
            </a:p>
          </p:txBody>
        </p:sp>
      </p:grpSp>
      <p:sp>
        <p:nvSpPr>
          <p:cNvPr id="21" name="Text Box 109"/>
          <p:cNvSpPr txBox="1"/>
          <p:nvPr/>
        </p:nvSpPr>
        <p:spPr>
          <a:xfrm>
            <a:off x="2079625" y="3930650"/>
            <a:ext cx="4268788" cy="447675"/>
          </a:xfrm>
          <a:prstGeom prst="rect">
            <a:avLst/>
          </a:prstGeom>
          <a:noFill/>
          <a:ln w="9525">
            <a:noFill/>
          </a:ln>
        </p:spPr>
        <p:txBody>
          <a:bodyPr lIns="77925" tIns="38963" rIns="77925" bIns="38963">
            <a:spAutoFit/>
          </a:bodyPr>
          <a:p>
            <a:pPr eaLnBrk="1" hangingPunct="1">
              <a:spcBef>
                <a:spcPct val="50000"/>
              </a:spcBef>
            </a:pPr>
            <a:r>
              <a:rPr lang="en-US" altLang="en-US" sz="2400" b="1" dirty="0">
                <a:solidFill>
                  <a:srgbClr val="0033CC"/>
                </a:solidFill>
                <a:latin typeface="Times New Roman" panose="02020603050405020304" pitchFamily="18" charset="0"/>
              </a:rPr>
              <a:t>Góc phản xạ...................góc tới </a:t>
            </a:r>
            <a:endParaRPr lang="en-US" altLang="en-US" sz="2400" b="1" dirty="0">
              <a:solidFill>
                <a:srgbClr val="0033CC"/>
              </a:solidFill>
              <a:latin typeface="Times New Roman" panose="02020603050405020304" pitchFamily="18" charset="0"/>
            </a:endParaRPr>
          </a:p>
        </p:txBody>
      </p:sp>
      <p:sp>
        <p:nvSpPr>
          <p:cNvPr id="2" name="TextBox 1"/>
          <p:cNvSpPr txBox="1"/>
          <p:nvPr/>
        </p:nvSpPr>
        <p:spPr>
          <a:xfrm>
            <a:off x="4079875" y="3770313"/>
            <a:ext cx="984250" cy="447675"/>
          </a:xfrm>
          <a:prstGeom prst="rect">
            <a:avLst/>
          </a:prstGeom>
          <a:noFill/>
          <a:ln w="9525">
            <a:noFill/>
          </a:ln>
        </p:spPr>
        <p:txBody>
          <a:bodyPr lIns="77925" tIns="38963" rIns="77925" bIns="38963">
            <a:spAutoFit/>
          </a:bodyPr>
          <a:p>
            <a:pPr eaLnBrk="1" hangingPunct="1"/>
            <a:r>
              <a:rPr lang="en-US" altLang="en-US" sz="2400" b="1" dirty="0">
                <a:solidFill>
                  <a:srgbClr val="FF0000"/>
                </a:solidFill>
                <a:latin typeface="Times New Roman" panose="02020603050405020304" pitchFamily="18" charset="0"/>
                <a:cs typeface="Times New Roman" panose="02020603050405020304" pitchFamily="18" charset="0"/>
              </a:rPr>
              <a:t>bằng</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1092200" y="4378325"/>
            <a:ext cx="6243638" cy="447675"/>
          </a:xfrm>
          <a:prstGeom prst="rect">
            <a:avLst/>
          </a:prstGeom>
          <a:noFill/>
          <a:ln w="9525">
            <a:noFill/>
          </a:ln>
        </p:spPr>
        <p:txBody>
          <a:bodyPr lIns="77925" tIns="38963" rIns="77925" bIns="38963">
            <a:spAutoFit/>
          </a:bodyPr>
          <a:p>
            <a:pPr eaLnBrk="1" hangingPunct="1"/>
            <a:r>
              <a:rPr lang="en-US" altLang="en-US" sz="2400" b="1" dirty="0">
                <a:latin typeface="Times New Roman" panose="02020603050405020304" pitchFamily="18" charset="0"/>
                <a:cs typeface="Times New Roman" panose="02020603050405020304" pitchFamily="18" charset="0"/>
              </a:rPr>
              <a:t>? Có thể nói góc tới bằng góc phản xạ không?</a:t>
            </a:r>
            <a:endParaRPr lang="en-US" altLang="en-US" sz="2400" b="1" dirty="0">
              <a:latin typeface="Times New Roman" panose="02020603050405020304" pitchFamily="18" charset="0"/>
              <a:ea typeface="Times New Roman" panose="02020603050405020304" pitchFamily="18" charset="0"/>
            </a:endParaRPr>
          </a:p>
        </p:txBody>
      </p:sp>
      <p:sp>
        <p:nvSpPr>
          <p:cNvPr id="22"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23" name="Rectangle 5"/>
          <p:cNvSpPr/>
          <p:nvPr/>
        </p:nvSpPr>
        <p:spPr>
          <a:xfrm>
            <a:off x="12700" y="604838"/>
            <a:ext cx="4648200" cy="7032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1800" b="1" dirty="0">
                <a:solidFill>
                  <a:srgbClr val="0000FF"/>
                </a:solidFill>
                <a:latin typeface="Times New Roman" panose="02020603050405020304" pitchFamily="18" charset="0"/>
                <a:cs typeface="Times New Roman" panose="02020603050405020304" pitchFamily="18" charset="0"/>
              </a:rPr>
              <a:t>II</a:t>
            </a:r>
            <a:r>
              <a:rPr sz="1800" b="1" dirty="0">
                <a:solidFill>
                  <a:srgbClr val="0000FF"/>
                </a:solidFill>
                <a:latin typeface="Times New Roman" panose="02020603050405020304" pitchFamily="18" charset="0"/>
                <a:cs typeface="Times New Roman" panose="02020603050405020304" pitchFamily="18" charset="0"/>
              </a:rPr>
              <a:t>.</a:t>
            </a:r>
            <a:r>
              <a:rPr lang="vi-VN" altLang="x-none" sz="1800" b="1" dirty="0">
                <a:solidFill>
                  <a:srgbClr val="0000FF"/>
                </a:solidFill>
                <a:latin typeface="Times New Roman" panose="02020603050405020304" pitchFamily="18" charset="0"/>
                <a:cs typeface="Times New Roman" panose="02020603050405020304" pitchFamily="18" charset="0"/>
              </a:rPr>
              <a:t> ĐỊNH LUẬT </a:t>
            </a:r>
            <a:r>
              <a:rPr sz="1800" b="1" dirty="0">
                <a:solidFill>
                  <a:srgbClr val="0000FF"/>
                </a:solidFill>
                <a:latin typeface="Times New Roman" panose="02020603050405020304" pitchFamily="18" charset="0"/>
                <a:cs typeface="Times New Roman" panose="02020603050405020304" pitchFamily="18" charset="0"/>
              </a:rPr>
              <a:t>PHẢN XẠ ÁNH SÁNG</a:t>
            </a:r>
            <a:endParaRPr sz="1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2" grpId="0"/>
      <p:bldP spid="21523" grpId="0"/>
      <p:bldP spid="21524" grpId="0"/>
      <p:bldP spid="21"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ounded Rectangle 5"/>
          <p:cNvSpPr/>
          <p:nvPr/>
        </p:nvSpPr>
        <p:spPr>
          <a:xfrm>
            <a:off x="12700" y="1671638"/>
            <a:ext cx="8531225" cy="1651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solidFill>
                <a:srgbClr val="FFFFFF"/>
              </a:solidFill>
              <a:latin typeface="Arial" panose="020B0604020202020204" pitchFamily="34" charset="0"/>
            </a:endParaRPr>
          </a:p>
        </p:txBody>
      </p:sp>
      <p:sp>
        <p:nvSpPr>
          <p:cNvPr id="175107" name="Text Box 13">
            <a:hlinkClick r:id="rId1" action="ppaction://hlinksldjump"/>
          </p:cNvPr>
          <p:cNvSpPr txBox="1"/>
          <p:nvPr/>
        </p:nvSpPr>
        <p:spPr>
          <a:xfrm>
            <a:off x="241300" y="1825625"/>
            <a:ext cx="8421688" cy="447675"/>
          </a:xfrm>
          <a:prstGeom prst="rect">
            <a:avLst/>
          </a:prstGeom>
          <a:noFill/>
          <a:ln w="9525">
            <a:noFill/>
          </a:ln>
        </p:spPr>
        <p:txBody>
          <a:bodyPr lIns="77925" tIns="38963" rIns="77925" bIns="38963">
            <a:spAutoFit/>
          </a:bodyPr>
          <a:p>
            <a:pPr eaLnBrk="1" hangingPunct="1"/>
            <a:r>
              <a:rPr lang="en-US" altLang="en-US" sz="2400" dirty="0">
                <a:solidFill>
                  <a:srgbClr val="0000FF"/>
                </a:solidFill>
                <a:latin typeface="Times New Roman" panose="02020603050405020304" pitchFamily="18" charset="0"/>
              </a:rPr>
              <a:t> </a:t>
            </a:r>
            <a:r>
              <a:rPr lang="vi-VN" altLang="en-US" sz="2400" dirty="0">
                <a:solidFill>
                  <a:srgbClr val="0000FF"/>
                </a:solidFill>
                <a:latin typeface="Times New Roman" panose="02020603050405020304" pitchFamily="18" charset="0"/>
              </a:rPr>
              <a:t>-</a:t>
            </a:r>
            <a:r>
              <a:rPr lang="en-US" altLang="en-US" sz="2400" dirty="0">
                <a:solidFill>
                  <a:srgbClr val="0000FF"/>
                </a:solidFill>
                <a:latin typeface="Times New Roman" panose="02020603050405020304" pitchFamily="18" charset="0"/>
              </a:rPr>
              <a:t>Tia </a:t>
            </a:r>
            <a:r>
              <a:rPr lang="vi-VN" altLang="en-US" sz="2400" dirty="0">
                <a:solidFill>
                  <a:srgbClr val="0000FF"/>
                </a:solidFill>
                <a:latin typeface="Times New Roman" panose="02020603050405020304" pitchFamily="18" charset="0"/>
              </a:rPr>
              <a:t>sáng phản xạ nắm trong mặt phẳng tới</a:t>
            </a:r>
            <a:r>
              <a:rPr lang="en-US" altLang="en-US" sz="2400" dirty="0">
                <a:solidFill>
                  <a:srgbClr val="0000FF"/>
                </a:solidFill>
                <a:latin typeface="Times New Roman" panose="02020603050405020304" pitchFamily="18" charset="0"/>
              </a:rPr>
              <a:t>.</a:t>
            </a:r>
            <a:endParaRPr lang="en-US" altLang="en-US" sz="2400" u="sng" dirty="0">
              <a:solidFill>
                <a:srgbClr val="0000FF"/>
              </a:solidFill>
              <a:latin typeface="Times New Roman" panose="02020603050405020304" pitchFamily="18" charset="0"/>
            </a:endParaRPr>
          </a:p>
        </p:txBody>
      </p:sp>
      <p:sp>
        <p:nvSpPr>
          <p:cNvPr id="175108" name="Text Box 13">
            <a:hlinkClick r:id="rId1" action="ppaction://hlinksldjump"/>
          </p:cNvPr>
          <p:cNvSpPr txBox="1"/>
          <p:nvPr/>
        </p:nvSpPr>
        <p:spPr>
          <a:xfrm>
            <a:off x="293688" y="2497138"/>
            <a:ext cx="8421687" cy="449262"/>
          </a:xfrm>
          <a:prstGeom prst="rect">
            <a:avLst/>
          </a:prstGeom>
          <a:noFill/>
          <a:ln w="9525">
            <a:noFill/>
          </a:ln>
        </p:spPr>
        <p:txBody>
          <a:bodyPr lIns="77925" tIns="38963" rIns="77925" bIns="38963">
            <a:spAutoFit/>
          </a:bodyPr>
          <a:p>
            <a:pPr eaLnBrk="1" hangingPunct="1"/>
            <a:r>
              <a:rPr lang="en-US" altLang="en-US" sz="2400" dirty="0">
                <a:solidFill>
                  <a:srgbClr val="0000FF"/>
                </a:solidFill>
                <a:latin typeface="Times New Roman" panose="02020603050405020304" pitchFamily="18" charset="0"/>
              </a:rPr>
              <a:t> </a:t>
            </a:r>
            <a:r>
              <a:rPr lang="vi-VN" altLang="en-US" sz="2400" dirty="0">
                <a:solidFill>
                  <a:srgbClr val="0000FF"/>
                </a:solidFill>
                <a:latin typeface="Times New Roman" panose="02020603050405020304" pitchFamily="18" charset="0"/>
              </a:rPr>
              <a:t>-Góc phản xạ bằng góc tới</a:t>
            </a:r>
            <a:r>
              <a:rPr lang="en-US" altLang="en-US" sz="2400" dirty="0">
                <a:solidFill>
                  <a:srgbClr val="0000FF"/>
                </a:solidFill>
                <a:latin typeface="Times New Roman" panose="02020603050405020304" pitchFamily="18" charset="0"/>
              </a:rPr>
              <a:t>.</a:t>
            </a:r>
            <a:endParaRPr lang="en-US" altLang="en-US" sz="2400" u="sng" dirty="0">
              <a:solidFill>
                <a:srgbClr val="0000FF"/>
              </a:solidFill>
              <a:latin typeface="Times New Roman" panose="02020603050405020304" pitchFamily="18" charset="0"/>
            </a:endParaRPr>
          </a:p>
        </p:txBody>
      </p:sp>
      <p:sp>
        <p:nvSpPr>
          <p:cNvPr id="10"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5"/>
          <p:cNvSpPr/>
          <p:nvPr/>
        </p:nvSpPr>
        <p:spPr>
          <a:xfrm>
            <a:off x="12700" y="604838"/>
            <a:ext cx="4648200" cy="7032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1800" b="1" dirty="0">
                <a:solidFill>
                  <a:srgbClr val="0000FF"/>
                </a:solidFill>
                <a:latin typeface="Times New Roman" panose="02020603050405020304" pitchFamily="18" charset="0"/>
                <a:cs typeface="Times New Roman" panose="02020603050405020304" pitchFamily="18" charset="0"/>
              </a:rPr>
              <a:t>II</a:t>
            </a:r>
            <a:r>
              <a:rPr sz="1800" b="1" dirty="0">
                <a:solidFill>
                  <a:srgbClr val="0000FF"/>
                </a:solidFill>
                <a:latin typeface="Times New Roman" panose="02020603050405020304" pitchFamily="18" charset="0"/>
                <a:cs typeface="Times New Roman" panose="02020603050405020304" pitchFamily="18" charset="0"/>
              </a:rPr>
              <a:t>.</a:t>
            </a:r>
            <a:r>
              <a:rPr lang="vi-VN" altLang="x-none" sz="1800" b="1" dirty="0">
                <a:solidFill>
                  <a:srgbClr val="0000FF"/>
                </a:solidFill>
                <a:latin typeface="Times New Roman" panose="02020603050405020304" pitchFamily="18" charset="0"/>
                <a:cs typeface="Times New Roman" panose="02020603050405020304" pitchFamily="18" charset="0"/>
              </a:rPr>
              <a:t> ĐỊNH LUẬT </a:t>
            </a:r>
            <a:r>
              <a:rPr sz="1800" b="1" dirty="0">
                <a:solidFill>
                  <a:srgbClr val="0000FF"/>
                </a:solidFill>
                <a:latin typeface="Times New Roman" panose="02020603050405020304" pitchFamily="18" charset="0"/>
                <a:cs typeface="Times New Roman" panose="02020603050405020304" pitchFamily="18" charset="0"/>
              </a:rPr>
              <a:t>PHẢN XẠ ÁNH SÁNG</a:t>
            </a:r>
            <a:endParaRPr sz="1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Text Box 2"/>
          <p:cNvSpPr txBox="1"/>
          <p:nvPr/>
        </p:nvSpPr>
        <p:spPr>
          <a:xfrm>
            <a:off x="152400" y="171450"/>
            <a:ext cx="8686800" cy="447675"/>
          </a:xfrm>
          <a:prstGeom prst="rect">
            <a:avLst/>
          </a:prstGeom>
          <a:noFill/>
          <a:ln w="9525">
            <a:noFill/>
          </a:ln>
        </p:spPr>
        <p:txBody>
          <a:bodyPr lIns="77925" tIns="38963" rIns="77925" bIns="38963">
            <a:spAutoFit/>
          </a:bodyPr>
          <a:p>
            <a:pPr algn="just" eaLnBrk="1" hangingPunct="1">
              <a:spcBef>
                <a:spcPct val="50000"/>
              </a:spcBef>
            </a:pPr>
            <a:r>
              <a:rPr lang="vi-VN" altLang="en-US" sz="2400" b="1" dirty="0">
                <a:solidFill>
                  <a:srgbClr val="000000"/>
                </a:solidFill>
                <a:latin typeface="Times New Roman" panose="02020603050405020304" pitchFamily="18" charset="0"/>
                <a:cs typeface="Times New Roman" panose="02020603050405020304" pitchFamily="18" charset="0"/>
              </a:rPr>
              <a:t>L</a:t>
            </a:r>
            <a:r>
              <a:rPr lang="vi-VN" altLang="en-US" sz="2400" b="1" dirty="0">
                <a:solidFill>
                  <a:srgbClr val="000000"/>
                </a:solidFill>
                <a:latin typeface="Times New Roman" panose="02020603050405020304" pitchFamily="18" charset="0"/>
                <a:ea typeface="Times New Roman" panose="02020603050405020304" pitchFamily="18" charset="0"/>
              </a:rPr>
              <a:t>à</a:t>
            </a:r>
            <a:r>
              <a:rPr lang="vi-VN" altLang="en-US" sz="2400" b="1" dirty="0">
                <a:solidFill>
                  <a:srgbClr val="000000"/>
                </a:solidFill>
                <a:latin typeface="Times New Roman" panose="02020603050405020304" pitchFamily="18" charset="0"/>
                <a:cs typeface="Times New Roman" panose="02020603050405020304" pitchFamily="18" charset="0"/>
              </a:rPr>
              <a:t>m thế n</a:t>
            </a:r>
            <a:r>
              <a:rPr lang="vi-VN" altLang="en-US" sz="2400" b="1" dirty="0">
                <a:solidFill>
                  <a:srgbClr val="000000"/>
                </a:solidFill>
                <a:latin typeface="Times New Roman" panose="02020603050405020304" pitchFamily="18" charset="0"/>
                <a:ea typeface="Times New Roman" panose="02020603050405020304" pitchFamily="18" charset="0"/>
              </a:rPr>
              <a:t>à</a:t>
            </a:r>
            <a:r>
              <a:rPr lang="vi-VN" altLang="en-US" sz="2400" b="1" dirty="0">
                <a:solidFill>
                  <a:srgbClr val="000000"/>
                </a:solidFill>
                <a:latin typeface="Times New Roman" panose="02020603050405020304" pitchFamily="18" charset="0"/>
                <a:cs typeface="Times New Roman" panose="02020603050405020304" pitchFamily="18" charset="0"/>
              </a:rPr>
              <a:t>o để hắt ánh sáng v</a:t>
            </a:r>
            <a:r>
              <a:rPr lang="vi-VN" altLang="en-US" sz="2400" b="1" dirty="0">
                <a:solidFill>
                  <a:srgbClr val="000000"/>
                </a:solidFill>
                <a:latin typeface="Times New Roman" panose="02020603050405020304" pitchFamily="18" charset="0"/>
                <a:ea typeface="Times New Roman" panose="02020603050405020304" pitchFamily="18" charset="0"/>
              </a:rPr>
              <a:t>à</a:t>
            </a:r>
            <a:r>
              <a:rPr lang="vi-VN" altLang="en-US" sz="2400" b="1" dirty="0">
                <a:solidFill>
                  <a:srgbClr val="000000"/>
                </a:solidFill>
                <a:latin typeface="Times New Roman" panose="02020603050405020304" pitchFamily="18" charset="0"/>
                <a:cs typeface="Times New Roman" panose="02020603050405020304" pitchFamily="18" charset="0"/>
              </a:rPr>
              <a:t>o đúng điểm A </a:t>
            </a:r>
            <a:r>
              <a:rPr lang="en-US" altLang="en-US" sz="2400" b="1" dirty="0">
                <a:solidFill>
                  <a:srgbClr val="000000"/>
                </a:solidFill>
                <a:latin typeface="Times New Roman" panose="02020603050405020304" pitchFamily="18" charset="0"/>
                <a:cs typeface="Times New Roman" panose="02020603050405020304" pitchFamily="18" charset="0"/>
              </a:rPr>
              <a:t>trên tường?</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sp>
        <p:nvSpPr>
          <p:cNvPr id="6147" name="Freeform 3"/>
          <p:cNvSpPr/>
          <p:nvPr/>
        </p:nvSpPr>
        <p:spPr bwMode="auto">
          <a:xfrm>
            <a:off x="7124700" y="1171575"/>
            <a:ext cx="1924050" cy="3886200"/>
          </a:xfrm>
          <a:custGeom>
            <a:avLst/>
            <a:gdLst>
              <a:gd name="T0" fmla="*/ 2147483647 w 1212"/>
              <a:gd name="T1" fmla="*/ 2147483647 h 3264"/>
              <a:gd name="T2" fmla="*/ 0 w 1212"/>
              <a:gd name="T3" fmla="*/ 2147483647 h 3264"/>
              <a:gd name="T4" fmla="*/ 2147483647 w 1212"/>
              <a:gd name="T5" fmla="*/ 2147483647 h 3264"/>
              <a:gd name="T6" fmla="*/ 2147483647 w 1212"/>
              <a:gd name="T7" fmla="*/ 2147483647 h 3264"/>
              <a:gd name="T8" fmla="*/ 2147483647 w 1212"/>
              <a:gd name="T9" fmla="*/ 0 h 3264"/>
              <a:gd name="T10" fmla="*/ 2147483647 w 1212"/>
              <a:gd name="T11" fmla="*/ 2147483647 h 3264"/>
              <a:gd name="T12" fmla="*/ 0 60000 65536"/>
              <a:gd name="T13" fmla="*/ 0 60000 65536"/>
              <a:gd name="T14" fmla="*/ 0 60000 65536"/>
              <a:gd name="T15" fmla="*/ 0 60000 65536"/>
              <a:gd name="T16" fmla="*/ 0 60000 65536"/>
              <a:gd name="T17" fmla="*/ 0 60000 65536"/>
              <a:gd name="T18" fmla="*/ 0 w 1212"/>
              <a:gd name="T19" fmla="*/ 0 h 3264"/>
              <a:gd name="T20" fmla="*/ 1212 w 1212"/>
              <a:gd name="T21" fmla="*/ 3264 h 3264"/>
            </a:gdLst>
            <a:ahLst/>
            <a:cxnLst>
              <a:cxn ang="T12">
                <a:pos x="T0" y="T1"/>
              </a:cxn>
              <a:cxn ang="T13">
                <a:pos x="T2" y="T3"/>
              </a:cxn>
              <a:cxn ang="T14">
                <a:pos x="T4" y="T5"/>
              </a:cxn>
              <a:cxn ang="T15">
                <a:pos x="T6" y="T7"/>
              </a:cxn>
              <a:cxn ang="T16">
                <a:pos x="T8" y="T9"/>
              </a:cxn>
              <a:cxn ang="T17">
                <a:pos x="T10" y="T11"/>
              </a:cxn>
            </a:cxnLst>
            <a:rect l="T18" t="T19" r="T20" b="T21"/>
            <a:pathLst>
              <a:path w="1212" h="3264">
                <a:moveTo>
                  <a:pt x="12" y="88"/>
                </a:moveTo>
                <a:lnTo>
                  <a:pt x="0" y="1860"/>
                </a:lnTo>
                <a:lnTo>
                  <a:pt x="1212" y="3264"/>
                </a:lnTo>
                <a:lnTo>
                  <a:pt x="1200" y="1104"/>
                </a:lnTo>
                <a:lnTo>
                  <a:pt x="12" y="0"/>
                </a:lnTo>
                <a:lnTo>
                  <a:pt x="12" y="88"/>
                </a:lnTo>
                <a:close/>
              </a:path>
            </a:pathLst>
          </a:custGeom>
          <a:solidFill>
            <a:schemeClr val="accent6">
              <a:lumMod val="60000"/>
              <a:lumOff val="40000"/>
            </a:schemeClr>
          </a:solidFill>
          <a:ln w="9525">
            <a:solidFill>
              <a:schemeClr val="tx1"/>
            </a:solidFill>
            <a:round/>
          </a:ln>
        </p:spPr>
        <p:txBody>
          <a:bodyPr lIns="77925" tIns="38963" rIns="77925" bIns="38963"/>
          <a:lstStyle/>
          <a:p>
            <a:pPr marL="0" marR="0" lvl="0" indent="0" algn="l" defTabSz="779145"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48" name="AutoShape 4"/>
          <p:cNvSpPr>
            <a:spLocks noChangeArrowheads="1"/>
          </p:cNvSpPr>
          <p:nvPr/>
        </p:nvSpPr>
        <p:spPr bwMode="auto">
          <a:xfrm rot="-5400000">
            <a:off x="7000875" y="1914525"/>
            <a:ext cx="1771650" cy="1143000"/>
          </a:xfrm>
          <a:prstGeom prst="parallelogram">
            <a:avLst>
              <a:gd name="adj" fmla="val 85511"/>
            </a:avLst>
          </a:prstGeom>
          <a:solidFill>
            <a:schemeClr val="bg1">
              <a:lumMod val="65000"/>
            </a:schemeClr>
          </a:solidFill>
          <a:ln w="9525" algn="ctr">
            <a:solidFill>
              <a:schemeClr val="tx1"/>
            </a:solidFill>
            <a:miter lim="800000"/>
          </a:ln>
        </p:spPr>
        <p:txBody>
          <a:bodyPr wrap="none" lIns="77925" tIns="38963" rIns="77925" bIns="38963" anchor="ctr"/>
          <a:p>
            <a:pPr eaLnBrk="1" hangingPunct="1">
              <a:buNone/>
            </a:pPr>
            <a:endParaRPr dirty="0">
              <a:solidFill>
                <a:srgbClr val="000000"/>
              </a:solidFill>
              <a:latin typeface="Arial" panose="020B0604020202020204" pitchFamily="34" charset="0"/>
            </a:endParaRPr>
          </a:p>
        </p:txBody>
      </p:sp>
      <p:sp>
        <p:nvSpPr>
          <p:cNvPr id="157701" name="Freeform 5"/>
          <p:cNvSpPr/>
          <p:nvPr/>
        </p:nvSpPr>
        <p:spPr>
          <a:xfrm>
            <a:off x="2628900" y="1163638"/>
            <a:ext cx="4495800" cy="2228850"/>
          </a:xfrm>
          <a:custGeom>
            <a:avLst/>
            <a:gdLst>
              <a:gd name="txL" fmla="*/ 0 w 3420"/>
              <a:gd name="txT" fmla="*/ 0 h 2160"/>
              <a:gd name="txR" fmla="*/ 3420 w 3420"/>
              <a:gd name="txB" fmla="*/ 2160 h 2160"/>
            </a:gdLst>
            <a:ahLst/>
            <a:cxnLst>
              <a:cxn ang="0">
                <a:pos x="0" y="2147483646"/>
              </a:cxn>
              <a:cxn ang="0">
                <a:pos x="2147483646" y="0"/>
              </a:cxn>
              <a:cxn ang="0">
                <a:pos x="2147483646" y="2147483646"/>
              </a:cxn>
              <a:cxn ang="0">
                <a:pos x="2147483646" y="2147483646"/>
              </a:cxn>
              <a:cxn ang="0">
                <a:pos x="0" y="2147483646"/>
              </a:cxn>
            </a:cxnLst>
            <a:rect l="txL" t="txT" r="txR" b="txB"/>
            <a:pathLst>
              <a:path w="3420" h="2160">
                <a:moveTo>
                  <a:pt x="0" y="12"/>
                </a:moveTo>
                <a:lnTo>
                  <a:pt x="3420" y="0"/>
                </a:lnTo>
                <a:lnTo>
                  <a:pt x="3420" y="2160"/>
                </a:lnTo>
                <a:lnTo>
                  <a:pt x="12" y="2160"/>
                </a:lnTo>
                <a:lnTo>
                  <a:pt x="0" y="12"/>
                </a:lnTo>
                <a:close/>
              </a:path>
            </a:pathLst>
          </a:custGeom>
          <a:gradFill rotWithShape="1">
            <a:gsLst>
              <a:gs pos="0">
                <a:srgbClr val="FFFFFF">
                  <a:alpha val="100000"/>
                </a:srgbClr>
              </a:gs>
              <a:gs pos="100000">
                <a:srgbClr val="CCFFCC">
                  <a:alpha val="68999"/>
                </a:srgbClr>
              </a:gs>
            </a:gsLst>
            <a:lin ang="0" scaled="1"/>
            <a:tileRect/>
          </a:gradFill>
          <a:ln w="9525" cap="flat" cmpd="sng">
            <a:solidFill>
              <a:schemeClr val="tx1">
                <a:alpha val="100000"/>
              </a:schemeClr>
            </a:solidFill>
            <a:prstDash val="solid"/>
            <a:round/>
            <a:headEnd type="none" w="med" len="med"/>
            <a:tailEnd type="none" w="med" len="med"/>
          </a:ln>
        </p:spPr>
        <p:txBody>
          <a:bodyPr/>
          <a:p>
            <a:endParaRPr lang="en-US"/>
          </a:p>
        </p:txBody>
      </p:sp>
      <p:pic>
        <p:nvPicPr>
          <p:cNvPr id="157702" name="Picture 6" descr="images"/>
          <p:cNvPicPr>
            <a:picLocks noChangeAspect="1"/>
          </p:cNvPicPr>
          <p:nvPr/>
        </p:nvPicPr>
        <p:blipFill>
          <a:blip r:embed="rId1"/>
          <a:srcRect t="17334" b="48000"/>
          <a:stretch>
            <a:fillRect/>
          </a:stretch>
        </p:blipFill>
        <p:spPr>
          <a:xfrm rot="-7588562">
            <a:off x="3152775" y="1755775"/>
            <a:ext cx="1120775" cy="725488"/>
          </a:xfrm>
          <a:prstGeom prst="rect">
            <a:avLst/>
          </a:prstGeom>
          <a:blipFill rotWithShape="1">
            <a:blip r:embed="rId2"/>
          </a:blipFill>
          <a:ln w="9525">
            <a:noFill/>
          </a:ln>
        </p:spPr>
      </p:pic>
      <p:sp>
        <p:nvSpPr>
          <p:cNvPr id="157703" name="Text Box 7"/>
          <p:cNvSpPr txBox="1"/>
          <p:nvPr/>
        </p:nvSpPr>
        <p:spPr>
          <a:xfrm>
            <a:off x="7315200" y="2157413"/>
            <a:ext cx="1219200" cy="309562"/>
          </a:xfrm>
          <a:prstGeom prst="rect">
            <a:avLst/>
          </a:prstGeom>
          <a:noFill/>
          <a:ln w="9525">
            <a:noFill/>
          </a:ln>
        </p:spPr>
        <p:txBody>
          <a:bodyPr lIns="77925" tIns="38963" rIns="77925" bIns="38963">
            <a:spAutoFit/>
          </a:bodyPr>
          <a:p>
            <a:pPr algn="ctr" eaLnBrk="1" hangingPunct="1">
              <a:spcBef>
                <a:spcPct val="50000"/>
              </a:spcBef>
            </a:pPr>
            <a:r>
              <a:rPr lang="en-US" altLang="en-US" dirty="0">
                <a:solidFill>
                  <a:srgbClr val="000000"/>
                </a:solidFill>
                <a:latin typeface="Arial" panose="020B0604020202020204" pitchFamily="34" charset="0"/>
                <a:sym typeface="Wingdings 2" panose="05020102010507070707" pitchFamily="18" charset="2"/>
              </a:rPr>
              <a:t> A</a:t>
            </a:r>
            <a:endParaRPr lang="en-US" altLang="en-US" dirty="0">
              <a:solidFill>
                <a:srgbClr val="000000"/>
              </a:solidFill>
              <a:latin typeface="Arial" panose="020B0604020202020204" pitchFamily="34" charset="0"/>
              <a:sym typeface="Wingdings 2" panose="05020102010507070707" pitchFamily="18" charset="2"/>
            </a:endParaRPr>
          </a:p>
        </p:txBody>
      </p:sp>
      <p:sp>
        <p:nvSpPr>
          <p:cNvPr id="157704" name="Freeform 8" descr="Blue tissue paper"/>
          <p:cNvSpPr/>
          <p:nvPr/>
        </p:nvSpPr>
        <p:spPr>
          <a:xfrm>
            <a:off x="2614613" y="3379788"/>
            <a:ext cx="6400800" cy="1671637"/>
          </a:xfrm>
          <a:custGeom>
            <a:avLst/>
            <a:gdLst>
              <a:gd name="txL" fmla="*/ 0 w 4032"/>
              <a:gd name="txT" fmla="*/ 0 h 1404"/>
              <a:gd name="txR" fmla="*/ 4032 w 4032"/>
              <a:gd name="txB" fmla="*/ 1404 h 1404"/>
            </a:gdLst>
            <a:ahLst/>
            <a:cxnLst>
              <a:cxn ang="0">
                <a:pos x="0" y="0"/>
              </a:cxn>
              <a:cxn ang="0">
                <a:pos x="2147483646" y="0"/>
              </a:cxn>
              <a:cxn ang="0">
                <a:pos x="2147483646" y="2147483646"/>
              </a:cxn>
              <a:cxn ang="0">
                <a:pos x="2147483646" y="2147483646"/>
              </a:cxn>
              <a:cxn ang="0">
                <a:pos x="0" y="0"/>
              </a:cxn>
            </a:cxnLst>
            <a:rect l="txL" t="txT" r="txR" b="txB"/>
            <a:pathLst>
              <a:path w="4032" h="1404">
                <a:moveTo>
                  <a:pt x="0" y="0"/>
                </a:moveTo>
                <a:lnTo>
                  <a:pt x="2825" y="0"/>
                </a:lnTo>
                <a:lnTo>
                  <a:pt x="4032" y="1404"/>
                </a:lnTo>
                <a:lnTo>
                  <a:pt x="1176" y="1380"/>
                </a:lnTo>
                <a:lnTo>
                  <a:pt x="0" y="0"/>
                </a:lnTo>
                <a:close/>
              </a:path>
            </a:pathLst>
          </a:custGeom>
          <a:blipFill rotWithShape="1">
            <a:blip r:embed="rId3">
              <a:alphaModFix amt="72000"/>
            </a:blip>
          </a:blipFill>
          <a:ln w="9525" cap="flat" cmpd="sng">
            <a:solidFill>
              <a:schemeClr val="tx1">
                <a:alpha val="100000"/>
              </a:schemeClr>
            </a:solidFill>
            <a:prstDash val="solid"/>
            <a:round/>
            <a:headEnd type="none" w="med" len="med"/>
            <a:tailEnd type="none" w="med" len="med"/>
          </a:ln>
        </p:spPr>
        <p:txBody>
          <a:bodyPr/>
          <a:p>
            <a:endParaRPr lang="en-US"/>
          </a:p>
        </p:txBody>
      </p:sp>
      <p:sp>
        <p:nvSpPr>
          <p:cNvPr id="6153" name="Freeform 9" descr="Blue tissue paper"/>
          <p:cNvSpPr/>
          <p:nvPr/>
        </p:nvSpPr>
        <p:spPr bwMode="auto">
          <a:xfrm>
            <a:off x="2667000" y="3386138"/>
            <a:ext cx="6400800" cy="1671638"/>
          </a:xfrm>
          <a:custGeom>
            <a:avLst/>
            <a:gdLst>
              <a:gd name="T0" fmla="*/ 0 w 4032"/>
              <a:gd name="T1" fmla="*/ 0 h 1404"/>
              <a:gd name="T2" fmla="*/ 2147483647 w 4032"/>
              <a:gd name="T3" fmla="*/ 0 h 1404"/>
              <a:gd name="T4" fmla="*/ 2147483647 w 4032"/>
              <a:gd name="T5" fmla="*/ 2147483647 h 1404"/>
              <a:gd name="T6" fmla="*/ 2147483647 w 4032"/>
              <a:gd name="T7" fmla="*/ 2147483647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solidFill>
            <a:schemeClr val="accent6">
              <a:lumMod val="40000"/>
              <a:lumOff val="60000"/>
            </a:schemeClr>
          </a:solidFill>
          <a:ln w="9525">
            <a:solidFill>
              <a:schemeClr val="tx1"/>
            </a:solidFill>
            <a:round/>
          </a:ln>
        </p:spPr>
        <p:txBody>
          <a:bodyPr lIns="77925" tIns="38963" rIns="77925" bIns="38963"/>
          <a:lstStyle/>
          <a:p>
            <a:pPr marL="0" marR="0" lvl="0" indent="0" algn="l" defTabSz="779145" rtl="0" eaLnBrk="1" fontAlgn="base" latinLnBrk="0" hangingPunct="1">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050" name="AutoShape 10"/>
          <p:cNvSpPr>
            <a:spLocks noChangeArrowheads="1"/>
          </p:cNvSpPr>
          <p:nvPr/>
        </p:nvSpPr>
        <p:spPr bwMode="auto">
          <a:xfrm flipV="1">
            <a:off x="4038600" y="3657600"/>
            <a:ext cx="3657600" cy="800100"/>
          </a:xfrm>
          <a:prstGeom prst="parallelogram">
            <a:avLst>
              <a:gd name="adj" fmla="val 92685"/>
            </a:avLst>
          </a:prstGeom>
          <a:solidFill>
            <a:schemeClr val="bg1">
              <a:lumMod val="95000"/>
            </a:schemeClr>
          </a:solidFill>
          <a:ln w="9525" algn="ctr">
            <a:solidFill>
              <a:srgbClr val="808080"/>
            </a:solidFill>
            <a:miter lim="800000"/>
          </a:ln>
          <a:effectLst>
            <a:outerShdw dist="35921" dir="2700000" algn="ctr" rotWithShape="0">
              <a:schemeClr val="bg2">
                <a:alpha val="50000"/>
              </a:schemeClr>
            </a:outerShdw>
          </a:effectLst>
        </p:spPr>
        <p:txBody>
          <a:bodyPr wrap="none" lIns="77925" tIns="38963" rIns="77925" bIns="38963" anchor="ctr"/>
          <a:p>
            <a:pPr eaLnBrk="1" hangingPunct="1">
              <a:buNone/>
            </a:pPr>
            <a:endParaRPr dirty="0">
              <a:solidFill>
                <a:srgbClr val="000000"/>
              </a:solidFill>
              <a:latin typeface="Arial" panose="020B0604020202020204" pitchFamily="34" charset="0"/>
            </a:endParaRPr>
          </a:p>
        </p:txBody>
      </p:sp>
      <p:sp>
        <p:nvSpPr>
          <p:cNvPr id="87051" name="Freeform 11"/>
          <p:cNvSpPr/>
          <p:nvPr/>
        </p:nvSpPr>
        <p:spPr>
          <a:xfrm>
            <a:off x="3930650" y="2432050"/>
            <a:ext cx="1995488" cy="1839913"/>
          </a:xfrm>
          <a:custGeom>
            <a:avLst/>
            <a:gdLst>
              <a:gd name="txL" fmla="*/ 0 w 1152"/>
              <a:gd name="txT" fmla="*/ 0 h 1344"/>
              <a:gd name="txR" fmla="*/ 1152 w 1152"/>
              <a:gd name="txB" fmla="*/ 1344 h 1344"/>
            </a:gdLst>
            <a:ahLst/>
            <a:cxnLst>
              <a:cxn ang="0">
                <a:pos x="2147483646" y="0"/>
              </a:cxn>
              <a:cxn ang="0">
                <a:pos x="2147483646" y="2147483646"/>
              </a:cxn>
              <a:cxn ang="0">
                <a:pos x="2147483646" y="2147483646"/>
              </a:cxn>
              <a:cxn ang="0">
                <a:pos x="0" y="2147483646"/>
              </a:cxn>
              <a:cxn ang="0">
                <a:pos x="2147483646" y="0"/>
              </a:cxn>
            </a:cxnLst>
            <a:rect l="txL" t="txT" r="txR" b="txB"/>
            <a:pathLst>
              <a:path w="1152" h="1344">
                <a:moveTo>
                  <a:pt x="240" y="0"/>
                </a:moveTo>
                <a:lnTo>
                  <a:pt x="1152" y="1320"/>
                </a:lnTo>
                <a:lnTo>
                  <a:pt x="960" y="1344"/>
                </a:lnTo>
                <a:lnTo>
                  <a:pt x="0" y="180"/>
                </a:lnTo>
                <a:lnTo>
                  <a:pt x="240" y="0"/>
                </a:lnTo>
                <a:close/>
              </a:path>
            </a:pathLst>
          </a:custGeom>
          <a:solidFill>
            <a:srgbClr val="FFFF66">
              <a:alpha val="64705"/>
            </a:srgbClr>
          </a:solidFill>
          <a:ln w="9525">
            <a:noFill/>
          </a:ln>
        </p:spPr>
        <p:txBody>
          <a:bodyPr/>
          <a:p>
            <a:endParaRPr lang="en-US"/>
          </a:p>
        </p:txBody>
      </p:sp>
      <p:sp>
        <p:nvSpPr>
          <p:cNvPr id="87052" name="Freeform 12"/>
          <p:cNvSpPr/>
          <p:nvPr/>
        </p:nvSpPr>
        <p:spPr>
          <a:xfrm>
            <a:off x="5643563" y="2286000"/>
            <a:ext cx="2247900" cy="1971675"/>
          </a:xfrm>
          <a:custGeom>
            <a:avLst/>
            <a:gdLst>
              <a:gd name="txL" fmla="*/ 0 w 1416"/>
              <a:gd name="txT" fmla="*/ 0 h 1656"/>
              <a:gd name="txR" fmla="*/ 1416 w 1416"/>
              <a:gd name="txB" fmla="*/ 1656 h 1656"/>
            </a:gdLst>
            <a:ahLst/>
            <a:cxnLst>
              <a:cxn ang="0">
                <a:pos x="0" y="2147483646"/>
              </a:cxn>
              <a:cxn ang="0">
                <a:pos x="2147483646" y="0"/>
              </a:cxn>
              <a:cxn ang="0">
                <a:pos x="2147483646" y="0"/>
              </a:cxn>
              <a:cxn ang="0">
                <a:pos x="2147483646" y="2147483646"/>
              </a:cxn>
              <a:cxn ang="0">
                <a:pos x="0" y="2147483646"/>
              </a:cxn>
            </a:cxnLst>
            <a:rect l="txL" t="txT" r="txR" b="txB"/>
            <a:pathLst>
              <a:path w="1416" h="1656">
                <a:moveTo>
                  <a:pt x="0" y="1656"/>
                </a:moveTo>
                <a:lnTo>
                  <a:pt x="1356" y="0"/>
                </a:lnTo>
                <a:lnTo>
                  <a:pt x="1416" y="0"/>
                </a:lnTo>
                <a:lnTo>
                  <a:pt x="204" y="1632"/>
                </a:lnTo>
                <a:lnTo>
                  <a:pt x="0" y="1656"/>
                </a:lnTo>
                <a:close/>
              </a:path>
            </a:pathLst>
          </a:custGeom>
          <a:solidFill>
            <a:srgbClr val="FFFF66">
              <a:alpha val="59999"/>
            </a:srgbClr>
          </a:solidFill>
          <a:ln w="9525">
            <a:noFill/>
          </a:ln>
        </p:spPr>
        <p:txBody>
          <a:bodyPr/>
          <a:p>
            <a:endParaRPr lang="en-US"/>
          </a:p>
        </p:txBody>
      </p:sp>
      <p:cxnSp>
        <p:nvCxnSpPr>
          <p:cNvPr id="3" name="Straight Connector 2"/>
          <p:cNvCxnSpPr/>
          <p:nvPr/>
        </p:nvCxnSpPr>
        <p:spPr>
          <a:xfrm flipH="1">
            <a:off x="2628900" y="4057650"/>
            <a:ext cx="2112963"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7710" name="TextBox 4"/>
          <p:cNvSpPr txBox="1"/>
          <p:nvPr/>
        </p:nvSpPr>
        <p:spPr>
          <a:xfrm>
            <a:off x="571500" y="3798888"/>
            <a:ext cx="2089150" cy="447675"/>
          </a:xfrm>
          <a:prstGeom prst="rect">
            <a:avLst/>
          </a:prstGeom>
          <a:noFill/>
          <a:ln w="9525">
            <a:noFill/>
          </a:ln>
        </p:spPr>
        <p:txBody>
          <a:bodyPr lIns="77925" tIns="38963" rIns="77925" bIns="38963">
            <a:spAutoFit/>
          </a:bodyPr>
          <a:p>
            <a:pPr eaLnBrk="1" hangingPunct="1"/>
            <a:r>
              <a:rPr lang="en-US" altLang="en-US" sz="2400" b="1" dirty="0">
                <a:latin typeface="Times New Roman" panose="02020603050405020304" pitchFamily="18" charset="0"/>
                <a:cs typeface="Times New Roman" panose="02020603050405020304" pitchFamily="18" charset="0"/>
              </a:rPr>
              <a:t>Gương phẳng</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fade">
                                      <p:cBhvr>
                                        <p:cTn id="7" dur="5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7051"/>
                                        </p:tgtEl>
                                        <p:attrNameLst>
                                          <p:attrName>style.visibility</p:attrName>
                                        </p:attrNameLst>
                                      </p:cBhvr>
                                      <p:to>
                                        <p:strVal val="visible"/>
                                      </p:to>
                                    </p:set>
                                    <p:animEffect transition="in" filter="strips(downRight)">
                                      <p:cBhvr>
                                        <p:cTn id="12" dur="2000"/>
                                        <p:tgtEl>
                                          <p:spTgt spid="87051"/>
                                        </p:tgtEl>
                                      </p:cBhvr>
                                    </p:animEffect>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87052"/>
                                        </p:tgtEl>
                                        <p:attrNameLst>
                                          <p:attrName>style.visibility</p:attrName>
                                        </p:attrNameLst>
                                      </p:cBhvr>
                                      <p:to>
                                        <p:strVal val="visible"/>
                                      </p:to>
                                    </p:set>
                                    <p:animEffect transition="in" filter="wipe(down)">
                                      <p:cBhvr>
                                        <p:cTn id="16" dur="2000"/>
                                        <p:tgtEl>
                                          <p:spTgt spid="8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Line 6"/>
          <p:cNvSpPr/>
          <p:nvPr/>
        </p:nvSpPr>
        <p:spPr>
          <a:xfrm flipH="1">
            <a:off x="6881813" y="1676400"/>
            <a:ext cx="1125537" cy="971550"/>
          </a:xfrm>
          <a:prstGeom prst="line">
            <a:avLst/>
          </a:prstGeom>
          <a:ln w="25400" cap="flat" cmpd="sng">
            <a:solidFill>
              <a:srgbClr val="FF6600"/>
            </a:solidFill>
            <a:prstDash val="solid"/>
            <a:headEnd type="none" w="med" len="med"/>
            <a:tailEnd type="none" w="med" len="med"/>
          </a:ln>
        </p:spPr>
      </p:sp>
      <p:sp>
        <p:nvSpPr>
          <p:cNvPr id="3" name="Text Box 7"/>
          <p:cNvSpPr txBox="1"/>
          <p:nvPr/>
        </p:nvSpPr>
        <p:spPr>
          <a:xfrm>
            <a:off x="7796213" y="1331913"/>
            <a:ext cx="328612" cy="385762"/>
          </a:xfrm>
          <a:prstGeom prst="rect">
            <a:avLst/>
          </a:prstGeom>
          <a:noFill/>
          <a:ln w="9525">
            <a:noFill/>
          </a:ln>
        </p:spPr>
        <p:txBody>
          <a:bodyPr wrap="none" lIns="77925" tIns="38963" rIns="77925" bIns="38963">
            <a:spAutoFit/>
          </a:bodyPr>
          <a:p>
            <a:pPr eaLnBrk="1" hangingPunct="1"/>
            <a:r>
              <a:rPr lang="en-US" altLang="en-US" sz="2000" dirty="0">
                <a:solidFill>
                  <a:srgbClr val="0000FF"/>
                </a:solidFill>
                <a:latin typeface="Times New Roman" panose="02020603050405020304" pitchFamily="18" charset="0"/>
              </a:rPr>
              <a:t>R</a:t>
            </a:r>
            <a:endParaRPr lang="en-US" altLang="en-US" sz="2000" dirty="0">
              <a:solidFill>
                <a:srgbClr val="0000FF"/>
              </a:solidFill>
              <a:latin typeface="Times New Roman" panose="02020603050405020304" pitchFamily="18" charset="0"/>
            </a:endParaRPr>
          </a:p>
        </p:txBody>
      </p:sp>
      <p:sp>
        <p:nvSpPr>
          <p:cNvPr id="4" name="Freeform 8"/>
          <p:cNvSpPr/>
          <p:nvPr/>
        </p:nvSpPr>
        <p:spPr>
          <a:xfrm rot="-1942841">
            <a:off x="6659563" y="2382838"/>
            <a:ext cx="211137" cy="68262"/>
          </a:xfrm>
          <a:custGeom>
            <a:avLst/>
            <a:gdLst>
              <a:gd name="txL" fmla="*/ 0 w 144"/>
              <a:gd name="txT" fmla="*/ 0 h 104"/>
              <a:gd name="txR" fmla="*/ 144 w 144"/>
              <a:gd name="txB" fmla="*/ 104 h 104"/>
            </a:gdLst>
            <a:ahLst/>
            <a:cxnLst>
              <a:cxn ang="0">
                <a:pos x="0" y="2147483646"/>
              </a:cxn>
              <a:cxn ang="0">
                <a:pos x="2147483646" y="2147483646"/>
              </a:cxn>
              <a:cxn ang="0">
                <a:pos x="2147483646" y="2147483646"/>
              </a:cxn>
            </a:cxnLst>
            <a:rect l="txL" t="txT" r="txR" b="txB"/>
            <a:pathLst>
              <a:path w="144" h="104">
                <a:moveTo>
                  <a:pt x="0" y="56"/>
                </a:moveTo>
                <a:cubicBezTo>
                  <a:pt x="36" y="28"/>
                  <a:pt x="72" y="0"/>
                  <a:pt x="96" y="8"/>
                </a:cubicBezTo>
                <a:cubicBezTo>
                  <a:pt x="120" y="16"/>
                  <a:pt x="132" y="60"/>
                  <a:pt x="144" y="104"/>
                </a:cubicBezTo>
              </a:path>
            </a:pathLst>
          </a:custGeom>
          <a:noFill/>
          <a:ln w="22225" cap="flat" cmpd="sng">
            <a:solidFill>
              <a:srgbClr val="003300">
                <a:alpha val="100000"/>
              </a:srgbClr>
            </a:solidFill>
            <a:prstDash val="solid"/>
            <a:round/>
            <a:headEnd type="none" w="med" len="med"/>
            <a:tailEnd type="none" w="med" len="med"/>
          </a:ln>
        </p:spPr>
        <p:txBody>
          <a:bodyPr/>
          <a:p>
            <a:endParaRPr lang="en-US"/>
          </a:p>
        </p:txBody>
      </p:sp>
      <p:sp>
        <p:nvSpPr>
          <p:cNvPr id="5" name="Freeform 9"/>
          <p:cNvSpPr/>
          <p:nvPr/>
        </p:nvSpPr>
        <p:spPr>
          <a:xfrm rot="2146068" flipH="1">
            <a:off x="6892925" y="2398713"/>
            <a:ext cx="211138" cy="68262"/>
          </a:xfrm>
          <a:custGeom>
            <a:avLst/>
            <a:gdLst>
              <a:gd name="txL" fmla="*/ 0 w 144"/>
              <a:gd name="txT" fmla="*/ 0 h 104"/>
              <a:gd name="txR" fmla="*/ 144 w 144"/>
              <a:gd name="txB" fmla="*/ 104 h 104"/>
            </a:gdLst>
            <a:ahLst/>
            <a:cxnLst>
              <a:cxn ang="0">
                <a:pos x="0" y="2147483646"/>
              </a:cxn>
              <a:cxn ang="0">
                <a:pos x="2147483646" y="2147483646"/>
              </a:cxn>
              <a:cxn ang="0">
                <a:pos x="2147483646" y="2147483646"/>
              </a:cxn>
            </a:cxnLst>
            <a:rect l="txL" t="txT" r="txR" b="txB"/>
            <a:pathLst>
              <a:path w="144" h="104">
                <a:moveTo>
                  <a:pt x="0" y="56"/>
                </a:moveTo>
                <a:cubicBezTo>
                  <a:pt x="36" y="28"/>
                  <a:pt x="72" y="0"/>
                  <a:pt x="96" y="8"/>
                </a:cubicBezTo>
                <a:cubicBezTo>
                  <a:pt x="120" y="16"/>
                  <a:pt x="132" y="60"/>
                  <a:pt x="144" y="104"/>
                </a:cubicBezTo>
              </a:path>
            </a:pathLst>
          </a:custGeom>
          <a:noFill/>
          <a:ln w="22225" cap="flat" cmpd="sng">
            <a:solidFill>
              <a:srgbClr val="003300">
                <a:alpha val="100000"/>
              </a:srgbClr>
            </a:solidFill>
            <a:prstDash val="solid"/>
            <a:round/>
            <a:headEnd type="none" w="med" len="med"/>
            <a:tailEnd type="none" w="med" len="med"/>
          </a:ln>
        </p:spPr>
        <p:txBody>
          <a:bodyPr/>
          <a:p>
            <a:endParaRPr lang="en-US"/>
          </a:p>
        </p:txBody>
      </p:sp>
      <p:sp>
        <p:nvSpPr>
          <p:cNvPr id="6" name="Text Box 10"/>
          <p:cNvSpPr txBox="1"/>
          <p:nvPr/>
        </p:nvSpPr>
        <p:spPr>
          <a:xfrm>
            <a:off x="6600825" y="2017713"/>
            <a:ext cx="350838" cy="385762"/>
          </a:xfrm>
          <a:prstGeom prst="rect">
            <a:avLst/>
          </a:prstGeom>
          <a:noFill/>
          <a:ln w="9525">
            <a:noFill/>
          </a:ln>
        </p:spPr>
        <p:txBody>
          <a:bodyPr lIns="77925" tIns="38963" rIns="77925" bIns="38963">
            <a:spAutoFit/>
          </a:bodyPr>
          <a:p>
            <a:pPr eaLnBrk="1" hangingPunct="1">
              <a:spcBef>
                <a:spcPct val="50000"/>
              </a:spcBef>
            </a:pPr>
            <a:r>
              <a:rPr lang="en-US" altLang="en-US" sz="2000" dirty="0">
                <a:solidFill>
                  <a:srgbClr val="0033CC"/>
                </a:solidFill>
                <a:latin typeface="Times New Roman" panose="02020603050405020304" pitchFamily="18" charset="0"/>
              </a:rPr>
              <a:t>i</a:t>
            </a:r>
            <a:endParaRPr lang="en-US" altLang="en-US" sz="2000" dirty="0">
              <a:solidFill>
                <a:srgbClr val="0033CC"/>
              </a:solidFill>
              <a:latin typeface="Times New Roman" panose="02020603050405020304" pitchFamily="18" charset="0"/>
            </a:endParaRPr>
          </a:p>
        </p:txBody>
      </p:sp>
      <p:sp>
        <p:nvSpPr>
          <p:cNvPr id="7" name="Text Box 11"/>
          <p:cNvSpPr txBox="1"/>
          <p:nvPr/>
        </p:nvSpPr>
        <p:spPr>
          <a:xfrm>
            <a:off x="6899275" y="2046288"/>
            <a:ext cx="422275" cy="385762"/>
          </a:xfrm>
          <a:prstGeom prst="rect">
            <a:avLst/>
          </a:prstGeom>
          <a:noFill/>
          <a:ln w="9525">
            <a:noFill/>
          </a:ln>
        </p:spPr>
        <p:txBody>
          <a:bodyPr lIns="77925" tIns="38963" rIns="77925" bIns="38963">
            <a:spAutoFit/>
          </a:bodyPr>
          <a:p>
            <a:pPr eaLnBrk="1" hangingPunct="1">
              <a:spcBef>
                <a:spcPct val="50000"/>
              </a:spcBef>
            </a:pPr>
            <a:r>
              <a:rPr lang="en-US" altLang="en-US" sz="2000" dirty="0">
                <a:solidFill>
                  <a:srgbClr val="0033CC"/>
                </a:solidFill>
                <a:latin typeface="Times New Roman" panose="02020603050405020304" pitchFamily="18" charset="0"/>
              </a:rPr>
              <a:t>i’</a:t>
            </a:r>
            <a:endParaRPr lang="en-US" altLang="en-US" sz="2000" dirty="0">
              <a:solidFill>
                <a:srgbClr val="0033CC"/>
              </a:solidFill>
              <a:latin typeface="Times New Roman" panose="02020603050405020304" pitchFamily="18" charset="0"/>
            </a:endParaRPr>
          </a:p>
        </p:txBody>
      </p:sp>
      <p:sp>
        <p:nvSpPr>
          <p:cNvPr id="8" name="Line 12"/>
          <p:cNvSpPr/>
          <p:nvPr/>
        </p:nvSpPr>
        <p:spPr>
          <a:xfrm flipV="1">
            <a:off x="7215188" y="2189163"/>
            <a:ext cx="211137" cy="171450"/>
          </a:xfrm>
          <a:prstGeom prst="line">
            <a:avLst/>
          </a:prstGeom>
          <a:ln w="6350" cap="flat" cmpd="sng">
            <a:solidFill>
              <a:srgbClr val="FF6600"/>
            </a:solidFill>
            <a:prstDash val="solid"/>
            <a:headEnd type="none" w="med" len="med"/>
            <a:tailEnd type="triangle" w="med" len="med"/>
          </a:ln>
        </p:spPr>
      </p:sp>
      <p:sp>
        <p:nvSpPr>
          <p:cNvPr id="9" name="Text Box 14"/>
          <p:cNvSpPr txBox="1"/>
          <p:nvPr/>
        </p:nvSpPr>
        <p:spPr>
          <a:xfrm>
            <a:off x="5756275" y="1331913"/>
            <a:ext cx="300038" cy="385762"/>
          </a:xfrm>
          <a:prstGeom prst="rect">
            <a:avLst/>
          </a:prstGeom>
          <a:noFill/>
          <a:ln w="9525">
            <a:noFill/>
          </a:ln>
        </p:spPr>
        <p:txBody>
          <a:bodyPr wrap="none" lIns="77925" tIns="38963" rIns="77925" bIns="38963">
            <a:spAutoFit/>
          </a:bodyPr>
          <a:p>
            <a:pPr eaLnBrk="1" hangingPunct="1"/>
            <a:r>
              <a:rPr lang="en-US" altLang="en-US" sz="2000" dirty="0">
                <a:solidFill>
                  <a:srgbClr val="0000FF"/>
                </a:solidFill>
                <a:latin typeface="Times New Roman" panose="02020603050405020304" pitchFamily="18" charset="0"/>
              </a:rPr>
              <a:t>S</a:t>
            </a:r>
            <a:endParaRPr lang="en-US" altLang="en-US" sz="2000" dirty="0">
              <a:solidFill>
                <a:srgbClr val="0000FF"/>
              </a:solidFill>
              <a:latin typeface="Times New Roman" panose="02020603050405020304" pitchFamily="18" charset="0"/>
            </a:endParaRPr>
          </a:p>
        </p:txBody>
      </p:sp>
      <p:sp>
        <p:nvSpPr>
          <p:cNvPr id="10" name="Text Box 15"/>
          <p:cNvSpPr txBox="1"/>
          <p:nvPr/>
        </p:nvSpPr>
        <p:spPr>
          <a:xfrm>
            <a:off x="6754813" y="2633663"/>
            <a:ext cx="242887" cy="385762"/>
          </a:xfrm>
          <a:prstGeom prst="rect">
            <a:avLst/>
          </a:prstGeom>
          <a:noFill/>
          <a:ln w="9525">
            <a:noFill/>
          </a:ln>
        </p:spPr>
        <p:txBody>
          <a:bodyPr wrap="none" lIns="77925" tIns="38963" rIns="77925" bIns="38963">
            <a:spAutoFit/>
          </a:bodyPr>
          <a:p>
            <a:pPr eaLnBrk="1" hangingPunct="1"/>
            <a:r>
              <a:rPr lang="en-US" altLang="en-US" sz="2000" dirty="0">
                <a:solidFill>
                  <a:srgbClr val="0000FF"/>
                </a:solidFill>
                <a:latin typeface="Times New Roman" panose="02020603050405020304" pitchFamily="18" charset="0"/>
              </a:rPr>
              <a:t>I</a:t>
            </a:r>
            <a:endParaRPr lang="en-US" altLang="en-US" sz="2000" dirty="0">
              <a:solidFill>
                <a:srgbClr val="0000FF"/>
              </a:solidFill>
              <a:latin typeface="Times New Roman" panose="02020603050405020304" pitchFamily="18" charset="0"/>
            </a:endParaRPr>
          </a:p>
        </p:txBody>
      </p:sp>
      <p:sp>
        <p:nvSpPr>
          <p:cNvPr id="11" name="Text Box 16"/>
          <p:cNvSpPr txBox="1"/>
          <p:nvPr/>
        </p:nvSpPr>
        <p:spPr>
          <a:xfrm>
            <a:off x="6740525" y="1160463"/>
            <a:ext cx="342900" cy="385762"/>
          </a:xfrm>
          <a:prstGeom prst="rect">
            <a:avLst/>
          </a:prstGeom>
          <a:noFill/>
          <a:ln w="9525">
            <a:noFill/>
          </a:ln>
        </p:spPr>
        <p:txBody>
          <a:bodyPr wrap="none" lIns="77925" tIns="38963" rIns="77925" bIns="38963">
            <a:spAutoFit/>
          </a:bodyPr>
          <a:p>
            <a:pPr eaLnBrk="1" hangingPunct="1"/>
            <a:r>
              <a:rPr lang="en-US" altLang="en-US" sz="2000" dirty="0">
                <a:solidFill>
                  <a:srgbClr val="C00000"/>
                </a:solidFill>
                <a:latin typeface="Times New Roman" panose="02020603050405020304" pitchFamily="18" charset="0"/>
              </a:rPr>
              <a:t>N</a:t>
            </a:r>
            <a:endParaRPr lang="en-US" altLang="en-US" sz="2000" dirty="0">
              <a:solidFill>
                <a:srgbClr val="C00000"/>
              </a:solidFill>
              <a:latin typeface="Times New Roman" panose="02020603050405020304" pitchFamily="18" charset="0"/>
            </a:endParaRPr>
          </a:p>
        </p:txBody>
      </p:sp>
      <p:sp>
        <p:nvSpPr>
          <p:cNvPr id="12" name="Line 17"/>
          <p:cNvSpPr/>
          <p:nvPr/>
        </p:nvSpPr>
        <p:spPr>
          <a:xfrm flipV="1">
            <a:off x="6881813" y="1503363"/>
            <a:ext cx="0" cy="1143000"/>
          </a:xfrm>
          <a:prstGeom prst="line">
            <a:avLst/>
          </a:prstGeom>
          <a:ln w="9525" cap="flat" cmpd="sng">
            <a:solidFill>
              <a:schemeClr val="tx1"/>
            </a:solidFill>
            <a:prstDash val="solid"/>
            <a:headEnd type="none" w="med" len="med"/>
            <a:tailEnd type="none" w="med" len="med"/>
          </a:ln>
        </p:spPr>
      </p:sp>
      <p:sp>
        <p:nvSpPr>
          <p:cNvPr id="13" name="Line 18"/>
          <p:cNvSpPr/>
          <p:nvPr/>
        </p:nvSpPr>
        <p:spPr>
          <a:xfrm>
            <a:off x="5756275" y="1619250"/>
            <a:ext cx="1125538" cy="1028700"/>
          </a:xfrm>
          <a:prstGeom prst="line">
            <a:avLst/>
          </a:prstGeom>
          <a:ln w="28575" cap="flat" cmpd="sng">
            <a:solidFill>
              <a:srgbClr val="FF6600"/>
            </a:solidFill>
            <a:prstDash val="solid"/>
            <a:headEnd type="none" w="med" len="med"/>
            <a:tailEnd type="none" w="med" len="med"/>
          </a:ln>
        </p:spPr>
      </p:sp>
      <p:sp>
        <p:nvSpPr>
          <p:cNvPr id="14" name="Line 19"/>
          <p:cNvSpPr/>
          <p:nvPr/>
        </p:nvSpPr>
        <p:spPr>
          <a:xfrm>
            <a:off x="6107113" y="1944688"/>
            <a:ext cx="211137" cy="171450"/>
          </a:xfrm>
          <a:prstGeom prst="line">
            <a:avLst/>
          </a:prstGeom>
          <a:ln w="6350" cap="flat" cmpd="sng">
            <a:solidFill>
              <a:srgbClr val="FF6600"/>
            </a:solidFill>
            <a:prstDash val="solid"/>
            <a:headEnd type="none" w="med" len="med"/>
            <a:tailEnd type="triangle" w="med" len="med"/>
          </a:ln>
        </p:spPr>
      </p:sp>
      <p:grpSp>
        <p:nvGrpSpPr>
          <p:cNvPr id="15" name="Group 20"/>
          <p:cNvGrpSpPr/>
          <p:nvPr/>
        </p:nvGrpSpPr>
        <p:grpSpPr>
          <a:xfrm>
            <a:off x="5334000" y="2646363"/>
            <a:ext cx="3095625" cy="57150"/>
            <a:chOff x="384" y="3072"/>
            <a:chExt cx="2112" cy="48"/>
          </a:xfrm>
        </p:grpSpPr>
        <p:sp>
          <p:nvSpPr>
            <p:cNvPr id="176147" name="Line 21"/>
            <p:cNvSpPr/>
            <p:nvPr/>
          </p:nvSpPr>
          <p:spPr>
            <a:xfrm>
              <a:off x="384" y="3072"/>
              <a:ext cx="2112" cy="0"/>
            </a:xfrm>
            <a:prstGeom prst="line">
              <a:avLst/>
            </a:prstGeom>
            <a:ln w="31750" cap="flat" cmpd="sng">
              <a:solidFill>
                <a:schemeClr val="tx1"/>
              </a:solidFill>
              <a:prstDash val="solid"/>
              <a:headEnd type="none" w="med" len="med"/>
              <a:tailEnd type="none" w="med" len="med"/>
            </a:ln>
          </p:spPr>
        </p:sp>
        <p:sp>
          <p:nvSpPr>
            <p:cNvPr id="176148" name="Rectangle 22" descr="Light upward diagonal"/>
            <p:cNvSpPr/>
            <p:nvPr/>
          </p:nvSpPr>
          <p:spPr>
            <a:xfrm>
              <a:off x="384" y="3072"/>
              <a:ext cx="2112" cy="48"/>
            </a:xfrm>
            <a:prstGeom prst="rect">
              <a:avLst/>
            </a:prstGeom>
            <a:blipFill rotWithShape="0">
              <a:blip r:embed="rId1"/>
            </a:blipFill>
            <a:ln w="9525">
              <a:noFill/>
            </a:ln>
          </p:spPr>
          <p:txBody>
            <a:bodyPr wrap="none" anchor="ctr" anchorCtr="0"/>
            <a:p>
              <a:pPr eaLnBrk="1" hangingPunct="1"/>
              <a:endParaRPr lang="en-US" altLang="en-US" sz="2700" dirty="0">
                <a:solidFill>
                  <a:srgbClr val="000000"/>
                </a:solidFill>
                <a:latin typeface="Times New Roman" panose="02020603050405020304" pitchFamily="18" charset="0"/>
                <a:ea typeface="Times New Roman" panose="02020603050405020304" pitchFamily="18" charset="0"/>
              </a:endParaRPr>
            </a:p>
          </p:txBody>
        </p:sp>
      </p:grpSp>
      <p:sp>
        <p:nvSpPr>
          <p:cNvPr id="176144" name="TextBox 23"/>
          <p:cNvSpPr txBox="1"/>
          <p:nvPr/>
        </p:nvSpPr>
        <p:spPr>
          <a:xfrm>
            <a:off x="436563" y="2058988"/>
            <a:ext cx="3971925" cy="447675"/>
          </a:xfrm>
          <a:prstGeom prst="rect">
            <a:avLst/>
          </a:prstGeom>
          <a:noFill/>
          <a:ln w="9525">
            <a:noFill/>
          </a:ln>
        </p:spPr>
        <p:txBody>
          <a:bodyPr lIns="77925" tIns="38963" rIns="77925" bIns="38963">
            <a:spAutoFit/>
          </a:bodyPr>
          <a:p>
            <a:pPr eaLnBrk="1" hangingPunct="1"/>
            <a:r>
              <a:rPr lang="en-US" altLang="en-US" sz="2400" dirty="0">
                <a:solidFill>
                  <a:srgbClr val="000000"/>
                </a:solidFill>
                <a:latin typeface="Arial" panose="020B0604020202020204" pitchFamily="34" charset="0"/>
              </a:rPr>
              <a:t>C3: Hãy vẽ tia phản xạ IR</a:t>
            </a:r>
            <a:endParaRPr lang="en-US" altLang="en-US" sz="2400" dirty="0">
              <a:solidFill>
                <a:srgbClr val="000000"/>
              </a:solidFill>
              <a:latin typeface="Arial" panose="020B0604020202020204" pitchFamily="34" charset="0"/>
            </a:endParaRPr>
          </a:p>
        </p:txBody>
      </p:sp>
      <p:sp>
        <p:nvSpPr>
          <p:cNvPr id="20"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21" name="Rectangle 5"/>
          <p:cNvSpPr/>
          <p:nvPr/>
        </p:nvSpPr>
        <p:spPr>
          <a:xfrm>
            <a:off x="12700" y="604838"/>
            <a:ext cx="4648200" cy="7032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1800" b="1" dirty="0">
                <a:solidFill>
                  <a:srgbClr val="0000FF"/>
                </a:solidFill>
                <a:latin typeface="Times New Roman" panose="02020603050405020304" pitchFamily="18" charset="0"/>
                <a:cs typeface="Times New Roman" panose="02020603050405020304" pitchFamily="18" charset="0"/>
              </a:rPr>
              <a:t>II</a:t>
            </a:r>
            <a:r>
              <a:rPr sz="1800" b="1" dirty="0">
                <a:solidFill>
                  <a:srgbClr val="0000FF"/>
                </a:solidFill>
                <a:latin typeface="Times New Roman" panose="02020603050405020304" pitchFamily="18" charset="0"/>
                <a:cs typeface="Times New Roman" panose="02020603050405020304" pitchFamily="18" charset="0"/>
              </a:rPr>
              <a:t>.</a:t>
            </a:r>
            <a:r>
              <a:rPr lang="vi-VN" altLang="x-none" sz="1800" b="1" dirty="0">
                <a:solidFill>
                  <a:srgbClr val="0000FF"/>
                </a:solidFill>
                <a:latin typeface="Times New Roman" panose="02020603050405020304" pitchFamily="18" charset="0"/>
                <a:cs typeface="Times New Roman" panose="02020603050405020304" pitchFamily="18" charset="0"/>
              </a:rPr>
              <a:t> ĐỊNH LUẬT </a:t>
            </a:r>
            <a:r>
              <a:rPr sz="1800" b="1" dirty="0">
                <a:solidFill>
                  <a:srgbClr val="0000FF"/>
                </a:solidFill>
                <a:latin typeface="Times New Roman" panose="02020603050405020304" pitchFamily="18" charset="0"/>
                <a:cs typeface="Times New Roman" panose="02020603050405020304" pitchFamily="18" charset="0"/>
              </a:rPr>
              <a:t>PHẢN XẠ ÁNH SÁNG</a:t>
            </a:r>
            <a:endParaRPr sz="1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edge">
                                      <p:cBhvr>
                                        <p:cTn id="34" dur="1000"/>
                                        <p:tgtEl>
                                          <p:spTgt spid="4"/>
                                        </p:tgtEl>
                                      </p:cBhvr>
                                    </p:animEffect>
                                  </p:childTnLst>
                                </p:cTn>
                              </p:par>
                            </p:childTnLst>
                          </p:cTn>
                        </p:par>
                        <p:par>
                          <p:cTn id="35" fill="hold">
                            <p:stCondLst>
                              <p:cond delay="1000"/>
                            </p:stCondLst>
                            <p:childTnLst>
                              <p:par>
                                <p:cTn id="36" presetID="2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edg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edge">
                                      <p:cBhvr>
                                        <p:cTn id="43" dur="1000"/>
                                        <p:tgtEl>
                                          <p:spTgt spid="5"/>
                                        </p:tgtEl>
                                      </p:cBhvr>
                                    </p:animEffect>
                                  </p:childTnLst>
                                </p:cTn>
                              </p:par>
                            </p:childTnLst>
                          </p:cTn>
                        </p:par>
                        <p:par>
                          <p:cTn id="44" fill="hold">
                            <p:stCondLst>
                              <p:cond delay="1000"/>
                            </p:stCondLst>
                            <p:childTnLst>
                              <p:par>
                                <p:cTn id="45" presetID="2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edge">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1000"/>
                                        <p:tgtEl>
                                          <p:spTgt spid="8"/>
                                        </p:tgtEl>
                                      </p:cBhvr>
                                    </p:animEffect>
                                  </p:childTnLst>
                                </p:cTn>
                              </p:par>
                              <p:par>
                                <p:cTn id="53" presetID="2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1000"/>
                                        <p:tgtEl>
                                          <p:spTgt spid="2"/>
                                        </p:tgtEl>
                                      </p:cBhvr>
                                    </p:animEffect>
                                  </p:childTnLst>
                                </p:cTn>
                              </p:par>
                            </p:childTnLst>
                          </p:cTn>
                        </p:par>
                        <p:par>
                          <p:cTn id="56" fill="hold">
                            <p:stCondLst>
                              <p:cond delay="1000"/>
                            </p:stCondLst>
                            <p:childTnLst>
                              <p:par>
                                <p:cTn id="57" presetID="20" presetClass="entr" presetSubtype="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edge">
                                      <p:cBhvr>
                                        <p:cTn id="5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Rectangle 1"/>
          <p:cNvSpPr/>
          <p:nvPr/>
        </p:nvSpPr>
        <p:spPr>
          <a:xfrm>
            <a:off x="161925" y="549275"/>
            <a:ext cx="4799013" cy="4511675"/>
          </a:xfrm>
          <a:prstGeom prst="rect">
            <a:avLst/>
          </a:prstGeom>
          <a:noFill/>
          <a:ln w="9525">
            <a:noFill/>
          </a:ln>
        </p:spPr>
        <p:txBody>
          <a:bodyPr lIns="77925" tIns="38963" rIns="77925" bIns="38963">
            <a:spAutoFit/>
          </a:bodyPr>
          <a:p>
            <a:pPr indent="-281305" algn="just" eaLnBrk="1" hangingPunct="1"/>
            <a:r>
              <a:rPr lang="en-US" altLang="en-US" sz="2400" dirty="0">
                <a:solidFill>
                  <a:srgbClr val="000000"/>
                </a:solidFill>
                <a:latin typeface="Times New Roman" panose="02020603050405020304" pitchFamily="18" charset="0"/>
                <a:cs typeface="Courier New" panose="02070309020205020404" pitchFamily="49" charset="0"/>
              </a:rPr>
              <a:t>-Hiệu ứng nh</a:t>
            </a:r>
            <a:r>
              <a:rPr lang="en-US" altLang="en-US" sz="2400" dirty="0">
                <a:solidFill>
                  <a:srgbClr val="000000"/>
                </a:solidFill>
                <a:latin typeface="Times New Roman" panose="02020603050405020304" pitchFamily="18" charset="0"/>
                <a:ea typeface="Courier New" panose="02070309020205020404" pitchFamily="49" charset="0"/>
              </a:rPr>
              <a:t>à</a:t>
            </a:r>
            <a:r>
              <a:rPr lang="en-US" altLang="en-US" sz="2400" dirty="0">
                <a:solidFill>
                  <a:srgbClr val="000000"/>
                </a:solidFill>
                <a:latin typeface="Times New Roman" panose="02020603050405020304" pitchFamily="18" charset="0"/>
                <a:cs typeface="Courier New" panose="02070309020205020404" pitchFamily="49" charset="0"/>
              </a:rPr>
              <a:t> kính, do nh</a:t>
            </a:r>
            <a:r>
              <a:rPr lang="en-US" altLang="en-US" sz="2400" dirty="0">
                <a:solidFill>
                  <a:srgbClr val="000000"/>
                </a:solidFill>
                <a:latin typeface="Times New Roman" panose="02020603050405020304" pitchFamily="18" charset="0"/>
                <a:ea typeface="Courier New" panose="02070309020205020404" pitchFamily="49" charset="0"/>
              </a:rPr>
              <a:t>à</a:t>
            </a:r>
            <a:r>
              <a:rPr lang="en-US" altLang="en-US" sz="2400" dirty="0">
                <a:solidFill>
                  <a:srgbClr val="000000"/>
                </a:solidFill>
                <a:latin typeface="Times New Roman" panose="02020603050405020304" pitchFamily="18" charset="0"/>
                <a:cs typeface="Courier New" panose="02070309020205020404" pitchFamily="49" charset="0"/>
              </a:rPr>
              <a:t> toán học người pháp (Jean Baptiste Joseph Fourier) lần đầu tiên đặt tên, dùng để chỉ hiệu ứng xảy ra khi năng lượng bức xạ của tia sáng Mặt Trời xuyên qua các cửa  sổ hoặc mái nh</a:t>
            </a:r>
            <a:r>
              <a:rPr lang="en-US" altLang="en-US" sz="2400" dirty="0">
                <a:solidFill>
                  <a:srgbClr val="000000"/>
                </a:solidFill>
                <a:latin typeface="Times New Roman" panose="02020603050405020304" pitchFamily="18" charset="0"/>
                <a:ea typeface="Courier New" panose="02070309020205020404" pitchFamily="49" charset="0"/>
              </a:rPr>
              <a:t>à</a:t>
            </a:r>
            <a:r>
              <a:rPr lang="en-US" altLang="en-US" sz="2400" dirty="0">
                <a:solidFill>
                  <a:srgbClr val="000000"/>
                </a:solidFill>
                <a:latin typeface="Times New Roman" panose="02020603050405020304" pitchFamily="18" charset="0"/>
                <a:cs typeface="Courier New" panose="02070309020205020404" pitchFamily="49" charset="0"/>
              </a:rPr>
              <a:t> bằng kính, được hấp thụ v</a:t>
            </a:r>
            <a:r>
              <a:rPr lang="en-US" altLang="en-US" sz="2400" dirty="0">
                <a:solidFill>
                  <a:srgbClr val="000000"/>
                </a:solidFill>
                <a:latin typeface="Times New Roman" panose="02020603050405020304" pitchFamily="18" charset="0"/>
                <a:ea typeface="Courier New" panose="02070309020205020404" pitchFamily="49" charset="0"/>
              </a:rPr>
              <a:t>à</a:t>
            </a:r>
            <a:r>
              <a:rPr lang="en-US" altLang="en-US" sz="2400" dirty="0">
                <a:solidFill>
                  <a:srgbClr val="000000"/>
                </a:solidFill>
                <a:latin typeface="Times New Roman" panose="02020603050405020304" pitchFamily="18" charset="0"/>
                <a:cs typeface="Courier New" panose="02070309020205020404" pitchFamily="49" charset="0"/>
              </a:rPr>
              <a:t> phân tán trở lại th</a:t>
            </a:r>
            <a:r>
              <a:rPr lang="en-US" altLang="en-US" sz="2400" dirty="0">
                <a:solidFill>
                  <a:srgbClr val="000000"/>
                </a:solidFill>
                <a:latin typeface="Times New Roman" panose="02020603050405020304" pitchFamily="18" charset="0"/>
                <a:ea typeface="Courier New" panose="02070309020205020404" pitchFamily="49" charset="0"/>
              </a:rPr>
              <a:t>à</a:t>
            </a:r>
            <a:r>
              <a:rPr lang="en-US" altLang="en-US" sz="2400" dirty="0">
                <a:solidFill>
                  <a:srgbClr val="000000"/>
                </a:solidFill>
                <a:latin typeface="Times New Roman" panose="02020603050405020304" pitchFamily="18" charset="0"/>
                <a:cs typeface="Courier New" panose="02070309020205020404" pitchFamily="49" charset="0"/>
              </a:rPr>
              <a:t>nh nhiệt lượng cho bầu không gian bên trong, dẫn đến việc sưởi ấm to</a:t>
            </a:r>
            <a:r>
              <a:rPr lang="en-US" altLang="en-US" sz="2400" dirty="0">
                <a:solidFill>
                  <a:srgbClr val="000000"/>
                </a:solidFill>
                <a:latin typeface="Times New Roman" panose="02020603050405020304" pitchFamily="18" charset="0"/>
                <a:ea typeface="Courier New" panose="02070309020205020404" pitchFamily="49" charset="0"/>
              </a:rPr>
              <a:t>à</a:t>
            </a:r>
            <a:r>
              <a:rPr lang="en-US" altLang="en-US" sz="2400" dirty="0">
                <a:solidFill>
                  <a:srgbClr val="000000"/>
                </a:solidFill>
                <a:latin typeface="Times New Roman" panose="02020603050405020304" pitchFamily="18" charset="0"/>
                <a:cs typeface="Courier New" panose="02070309020205020404" pitchFamily="49" charset="0"/>
              </a:rPr>
              <a:t>n bộ không gian bên trong chứ không phải chỉ ở những chỗ được chiếu sáng.</a:t>
            </a:r>
            <a:endParaRPr lang="en-US" altLang="en-US" sz="2400" dirty="0">
              <a:latin typeface="Times New Roman" panose="02020603050405020304" pitchFamily="18" charset="0"/>
              <a:ea typeface="Times New Roman" panose="02020603050405020304" pitchFamily="18" charset="0"/>
            </a:endParaRPr>
          </a:p>
        </p:txBody>
      </p:sp>
      <p:pic>
        <p:nvPicPr>
          <p:cNvPr id="177155" name="Picture 2"/>
          <p:cNvPicPr>
            <a:picLocks noChangeAspect="1"/>
          </p:cNvPicPr>
          <p:nvPr/>
        </p:nvPicPr>
        <p:blipFill>
          <a:blip r:embed="rId1"/>
          <a:stretch>
            <a:fillRect/>
          </a:stretch>
        </p:blipFill>
        <p:spPr>
          <a:xfrm>
            <a:off x="5275263" y="614363"/>
            <a:ext cx="3609975" cy="3771900"/>
          </a:xfrm>
          <a:prstGeom prst="rect">
            <a:avLst/>
          </a:prstGeom>
          <a:noFill/>
          <a:ln w="9525">
            <a:noFill/>
          </a:ln>
        </p:spPr>
      </p:pic>
      <p:sp>
        <p:nvSpPr>
          <p:cNvPr id="177156" name="Rectangle 3"/>
          <p:cNvSpPr/>
          <p:nvPr/>
        </p:nvSpPr>
        <p:spPr>
          <a:xfrm>
            <a:off x="5748338" y="4084638"/>
            <a:ext cx="2655887" cy="341312"/>
          </a:xfrm>
          <a:prstGeom prst="rect">
            <a:avLst/>
          </a:prstGeom>
          <a:noFill/>
          <a:ln w="9525">
            <a:noFill/>
          </a:ln>
        </p:spPr>
        <p:txBody>
          <a:bodyPr wrap="none" lIns="77925" tIns="38963" rIns="77925" bIns="38963">
            <a:spAutoFit/>
          </a:bodyPr>
          <a:p>
            <a:pPr eaLnBrk="1" hangingPunct="1"/>
            <a:r>
              <a:rPr lang="en-US" altLang="en-US" sz="1700" dirty="0">
                <a:solidFill>
                  <a:srgbClr val="000000"/>
                </a:solidFill>
                <a:latin typeface="Times New Roman" panose="02020603050405020304" pitchFamily="18" charset="0"/>
                <a:cs typeface="Courier New" panose="02070309020205020404" pitchFamily="49" charset="0"/>
              </a:rPr>
              <a:t>Jean Baptiste Joseph Fourier</a:t>
            </a:r>
            <a:endParaRPr lang="en-US" altLang="en-US" sz="1700" dirty="0">
              <a:latin typeface="Calibri" panose="020F0502020204030204" pitchFamily="34" charset="0"/>
            </a:endParaRPr>
          </a:p>
        </p:txBody>
      </p:sp>
      <p:sp>
        <p:nvSpPr>
          <p:cNvPr id="177157" name="Rectangle 4"/>
          <p:cNvSpPr/>
          <p:nvPr/>
        </p:nvSpPr>
        <p:spPr>
          <a:xfrm>
            <a:off x="342900" y="157163"/>
            <a:ext cx="4594225" cy="447675"/>
          </a:xfrm>
          <a:prstGeom prst="rect">
            <a:avLst/>
          </a:prstGeom>
          <a:noFill/>
          <a:ln w="9525">
            <a:noFill/>
          </a:ln>
        </p:spPr>
        <p:txBody>
          <a:bodyPr wrap="none" lIns="77925" tIns="38963" rIns="77925" bIns="38963">
            <a:spAutoFit/>
          </a:bodyPr>
          <a:p>
            <a:pPr eaLnBrk="1" hangingPunct="1"/>
            <a:r>
              <a:rPr lang="en-US" altLang="en-US" sz="2400" b="1" u="sng" dirty="0">
                <a:solidFill>
                  <a:srgbClr val="0033CC"/>
                </a:solidFill>
                <a:latin typeface="Times New Roman" panose="02020603050405020304" pitchFamily="18" charset="0"/>
              </a:rPr>
              <a:t>TÍCH HỢP BIẾN ĐỔI KHÍ HẬU</a:t>
            </a:r>
            <a:endParaRPr lang="en-US" altLang="en-US" sz="2400" u="sng" dirty="0">
              <a:solidFill>
                <a:srgbClr val="0033CC"/>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1465263" y="4376738"/>
            <a:ext cx="6164263" cy="514350"/>
          </a:xfrm>
          <a:prstGeom prst="rect">
            <a:avLst/>
          </a:prstGeom>
          <a:blipFill>
            <a:blip r:embed="rId1"/>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C00000"/>
                </a:solidFill>
                <a:latin typeface="Calibri" panose="020F0502020204030204" pitchFamily="34" charset="0"/>
              </a:rPr>
              <a:t>TÁC DỤNG CỦA HIỆU ỨNG NHÀ KÍNH</a:t>
            </a:r>
            <a:endParaRPr sz="2400" b="1" dirty="0">
              <a:solidFill>
                <a:srgbClr val="C00000"/>
              </a:solidFill>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4964113" y="339725"/>
            <a:ext cx="3922712" cy="3625850"/>
          </a:xfrm>
          <a:prstGeom prst="rect">
            <a:avLst/>
          </a:prstGeom>
          <a:noFill/>
          <a:ln w="9525">
            <a:noFill/>
          </a:ln>
        </p:spPr>
      </p:pic>
      <p:pic>
        <p:nvPicPr>
          <p:cNvPr id="5" name="Picture 4"/>
          <p:cNvPicPr>
            <a:picLocks noChangeAspect="1"/>
          </p:cNvPicPr>
          <p:nvPr/>
        </p:nvPicPr>
        <p:blipFill>
          <a:blip r:embed="rId3"/>
          <a:stretch>
            <a:fillRect/>
          </a:stretch>
        </p:blipFill>
        <p:spPr>
          <a:xfrm>
            <a:off x="36513" y="339725"/>
            <a:ext cx="4675187" cy="3625850"/>
          </a:xfrm>
          <a:prstGeom prst="rect">
            <a:avLst/>
          </a:prstGeom>
          <a:noFill/>
          <a:ln w="9525">
            <a:noFill/>
          </a:ln>
        </p:spPr>
      </p:pic>
      <p:pic>
        <p:nvPicPr>
          <p:cNvPr id="9" name="Picture 8"/>
          <p:cNvPicPr>
            <a:picLocks noChangeAspect="1"/>
          </p:cNvPicPr>
          <p:nvPr/>
        </p:nvPicPr>
        <p:blipFill>
          <a:blip r:embed="rId4"/>
          <a:stretch>
            <a:fillRect/>
          </a:stretch>
        </p:blipFill>
        <p:spPr>
          <a:xfrm>
            <a:off x="36513" y="339725"/>
            <a:ext cx="8850312" cy="3625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1509713" y="4357688"/>
            <a:ext cx="6230938" cy="577850"/>
          </a:xfrm>
          <a:prstGeom prst="rect">
            <a:avLst/>
          </a:prstGeom>
          <a:blipFill>
            <a:blip r:embed="rId1"/>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algn="ctr" eaLnBrk="1" hangingPunct="1">
              <a:buNone/>
            </a:pPr>
            <a:r>
              <a:rPr sz="2400" b="1" dirty="0">
                <a:solidFill>
                  <a:srgbClr val="C00000"/>
                </a:solidFill>
                <a:latin typeface="Times New Roman" panose="02020603050405020304" pitchFamily="18" charset="0"/>
                <a:cs typeface="Times New Roman" panose="02020603050405020304" pitchFamily="18" charset="0"/>
              </a:rPr>
              <a:t>TÁC HẠI CỦA HIỆU ỨNG NHÀ KÍNH</a:t>
            </a:r>
            <a:endParaRPr sz="2400" b="1" dirty="0">
              <a:solidFill>
                <a:srgbClr val="C00000"/>
              </a:solidFill>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158875" y="374650"/>
            <a:ext cx="6715125" cy="3497263"/>
          </a:xfrm>
          <a:prstGeom prst="rect">
            <a:avLst/>
          </a:prstGeom>
          <a:noFill/>
          <a:ln w="9525">
            <a:noFill/>
          </a:ln>
        </p:spPr>
      </p:pic>
      <p:pic>
        <p:nvPicPr>
          <p:cNvPr id="9" name="Picture 8"/>
          <p:cNvPicPr>
            <a:picLocks noChangeAspect="1"/>
          </p:cNvPicPr>
          <p:nvPr/>
        </p:nvPicPr>
        <p:blipFill>
          <a:blip r:embed="rId3"/>
          <a:stretch>
            <a:fillRect/>
          </a:stretch>
        </p:blipFill>
        <p:spPr>
          <a:xfrm>
            <a:off x="1158875" y="374650"/>
            <a:ext cx="6715125" cy="3497263"/>
          </a:xfrm>
          <a:prstGeom prst="rect">
            <a:avLst/>
          </a:prstGeom>
          <a:noFill/>
          <a:ln w="9525">
            <a:noFill/>
          </a:ln>
        </p:spPr>
      </p:pic>
      <p:pic>
        <p:nvPicPr>
          <p:cNvPr id="11" name="Picture 10"/>
          <p:cNvPicPr>
            <a:picLocks noChangeAspect="1"/>
          </p:cNvPicPr>
          <p:nvPr/>
        </p:nvPicPr>
        <p:blipFill>
          <a:blip r:embed="rId4"/>
          <a:stretch>
            <a:fillRect/>
          </a:stretch>
        </p:blipFill>
        <p:spPr>
          <a:xfrm>
            <a:off x="1158875" y="374650"/>
            <a:ext cx="6715125" cy="3497263"/>
          </a:xfrm>
          <a:prstGeom prst="rect">
            <a:avLst/>
          </a:prstGeom>
          <a:noFill/>
          <a:ln w="9525">
            <a:noFill/>
          </a:ln>
        </p:spPr>
      </p:pic>
      <p:pic>
        <p:nvPicPr>
          <p:cNvPr id="13" name="Picture 12"/>
          <p:cNvPicPr>
            <a:picLocks noChangeAspect="1"/>
          </p:cNvPicPr>
          <p:nvPr/>
        </p:nvPicPr>
        <p:blipFill>
          <a:blip r:embed="rId5"/>
          <a:stretch>
            <a:fillRect/>
          </a:stretch>
        </p:blipFill>
        <p:spPr>
          <a:xfrm>
            <a:off x="1158875" y="334963"/>
            <a:ext cx="7269163" cy="3730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60" name="Text Box 72">
            <a:hlinkClick r:id="rId1" action="ppaction://hlinkfile"/>
          </p:cNvPr>
          <p:cNvSpPr txBox="1"/>
          <p:nvPr/>
        </p:nvSpPr>
        <p:spPr>
          <a:xfrm>
            <a:off x="160338" y="542925"/>
            <a:ext cx="4899025" cy="447675"/>
          </a:xfrm>
          <a:prstGeom prst="rect">
            <a:avLst/>
          </a:prstGeom>
          <a:noFill/>
          <a:ln w="9525">
            <a:noFill/>
          </a:ln>
        </p:spPr>
        <p:txBody>
          <a:bodyPr wrap="none" lIns="77925" tIns="38963" rIns="77925" bIns="38963">
            <a:spAutoFit/>
          </a:bodyPr>
          <a:p>
            <a:pPr eaLnBrk="1" hangingPunct="1"/>
            <a:r>
              <a:rPr lang="en-US" altLang="en-US" sz="2400" b="1" dirty="0">
                <a:solidFill>
                  <a:srgbClr val="0033CC"/>
                </a:solidFill>
                <a:latin typeface="Times New Roman" panose="02020603050405020304" pitchFamily="18" charset="0"/>
                <a:cs typeface="Times New Roman" panose="02020603050405020304" pitchFamily="18" charset="0"/>
              </a:rPr>
              <a:t>III. </a:t>
            </a:r>
            <a:r>
              <a:rPr lang="vi-VN" altLang="en-US" sz="2400" b="1" dirty="0">
                <a:solidFill>
                  <a:srgbClr val="0033CC"/>
                </a:solidFill>
                <a:latin typeface="Times New Roman" panose="02020603050405020304" pitchFamily="18" charset="0"/>
                <a:cs typeface="Times New Roman" panose="02020603050405020304" pitchFamily="18" charset="0"/>
              </a:rPr>
              <a:t>Phản xạ v</a:t>
            </a:r>
            <a:r>
              <a:rPr lang="vi-VN" altLang="en-US" sz="2400" b="1" dirty="0">
                <a:solidFill>
                  <a:srgbClr val="0033CC"/>
                </a:solidFill>
                <a:latin typeface="Times New Roman" panose="02020603050405020304" pitchFamily="18" charset="0"/>
                <a:ea typeface="Times New Roman" panose="02020603050405020304" pitchFamily="18" charset="0"/>
              </a:rPr>
              <a:t>à</a:t>
            </a:r>
            <a:r>
              <a:rPr lang="vi-VN" altLang="en-US" sz="2400" b="1" dirty="0">
                <a:solidFill>
                  <a:srgbClr val="0033CC"/>
                </a:solidFill>
                <a:latin typeface="Times New Roman" panose="02020603050405020304" pitchFamily="18" charset="0"/>
                <a:cs typeface="Times New Roman" panose="02020603050405020304" pitchFamily="18" charset="0"/>
              </a:rPr>
              <a:t> phản xạ khuếch tán</a:t>
            </a:r>
            <a:r>
              <a:rPr lang="en-US" altLang="en-US" sz="2400" b="1" dirty="0">
                <a:solidFill>
                  <a:srgbClr val="0033CC"/>
                </a:solidFill>
                <a:latin typeface="Times New Roman" panose="02020603050405020304" pitchFamily="18" charset="0"/>
                <a:cs typeface="Times New Roman" panose="02020603050405020304" pitchFamily="18" charset="0"/>
              </a:rPr>
              <a:t>:</a:t>
            </a:r>
            <a:endParaRPr lang="en-US" altLang="en-US" sz="2400" b="1" dirty="0">
              <a:solidFill>
                <a:srgbClr val="0033CC"/>
              </a:solidFill>
              <a:latin typeface="Times New Roman" panose="02020603050405020304" pitchFamily="18" charset="0"/>
              <a:ea typeface="Times New Roman" panose="02020603050405020304" pitchFamily="18" charset="0"/>
            </a:endParaRPr>
          </a:p>
        </p:txBody>
      </p:sp>
      <p:sp>
        <p:nvSpPr>
          <p:cNvPr id="77"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pic>
        <p:nvPicPr>
          <p:cNvPr id="11" name="Hình ảnh 10"/>
          <p:cNvPicPr>
            <a:picLocks noChangeAspect="1"/>
          </p:cNvPicPr>
          <p:nvPr/>
        </p:nvPicPr>
        <p:blipFill>
          <a:blip r:embed="rId2"/>
          <a:stretch>
            <a:fillRect/>
          </a:stretch>
        </p:blipFill>
        <p:spPr>
          <a:xfrm>
            <a:off x="4329113" y="1184275"/>
            <a:ext cx="4613275" cy="3189288"/>
          </a:xfrm>
          <a:prstGeom prst="rect">
            <a:avLst/>
          </a:prstGeom>
          <a:noFill/>
          <a:ln w="9525">
            <a:noFill/>
          </a:ln>
        </p:spPr>
      </p:pic>
      <p:grpSp>
        <p:nvGrpSpPr>
          <p:cNvPr id="4" name="Nhóm 3"/>
          <p:cNvGrpSpPr/>
          <p:nvPr/>
        </p:nvGrpSpPr>
        <p:grpSpPr>
          <a:xfrm>
            <a:off x="541338" y="1054100"/>
            <a:ext cx="3321050" cy="1533525"/>
            <a:chOff x="383366" y="1245178"/>
            <a:chExt cx="3321050" cy="1533525"/>
          </a:xfrm>
        </p:grpSpPr>
        <p:sp>
          <p:nvSpPr>
            <p:cNvPr id="7" name="Rounded Rectangular Callout 42"/>
            <p:cNvSpPr/>
            <p:nvPr/>
          </p:nvSpPr>
          <p:spPr>
            <a:xfrm>
              <a:off x="383366" y="1245178"/>
              <a:ext cx="3321050" cy="1533525"/>
            </a:xfrm>
            <a:prstGeom prst="wedgeRoundRectCallout">
              <a:avLst>
                <a:gd name="adj1" fmla="val 62368"/>
                <a:gd name="adj2" fmla="val 93504"/>
                <a:gd name="adj3" fmla="val 16667"/>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endParaRPr dirty="0">
                <a:latin typeface="Calibri" panose="020F0502020204030204" pitchFamily="34" charset="0"/>
              </a:endParaRPr>
            </a:p>
          </p:txBody>
        </p:sp>
        <p:sp>
          <p:nvSpPr>
            <p:cNvPr id="180233" name="Hộp Văn bản 9"/>
            <p:cNvSpPr txBox="1"/>
            <p:nvPr/>
          </p:nvSpPr>
          <p:spPr>
            <a:xfrm>
              <a:off x="748207" y="1484356"/>
              <a:ext cx="2591368" cy="1015663"/>
            </a:xfrm>
            <a:prstGeom prst="rect">
              <a:avLst/>
            </a:prstGeom>
            <a:noFill/>
            <a:ln w="9525">
              <a:noFill/>
            </a:ln>
          </p:spPr>
          <p:txBody>
            <a:bodyPr>
              <a:spAutoFit/>
            </a:bodyPr>
            <a:p>
              <a:pPr>
                <a:buNone/>
              </a:pPr>
              <a:r>
                <a:rPr i="1" dirty="0">
                  <a:latin typeface="Times New Roman" panose="02020603050405020304" pitchFamily="18" charset="0"/>
                  <a:cs typeface="Times New Roman" panose="02020603050405020304" pitchFamily="18" charset="0"/>
                </a:rPr>
                <a:t>Ảnh của hai cảnh vật trên mặt hổ trong hai trường hợp ở Hình </a:t>
              </a:r>
              <a:r>
                <a:rPr lang="vi-VN" altLang="x-none" i="1" dirty="0">
                  <a:latin typeface="Times New Roman" panose="02020603050405020304" pitchFamily="18" charset="0"/>
                  <a:cs typeface="Times New Roman" panose="02020603050405020304" pitchFamily="18" charset="0"/>
                </a:rPr>
                <a:t>bên (H16.4) </a:t>
              </a:r>
              <a:r>
                <a:rPr i="1" dirty="0">
                  <a:latin typeface="Times New Roman" panose="02020603050405020304" pitchFamily="18" charset="0"/>
                  <a:cs typeface="Times New Roman" panose="02020603050405020304" pitchFamily="18" charset="0"/>
                </a:rPr>
                <a:t>khác nhau thế n</a:t>
              </a:r>
              <a:r>
                <a:rPr i="1" dirty="0">
                  <a:latin typeface="Times New Roman" panose="02020603050405020304" pitchFamily="18" charset="0"/>
                  <a:ea typeface="Times New Roman" panose="02020603050405020304" pitchFamily="18" charset="0"/>
                </a:rPr>
                <a:t>à</a:t>
              </a:r>
              <a:r>
                <a:rPr i="1" dirty="0">
                  <a:latin typeface="Times New Roman" panose="02020603050405020304" pitchFamily="18" charset="0"/>
                  <a:cs typeface="Times New Roman" panose="02020603050405020304" pitchFamily="18" charset="0"/>
                </a:rPr>
                <a:t>o?</a:t>
              </a:r>
              <a:endParaRPr i="1" dirty="0">
                <a:latin typeface="Times New Roman" panose="02020603050405020304" pitchFamily="18" charset="0"/>
                <a:ea typeface="Times New Roman" panose="02020603050405020304" pitchFamily="18" charset="0"/>
              </a:endParaRPr>
            </a:p>
          </p:txBody>
        </p:sp>
      </p:grpSp>
      <p:sp>
        <p:nvSpPr>
          <p:cNvPr id="12" name="Hộp Văn bản 11"/>
          <p:cNvSpPr txBox="1"/>
          <p:nvPr/>
        </p:nvSpPr>
        <p:spPr>
          <a:xfrm>
            <a:off x="-44450" y="3071813"/>
            <a:ext cx="4616450" cy="377825"/>
          </a:xfrm>
          <a:prstGeom prst="rect">
            <a:avLst/>
          </a:prstGeom>
          <a:noFill/>
        </p:spPr>
        <p:txBody>
          <a:bodyPr wrap="square">
            <a:spAutoFit/>
          </a:bodyPr>
          <a:p>
            <a:pPr indent="317500" algn="just">
              <a:lnSpc>
                <a:spcPct val="129000"/>
              </a:lnSpc>
              <a:spcAft>
                <a:spcPts val="400"/>
              </a:spcAft>
              <a:buNone/>
            </a:pPr>
            <a:r>
              <a:rPr lang="vi-VN" altLang="x-none" sz="1600" dirty="0">
                <a:latin typeface="Times New Roman" panose="02020603050405020304" pitchFamily="18" charset="0"/>
                <a:cs typeface="Segoe UI" panose="020B0502040204020203" pitchFamily="34" charset="0"/>
              </a:rPr>
              <a:t>Một bên ảnh rõ nét, bên kia ảnh không rõ nét.</a:t>
            </a:r>
            <a:endParaRPr sz="1000" dirty="0">
              <a:latin typeface="Segoe UI" panose="020B0502040204020203" pitchFamily="34" charset="0"/>
              <a:ea typeface="Segoe UI" panose="020B0502040204020203" pitchFamily="34" charset="0"/>
            </a:endParaRPr>
          </a:p>
        </p:txBody>
      </p:sp>
      <p:sp>
        <p:nvSpPr>
          <p:cNvPr id="13" name="Hộp Văn bản 12"/>
          <p:cNvSpPr txBox="1"/>
          <p:nvPr/>
        </p:nvSpPr>
        <p:spPr>
          <a:xfrm>
            <a:off x="160338" y="3640138"/>
            <a:ext cx="4756150" cy="1312863"/>
          </a:xfrm>
          <a:prstGeom prst="rect">
            <a:avLst/>
          </a:prstGeom>
          <a:noFill/>
        </p:spPr>
        <p:txBody>
          <a:bodyPr wrap="square">
            <a:spAutoFit/>
          </a:bodyPr>
          <a:p>
            <a:pPr indent="317500" algn="just">
              <a:lnSpc>
                <a:spcPct val="127000"/>
              </a:lnSpc>
              <a:spcAft>
                <a:spcPts val="400"/>
              </a:spcAft>
              <a:buNone/>
            </a:pPr>
            <a:r>
              <a:rPr lang="vi-VN" altLang="x-none" sz="1600" dirty="0">
                <a:latin typeface="Times New Roman" panose="02020603050405020304" pitchFamily="18" charset="0"/>
                <a:cs typeface="Segoe UI" panose="020B0502040204020203" pitchFamily="34" charset="0"/>
              </a:rPr>
              <a:t>khi trên mặt hồ xuất hiện các gợn sóng lăn tăn, nó không còn l</a:t>
            </a:r>
            <a:r>
              <a:rPr lang="vi-VN" altLang="x-none" sz="1600" dirty="0">
                <a:latin typeface="Times New Roman" panose="02020603050405020304" pitchFamily="18" charset="0"/>
                <a:ea typeface="Segoe UI" panose="020B0502040204020203" pitchFamily="34" charset="0"/>
              </a:rPr>
              <a:t>à</a:t>
            </a:r>
            <a:r>
              <a:rPr lang="vi-VN" altLang="x-none" sz="1600" dirty="0">
                <a:latin typeface="Times New Roman" panose="02020603050405020304" pitchFamily="18" charset="0"/>
                <a:cs typeface="Segoe UI" panose="020B0502040204020203" pitchFamily="34" charset="0"/>
              </a:rPr>
              <a:t> một gưong phẳng nữa, nên ảnh của cảnh vật bị bóp méo v</a:t>
            </a:r>
            <a:r>
              <a:rPr lang="vi-VN" altLang="x-none" sz="1600" dirty="0">
                <a:latin typeface="Times New Roman" panose="02020603050405020304" pitchFamily="18" charset="0"/>
                <a:ea typeface="Segoe UI" panose="020B0502040204020203" pitchFamily="34" charset="0"/>
              </a:rPr>
              <a:t>à</a:t>
            </a:r>
            <a:r>
              <a:rPr lang="vi-VN" altLang="x-none" sz="1600" dirty="0">
                <a:latin typeface="Times New Roman" panose="02020603050405020304" pitchFamily="18" charset="0"/>
                <a:cs typeface="Segoe UI" panose="020B0502040204020203" pitchFamily="34" charset="0"/>
              </a:rPr>
              <a:t> nhoè đi. Ta vẫn thấy ảnh vì mặt hổ vẫn phản xạ ánh sáng, nhưng ảnh không rõ nét.</a:t>
            </a:r>
            <a:endParaRPr sz="1000" dirty="0">
              <a:latin typeface="Segoe UI" panose="020B0502040204020203" pitchFamily="34" charset="0"/>
              <a:ea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360"/>
                                        </p:tgtEl>
                                        <p:attrNameLst>
                                          <p:attrName>style.visibility</p:attrName>
                                        </p:attrNameLst>
                                      </p:cBhvr>
                                      <p:to>
                                        <p:strVal val="visible"/>
                                      </p:to>
                                    </p:set>
                                    <p:animEffect transition="in" filter="randombar(horizontal)">
                                      <p:cBhvr>
                                        <p:cTn id="7" dur="500"/>
                                        <p:tgtEl>
                                          <p:spTgt spid="123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000000"/>
                                          </p:val>
                                        </p:tav>
                                        <p:tav tm="100000">
                                          <p:val>
                                            <p:strVal val="#ppt_w"/>
                                          </p:val>
                                        </p:tav>
                                      </p:tavLst>
                                    </p:anim>
                                    <p:anim calcmode="lin" valueType="num">
                                      <p:cBhvr>
                                        <p:cTn id="34" dur="500" fill="hold"/>
                                        <p:tgtEl>
                                          <p:spTgt spid="13"/>
                                        </p:tgtEl>
                                        <p:attrNameLst>
                                          <p:attrName>ppt_h</p:attrName>
                                        </p:attrNameLst>
                                      </p:cBhvr>
                                      <p:tavLst>
                                        <p:tav tm="0">
                                          <p:val>
                                            <p:fltVal val="0,00000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0" grpId="0"/>
      <p:bldP spid="12" grpId="0"/>
      <p:bldP spid="12" grpId="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Text Box 72">
            <a:hlinkClick r:id="rId1" action="ppaction://hlinkfile"/>
          </p:cNvPr>
          <p:cNvSpPr txBox="1"/>
          <p:nvPr/>
        </p:nvSpPr>
        <p:spPr>
          <a:xfrm>
            <a:off x="160338" y="542925"/>
            <a:ext cx="4899025" cy="447675"/>
          </a:xfrm>
          <a:prstGeom prst="rect">
            <a:avLst/>
          </a:prstGeom>
          <a:noFill/>
          <a:ln w="9525">
            <a:noFill/>
          </a:ln>
        </p:spPr>
        <p:txBody>
          <a:bodyPr wrap="none" lIns="77925" tIns="38963" rIns="77925" bIns="38963">
            <a:spAutoFit/>
          </a:bodyPr>
          <a:p>
            <a:pPr eaLnBrk="1" hangingPunct="1"/>
            <a:r>
              <a:rPr lang="en-US" altLang="en-US" sz="2400" b="1" dirty="0">
                <a:solidFill>
                  <a:srgbClr val="0033CC"/>
                </a:solidFill>
                <a:latin typeface="Times New Roman" panose="02020603050405020304" pitchFamily="18" charset="0"/>
                <a:cs typeface="Times New Roman" panose="02020603050405020304" pitchFamily="18" charset="0"/>
              </a:rPr>
              <a:t>III. </a:t>
            </a:r>
            <a:r>
              <a:rPr lang="vi-VN" altLang="en-US" sz="2400" b="1" dirty="0">
                <a:solidFill>
                  <a:srgbClr val="0033CC"/>
                </a:solidFill>
                <a:latin typeface="Times New Roman" panose="02020603050405020304" pitchFamily="18" charset="0"/>
                <a:cs typeface="Times New Roman" panose="02020603050405020304" pitchFamily="18" charset="0"/>
              </a:rPr>
              <a:t>Phản xạ v</a:t>
            </a:r>
            <a:r>
              <a:rPr lang="vi-VN" altLang="en-US" sz="2400" b="1" dirty="0">
                <a:solidFill>
                  <a:srgbClr val="0033CC"/>
                </a:solidFill>
                <a:latin typeface="Times New Roman" panose="02020603050405020304" pitchFamily="18" charset="0"/>
                <a:ea typeface="Times New Roman" panose="02020603050405020304" pitchFamily="18" charset="0"/>
              </a:rPr>
              <a:t>à</a:t>
            </a:r>
            <a:r>
              <a:rPr lang="vi-VN" altLang="en-US" sz="2400" b="1" dirty="0">
                <a:solidFill>
                  <a:srgbClr val="0033CC"/>
                </a:solidFill>
                <a:latin typeface="Times New Roman" panose="02020603050405020304" pitchFamily="18" charset="0"/>
                <a:cs typeface="Times New Roman" panose="02020603050405020304" pitchFamily="18" charset="0"/>
              </a:rPr>
              <a:t> phản xạ khuếch tán</a:t>
            </a:r>
            <a:r>
              <a:rPr lang="en-US" altLang="en-US" sz="2400" b="1" dirty="0">
                <a:solidFill>
                  <a:srgbClr val="0033CC"/>
                </a:solidFill>
                <a:latin typeface="Times New Roman" panose="02020603050405020304" pitchFamily="18" charset="0"/>
                <a:cs typeface="Times New Roman" panose="02020603050405020304" pitchFamily="18" charset="0"/>
              </a:rPr>
              <a:t>:</a:t>
            </a:r>
            <a:endParaRPr lang="en-US" altLang="en-US" sz="2400" b="1" dirty="0">
              <a:solidFill>
                <a:srgbClr val="0033CC"/>
              </a:solidFill>
              <a:latin typeface="Times New Roman" panose="02020603050405020304" pitchFamily="18" charset="0"/>
              <a:ea typeface="Times New Roman" panose="02020603050405020304" pitchFamily="18" charset="0"/>
            </a:endParaRPr>
          </a:p>
        </p:txBody>
      </p:sp>
      <p:sp>
        <p:nvSpPr>
          <p:cNvPr id="77"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grpSp>
        <p:nvGrpSpPr>
          <p:cNvPr id="4" name="Nhóm 3"/>
          <p:cNvGrpSpPr/>
          <p:nvPr/>
        </p:nvGrpSpPr>
        <p:grpSpPr>
          <a:xfrm>
            <a:off x="382588" y="1244600"/>
            <a:ext cx="3321050" cy="1533525"/>
            <a:chOff x="383366" y="1245178"/>
            <a:chExt cx="3321050" cy="1533525"/>
          </a:xfrm>
        </p:grpSpPr>
        <p:sp>
          <p:nvSpPr>
            <p:cNvPr id="7" name="Rounded Rectangular Callout 42"/>
            <p:cNvSpPr/>
            <p:nvPr/>
          </p:nvSpPr>
          <p:spPr>
            <a:xfrm>
              <a:off x="383366" y="1245178"/>
              <a:ext cx="3321050" cy="1533525"/>
            </a:xfrm>
            <a:prstGeom prst="wedgeRoundRectCallout">
              <a:avLst>
                <a:gd name="adj1" fmla="val 62368"/>
                <a:gd name="adj2" fmla="val 93504"/>
                <a:gd name="adj3" fmla="val 16667"/>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endParaRPr dirty="0">
                <a:latin typeface="Calibri" panose="020F0502020204030204" pitchFamily="34" charset="0"/>
              </a:endParaRPr>
            </a:p>
          </p:txBody>
        </p:sp>
        <p:sp>
          <p:nvSpPr>
            <p:cNvPr id="181257" name="Hộp Văn bản 9"/>
            <p:cNvSpPr txBox="1"/>
            <p:nvPr/>
          </p:nvSpPr>
          <p:spPr>
            <a:xfrm>
              <a:off x="748207" y="1484356"/>
              <a:ext cx="2591368" cy="323165"/>
            </a:xfrm>
            <a:prstGeom prst="rect">
              <a:avLst/>
            </a:prstGeom>
            <a:noFill/>
            <a:ln w="9525">
              <a:noFill/>
            </a:ln>
          </p:spPr>
          <p:txBody>
            <a:bodyPr>
              <a:spAutoFit/>
            </a:bodyPr>
            <a:p>
              <a:pPr>
                <a:buNone/>
              </a:pPr>
              <a:endParaRPr i="1" dirty="0">
                <a:latin typeface="Times New Roman" panose="02020603050405020304" pitchFamily="18" charset="0"/>
                <a:ea typeface="Times New Roman" panose="02020603050405020304" pitchFamily="18" charset="0"/>
              </a:endParaRPr>
            </a:p>
          </p:txBody>
        </p:sp>
      </p:grpSp>
      <p:pic>
        <p:nvPicPr>
          <p:cNvPr id="13" name="Hình ảnh 12"/>
          <p:cNvPicPr>
            <a:picLocks noChangeAspect="1"/>
          </p:cNvPicPr>
          <p:nvPr/>
        </p:nvPicPr>
        <p:blipFill>
          <a:blip r:embed="rId2"/>
          <a:stretch>
            <a:fillRect/>
          </a:stretch>
        </p:blipFill>
        <p:spPr>
          <a:xfrm>
            <a:off x="4648200" y="1031875"/>
            <a:ext cx="4364038" cy="3171825"/>
          </a:xfrm>
          <a:prstGeom prst="rect">
            <a:avLst/>
          </a:prstGeom>
          <a:noFill/>
          <a:ln w="9525">
            <a:noFill/>
          </a:ln>
        </p:spPr>
      </p:pic>
      <p:sp>
        <p:nvSpPr>
          <p:cNvPr id="15" name="Hộp Văn bản 14"/>
          <p:cNvSpPr txBox="1"/>
          <p:nvPr/>
        </p:nvSpPr>
        <p:spPr>
          <a:xfrm>
            <a:off x="450850" y="1344613"/>
            <a:ext cx="3186113" cy="1265238"/>
          </a:xfrm>
          <a:prstGeom prst="rect">
            <a:avLst/>
          </a:prstGeom>
          <a:noFill/>
        </p:spPr>
        <p:txBody>
          <a:bodyPr wrap="square">
            <a:spAutoFit/>
          </a:bodyPr>
          <a:p>
            <a:pPr algn="just" defTabSz="777875">
              <a:lnSpc>
                <a:spcPct val="122000"/>
              </a:lnSpc>
              <a:spcAft>
                <a:spcPts val="400"/>
              </a:spcAft>
              <a:buClr>
                <a:srgbClr val="000000"/>
              </a:buClr>
              <a:buNone/>
              <a:tabLst>
                <a:tab pos="554355" algn="l"/>
              </a:tabLst>
            </a:pPr>
            <a:r>
              <a:rPr sz="1600" dirty="0">
                <a:latin typeface="Times New Roman" panose="02020603050405020304" pitchFamily="18" charset="0"/>
                <a:cs typeface="Segoe UI" panose="020B0502040204020203" pitchFamily="34" charset="0"/>
              </a:rPr>
              <a:t>Nêu nhận xét về hướng của các tia sáng phản xạ trong Hình 16.5a v</a:t>
            </a:r>
            <a:r>
              <a:rPr sz="1600" dirty="0">
                <a:latin typeface="Times New Roman" panose="02020603050405020304" pitchFamily="18" charset="0"/>
                <a:ea typeface="Segoe UI" panose="020B0502040204020203" pitchFamily="34" charset="0"/>
              </a:rPr>
              <a:t>à</a:t>
            </a:r>
            <a:r>
              <a:rPr sz="1600" dirty="0">
                <a:latin typeface="Times New Roman" panose="02020603050405020304" pitchFamily="18" charset="0"/>
                <a:cs typeface="Segoe UI" panose="020B0502040204020203" pitchFamily="34" charset="0"/>
              </a:rPr>
              <a:t> 16.5b ở SGK. Giải thích vì sao có sự khác nhau đó.</a:t>
            </a:r>
            <a:endParaRPr sz="1000" dirty="0">
              <a:latin typeface="Segoe UI" panose="020B0502040204020203" pitchFamily="34" charset="0"/>
              <a:ea typeface="Segoe UI" panose="020B0502040204020203" pitchFamily="34" charset="0"/>
            </a:endParaRPr>
          </a:p>
        </p:txBody>
      </p:sp>
      <p:sp>
        <p:nvSpPr>
          <p:cNvPr id="17" name="Hộp Văn bản 16"/>
          <p:cNvSpPr txBox="1"/>
          <p:nvPr/>
        </p:nvSpPr>
        <p:spPr>
          <a:xfrm>
            <a:off x="301625" y="3514725"/>
            <a:ext cx="4616450" cy="1377950"/>
          </a:xfrm>
          <a:prstGeom prst="rect">
            <a:avLst/>
          </a:prstGeom>
          <a:noFill/>
        </p:spPr>
        <p:txBody>
          <a:bodyPr wrap="square">
            <a:spAutoFit/>
          </a:bodyPr>
          <a:p>
            <a:pPr indent="317500" algn="just">
              <a:lnSpc>
                <a:spcPct val="127000"/>
              </a:lnSpc>
              <a:spcAft>
                <a:spcPts val="400"/>
              </a:spcAft>
              <a:buNone/>
            </a:pPr>
            <a:r>
              <a:rPr lang="vi-VN" altLang="x-none" sz="1600" dirty="0">
                <a:latin typeface="Times New Roman" panose="02020603050405020304" pitchFamily="18" charset="0"/>
                <a:cs typeface="Segoe UI" panose="020B0502040204020203" pitchFamily="34" charset="0"/>
              </a:rPr>
              <a:t>Hình 16.5a: Các tia sáng tới song song nhau v</a:t>
            </a:r>
            <a:r>
              <a:rPr lang="vi-VN" altLang="x-none" sz="1600" dirty="0">
                <a:latin typeface="Times New Roman" panose="02020603050405020304" pitchFamily="18" charset="0"/>
                <a:ea typeface="Segoe UI" panose="020B0502040204020203" pitchFamily="34" charset="0"/>
              </a:rPr>
              <a:t>à</a:t>
            </a:r>
            <a:r>
              <a:rPr lang="vi-VN" altLang="x-none" sz="1600" dirty="0">
                <a:latin typeface="Times New Roman" panose="02020603050405020304" pitchFamily="18" charset="0"/>
                <a:cs typeface="Segoe UI" panose="020B0502040204020203" pitchFamily="34" charset="0"/>
              </a:rPr>
              <a:t> các tia sáng phản xạ vẫn song song nhau.</a:t>
            </a:r>
            <a:endParaRPr sz="1000" dirty="0">
              <a:latin typeface="Segoe UI" panose="020B0502040204020203" pitchFamily="34" charset="0"/>
              <a:cs typeface="Segoe UI" panose="020B0502040204020203" pitchFamily="34" charset="0"/>
            </a:endParaRPr>
          </a:p>
          <a:p>
            <a:pPr indent="317500" algn="just">
              <a:lnSpc>
                <a:spcPct val="130000"/>
              </a:lnSpc>
              <a:spcAft>
                <a:spcPts val="400"/>
              </a:spcAft>
              <a:buNone/>
            </a:pPr>
            <a:r>
              <a:rPr lang="vi-VN" altLang="x-none" sz="1600" dirty="0">
                <a:latin typeface="Times New Roman" panose="02020603050405020304" pitchFamily="18" charset="0"/>
                <a:cs typeface="Segoe UI" panose="020B0502040204020203" pitchFamily="34" charset="0"/>
              </a:rPr>
              <a:t>Hình 16.5b: Các tia sáng phản xạ không song song nhau m</a:t>
            </a:r>
            <a:r>
              <a:rPr lang="vi-VN" altLang="x-none" sz="1600" dirty="0">
                <a:latin typeface="Times New Roman" panose="02020603050405020304" pitchFamily="18" charset="0"/>
                <a:ea typeface="Segoe UI" panose="020B0502040204020203" pitchFamily="34" charset="0"/>
              </a:rPr>
              <a:t>à</a:t>
            </a:r>
            <a:r>
              <a:rPr lang="vi-VN" altLang="x-none" sz="1600" dirty="0">
                <a:latin typeface="Times New Roman" panose="02020603050405020304" pitchFamily="18" charset="0"/>
                <a:cs typeface="Segoe UI" panose="020B0502040204020203" pitchFamily="34" charset="0"/>
              </a:rPr>
              <a:t> phản xạ theo các hướng khác nhau.</a:t>
            </a:r>
            <a:endParaRPr sz="1000" dirty="0">
              <a:latin typeface="Segoe UI" panose="020B0502040204020203" pitchFamily="34" charset="0"/>
              <a:ea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000000"/>
                                          </p:val>
                                        </p:tav>
                                        <p:tav tm="100000">
                                          <p:val>
                                            <p:strVal val="#ppt_w"/>
                                          </p:val>
                                        </p:tav>
                                      </p:tavLst>
                                    </p:anim>
                                    <p:anim calcmode="lin" valueType="num">
                                      <p:cBhvr>
                                        <p:cTn id="14" dur="500" fill="hold"/>
                                        <p:tgtEl>
                                          <p:spTgt spid="13"/>
                                        </p:tgtEl>
                                        <p:attrNameLst>
                                          <p:attrName>ppt_h</p:attrName>
                                        </p:attrNameLst>
                                      </p:cBhvr>
                                      <p:tavLst>
                                        <p:tav tm="0">
                                          <p:val>
                                            <p:fltVal val="0,00000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Text Box 72">
            <a:hlinkClick r:id="rId1" action="ppaction://hlinkfile"/>
          </p:cNvPr>
          <p:cNvSpPr txBox="1"/>
          <p:nvPr/>
        </p:nvSpPr>
        <p:spPr>
          <a:xfrm>
            <a:off x="160338" y="542925"/>
            <a:ext cx="4899025" cy="447675"/>
          </a:xfrm>
          <a:prstGeom prst="rect">
            <a:avLst/>
          </a:prstGeom>
          <a:noFill/>
          <a:ln w="9525">
            <a:noFill/>
          </a:ln>
        </p:spPr>
        <p:txBody>
          <a:bodyPr wrap="none" lIns="77925" tIns="38963" rIns="77925" bIns="38963">
            <a:spAutoFit/>
          </a:bodyPr>
          <a:p>
            <a:pPr eaLnBrk="1" hangingPunct="1"/>
            <a:r>
              <a:rPr lang="en-US" altLang="en-US" sz="2400" b="1" dirty="0">
                <a:solidFill>
                  <a:srgbClr val="0033CC"/>
                </a:solidFill>
                <a:latin typeface="Times New Roman" panose="02020603050405020304" pitchFamily="18" charset="0"/>
                <a:cs typeface="Times New Roman" panose="02020603050405020304" pitchFamily="18" charset="0"/>
              </a:rPr>
              <a:t>III. </a:t>
            </a:r>
            <a:r>
              <a:rPr lang="vi-VN" altLang="en-US" sz="2400" b="1" dirty="0">
                <a:solidFill>
                  <a:srgbClr val="0033CC"/>
                </a:solidFill>
                <a:latin typeface="Times New Roman" panose="02020603050405020304" pitchFamily="18" charset="0"/>
                <a:cs typeface="Times New Roman" panose="02020603050405020304" pitchFamily="18" charset="0"/>
              </a:rPr>
              <a:t>Phản xạ v</a:t>
            </a:r>
            <a:r>
              <a:rPr lang="vi-VN" altLang="en-US" sz="2400" b="1" dirty="0">
                <a:solidFill>
                  <a:srgbClr val="0033CC"/>
                </a:solidFill>
                <a:latin typeface="Times New Roman" panose="02020603050405020304" pitchFamily="18" charset="0"/>
                <a:ea typeface="Times New Roman" panose="02020603050405020304" pitchFamily="18" charset="0"/>
              </a:rPr>
              <a:t>à</a:t>
            </a:r>
            <a:r>
              <a:rPr lang="vi-VN" altLang="en-US" sz="2400" b="1" dirty="0">
                <a:solidFill>
                  <a:srgbClr val="0033CC"/>
                </a:solidFill>
                <a:latin typeface="Times New Roman" panose="02020603050405020304" pitchFamily="18" charset="0"/>
                <a:cs typeface="Times New Roman" panose="02020603050405020304" pitchFamily="18" charset="0"/>
              </a:rPr>
              <a:t> phản xạ khuếch tán</a:t>
            </a:r>
            <a:r>
              <a:rPr lang="en-US" altLang="en-US" sz="2400" b="1" dirty="0">
                <a:solidFill>
                  <a:srgbClr val="0033CC"/>
                </a:solidFill>
                <a:latin typeface="Times New Roman" panose="02020603050405020304" pitchFamily="18" charset="0"/>
                <a:cs typeface="Times New Roman" panose="02020603050405020304" pitchFamily="18" charset="0"/>
              </a:rPr>
              <a:t>:</a:t>
            </a:r>
            <a:endParaRPr lang="en-US" altLang="en-US" sz="2400" b="1" dirty="0">
              <a:solidFill>
                <a:srgbClr val="0033CC"/>
              </a:solidFill>
              <a:latin typeface="Times New Roman" panose="02020603050405020304" pitchFamily="18" charset="0"/>
              <a:ea typeface="Times New Roman" panose="02020603050405020304" pitchFamily="18" charset="0"/>
            </a:endParaRPr>
          </a:p>
        </p:txBody>
      </p:sp>
      <p:sp>
        <p:nvSpPr>
          <p:cNvPr id="77"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82" name="Hộp Văn bản 81"/>
          <p:cNvSpPr txBox="1"/>
          <p:nvPr/>
        </p:nvSpPr>
        <p:spPr>
          <a:xfrm>
            <a:off x="677863" y="1293813"/>
            <a:ext cx="5743575" cy="1077912"/>
          </a:xfrm>
          <a:prstGeom prst="rect">
            <a:avLst/>
          </a:prstGeom>
          <a:noFill/>
          <a:ln w="9525">
            <a:noFill/>
          </a:ln>
        </p:spPr>
        <p:txBody>
          <a:bodyPr>
            <a:spAutoFit/>
          </a:bodyPr>
          <a:p>
            <a:pPr>
              <a:buNone/>
            </a:pPr>
            <a:r>
              <a:rPr lang="vi-VN" altLang="x-none" sz="1600" b="1" i="1" dirty="0">
                <a:latin typeface="Times New Roman" panose="02020603050405020304" pitchFamily="18" charset="0"/>
                <a:cs typeface="Calibri" panose="020F0502020204030204" pitchFamily="34" charset="0"/>
              </a:rPr>
              <a:t>- Sự phản xạ ánh sáng xảy ra khi ánh sáng chiếu tới bề mặt nhẵn bóng được gọi l</a:t>
            </a:r>
            <a:r>
              <a:rPr lang="vi-VN" altLang="x-none" sz="1600" b="1" i="1" dirty="0">
                <a:latin typeface="Times New Roman" panose="02020603050405020304" pitchFamily="18" charset="0"/>
                <a:ea typeface="Calibri" panose="020F0502020204030204" pitchFamily="34" charset="0"/>
              </a:rPr>
              <a:t>à</a:t>
            </a:r>
            <a:r>
              <a:rPr lang="vi-VN" altLang="x-none" sz="1600" b="1" i="1" dirty="0">
                <a:latin typeface="Times New Roman" panose="02020603050405020304" pitchFamily="18" charset="0"/>
                <a:cs typeface="Calibri" panose="020F0502020204030204" pitchFamily="34" charset="0"/>
              </a:rPr>
              <a:t> phản xạ ( còn gọi l</a:t>
            </a:r>
            <a:r>
              <a:rPr lang="vi-VN" altLang="x-none" sz="1600" b="1" i="1" dirty="0">
                <a:latin typeface="Times New Roman" panose="02020603050405020304" pitchFamily="18" charset="0"/>
                <a:ea typeface="Calibri" panose="020F0502020204030204" pitchFamily="34" charset="0"/>
              </a:rPr>
              <a:t>à</a:t>
            </a:r>
            <a:r>
              <a:rPr lang="vi-VN" altLang="x-none" sz="1600" b="1" i="1" dirty="0">
                <a:latin typeface="Times New Roman" panose="02020603050405020304" pitchFamily="18" charset="0"/>
                <a:cs typeface="Calibri" panose="020F0502020204030204" pitchFamily="34" charset="0"/>
              </a:rPr>
              <a:t> phản xạ gương)</a:t>
            </a:r>
            <a:endParaRPr sz="1600" b="1" dirty="0">
              <a:latin typeface="Times New Roman" panose="02020603050405020304" pitchFamily="18" charset="0"/>
              <a:cs typeface="Calibri" panose="020F0502020204030204" pitchFamily="34" charset="0"/>
            </a:endParaRPr>
          </a:p>
          <a:p>
            <a:pPr>
              <a:buNone/>
            </a:pPr>
            <a:r>
              <a:rPr lang="vi-VN" altLang="x-none" sz="1600" b="1" i="1" dirty="0">
                <a:latin typeface="Times New Roman" panose="02020603050405020304" pitchFamily="18" charset="0"/>
                <a:cs typeface="Calibri" panose="020F0502020204030204" pitchFamily="34" charset="0"/>
              </a:rPr>
              <a:t>- Sự phản xạ ánh sáng xảy ra khi ánh sáng chiếu tới bề mặt gồ ghề, thô ráp được gọi l</a:t>
            </a:r>
            <a:r>
              <a:rPr lang="vi-VN" altLang="x-none" sz="1600" b="1" i="1" dirty="0">
                <a:latin typeface="Times New Roman" panose="02020603050405020304" pitchFamily="18" charset="0"/>
                <a:ea typeface="Calibri" panose="020F0502020204030204" pitchFamily="34" charset="0"/>
              </a:rPr>
              <a:t>à</a:t>
            </a:r>
            <a:r>
              <a:rPr lang="vi-VN" altLang="x-none" sz="1600" b="1" i="1" dirty="0">
                <a:latin typeface="Times New Roman" panose="02020603050405020304" pitchFamily="18" charset="0"/>
                <a:cs typeface="Calibri" panose="020F0502020204030204" pitchFamily="34" charset="0"/>
              </a:rPr>
              <a:t> phản xạ khuếch tán.</a:t>
            </a:r>
            <a:endParaRPr b="1" dirty="0">
              <a:latin typeface="Arial" panose="020B0604020202020204" pitchFamily="34" charset="0"/>
            </a:endParaRPr>
          </a:p>
        </p:txBody>
      </p:sp>
      <p:grpSp>
        <p:nvGrpSpPr>
          <p:cNvPr id="15" name="Nhóm 14"/>
          <p:cNvGrpSpPr/>
          <p:nvPr/>
        </p:nvGrpSpPr>
        <p:grpSpPr>
          <a:xfrm>
            <a:off x="382588" y="2632075"/>
            <a:ext cx="3521075" cy="1857375"/>
            <a:chOff x="383366" y="2632716"/>
            <a:chExt cx="3519894" cy="1857397"/>
          </a:xfrm>
        </p:grpSpPr>
        <p:grpSp>
          <p:nvGrpSpPr>
            <p:cNvPr id="182279" name="Nhóm 82"/>
            <p:cNvGrpSpPr/>
            <p:nvPr/>
          </p:nvGrpSpPr>
          <p:grpSpPr>
            <a:xfrm>
              <a:off x="383366" y="2671366"/>
              <a:ext cx="3519894" cy="1818747"/>
              <a:chOff x="383366" y="1245178"/>
              <a:chExt cx="3321050" cy="1533525"/>
            </a:xfrm>
          </p:grpSpPr>
          <p:sp>
            <p:nvSpPr>
              <p:cNvPr id="84" name="Rounded Rectangular Callout 42"/>
              <p:cNvSpPr/>
              <p:nvPr/>
            </p:nvSpPr>
            <p:spPr>
              <a:xfrm>
                <a:off x="383366" y="1245178"/>
                <a:ext cx="3321050" cy="1533525"/>
              </a:xfrm>
              <a:prstGeom prst="wedgeRoundRectCallout">
                <a:avLst>
                  <a:gd name="adj1" fmla="val 52287"/>
                  <a:gd name="adj2" fmla="val 80747"/>
                  <a:gd name="adj3" fmla="val 16667"/>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endParaRPr dirty="0">
                  <a:latin typeface="Calibri" panose="020F0502020204030204" pitchFamily="34" charset="0"/>
                </a:endParaRPr>
              </a:p>
            </p:txBody>
          </p:sp>
          <p:sp>
            <p:nvSpPr>
              <p:cNvPr id="182282" name="Hộp Văn bản 84"/>
              <p:cNvSpPr txBox="1"/>
              <p:nvPr/>
            </p:nvSpPr>
            <p:spPr>
              <a:xfrm>
                <a:off x="748207" y="1484356"/>
                <a:ext cx="2591368" cy="323165"/>
              </a:xfrm>
              <a:prstGeom prst="rect">
                <a:avLst/>
              </a:prstGeom>
              <a:noFill/>
              <a:ln w="9525">
                <a:noFill/>
              </a:ln>
            </p:spPr>
            <p:txBody>
              <a:bodyPr>
                <a:spAutoFit/>
              </a:bodyPr>
              <a:p>
                <a:pPr>
                  <a:buNone/>
                </a:pPr>
                <a:endParaRPr i="1" dirty="0">
                  <a:latin typeface="Times New Roman" panose="02020603050405020304" pitchFamily="18" charset="0"/>
                  <a:ea typeface="Times New Roman" panose="02020603050405020304" pitchFamily="18" charset="0"/>
                </a:endParaRPr>
              </a:p>
            </p:txBody>
          </p:sp>
        </p:grpSp>
        <p:sp>
          <p:nvSpPr>
            <p:cNvPr id="182280" name="Hộp Văn bản 87"/>
            <p:cNvSpPr txBox="1"/>
            <p:nvPr/>
          </p:nvSpPr>
          <p:spPr>
            <a:xfrm>
              <a:off x="456249" y="2632716"/>
              <a:ext cx="3399244" cy="1822743"/>
            </a:xfrm>
            <a:prstGeom prst="rect">
              <a:avLst/>
            </a:prstGeom>
            <a:noFill/>
            <a:ln w="9525">
              <a:noFill/>
            </a:ln>
          </p:spPr>
          <p:txBody>
            <a:bodyPr>
              <a:spAutoFit/>
            </a:bodyPr>
            <a:p>
              <a:pPr algn="just">
                <a:lnSpc>
                  <a:spcPct val="127000"/>
                </a:lnSpc>
                <a:spcAft>
                  <a:spcPts val="400"/>
                </a:spcAft>
                <a:buNone/>
              </a:pPr>
              <a:r>
                <a:rPr lang="vi-VN" altLang="x-none" dirty="0">
                  <a:latin typeface="Times New Roman" panose="02020603050405020304" pitchFamily="18" charset="0"/>
                  <a:cs typeface="Segoe UI" panose="020B0502040204020203" pitchFamily="34" charset="0"/>
                </a:rPr>
                <a:t>Một học sinh cho rằng:"Trong hiện tượng phản xạ khuếch tán, sở dĩ ta không nhìn thấy ảnh của vật l</a:t>
              </a:r>
              <a:r>
                <a:rPr lang="vi-VN" altLang="x-none" dirty="0">
                  <a:latin typeface="Times New Roman" panose="02020603050405020304" pitchFamily="18" charset="0"/>
                  <a:ea typeface="Segoe UI" panose="020B0502040204020203" pitchFamily="34" charset="0"/>
                </a:rPr>
                <a:t>à</a:t>
              </a:r>
              <a:r>
                <a:rPr lang="vi-VN" altLang="x-none" dirty="0">
                  <a:latin typeface="Times New Roman" panose="02020603050405020304" pitchFamily="18" charset="0"/>
                  <a:cs typeface="Segoe UI" panose="020B0502040204020203" pitchFamily="34" charset="0"/>
                </a:rPr>
                <a:t> </a:t>
              </a:r>
              <a:r>
                <a:rPr lang="vi-VN" altLang="x-none" i="1" dirty="0">
                  <a:latin typeface="Times New Roman" panose="02020603050405020304" pitchFamily="18" charset="0"/>
                  <a:cs typeface="Segoe UI" panose="020B0502040204020203" pitchFamily="34" charset="0"/>
                </a:rPr>
                <a:t>do hiện tượng n</a:t>
              </a:r>
              <a:r>
                <a:rPr lang="vi-VN" altLang="x-none" i="1" dirty="0">
                  <a:latin typeface="Times New Roman" panose="02020603050405020304" pitchFamily="18" charset="0"/>
                  <a:ea typeface="Segoe UI" panose="020B0502040204020203" pitchFamily="34" charset="0"/>
                </a:rPr>
                <a:t>à</a:t>
              </a:r>
              <a:r>
                <a:rPr lang="vi-VN" altLang="x-none" i="1" dirty="0">
                  <a:latin typeface="Times New Roman" panose="02020603050405020304" pitchFamily="18" charset="0"/>
                  <a:cs typeface="Segoe UI" panose="020B0502040204020203" pitchFamily="34" charset="0"/>
                </a:rPr>
                <a:t>y không tuân theo đúng đinh luật phản xạ ánh sáng". </a:t>
              </a:r>
              <a:r>
                <a:rPr lang="vi-VN" altLang="x-none" dirty="0">
                  <a:latin typeface="Times New Roman" panose="02020603050405020304" pitchFamily="18" charset="0"/>
                  <a:cs typeface="Segoe UI" panose="020B0502040204020203" pitchFamily="34" charset="0"/>
                </a:rPr>
                <a:t>Theo em, nhận định đó đúng hay sai?</a:t>
              </a:r>
              <a:endParaRPr dirty="0">
                <a:latin typeface="Segoe UI" panose="020B0502040204020203" pitchFamily="34" charset="0"/>
                <a:ea typeface="Segoe UI" panose="020B0502040204020203" pitchFamily="34" charset="0"/>
              </a:endParaRPr>
            </a:p>
          </p:txBody>
        </p:sp>
      </p:grpSp>
      <p:sp>
        <p:nvSpPr>
          <p:cNvPr id="90" name="Hộp Văn bản 89"/>
          <p:cNvSpPr txBox="1"/>
          <p:nvPr/>
        </p:nvSpPr>
        <p:spPr>
          <a:xfrm>
            <a:off x="4135438" y="2882900"/>
            <a:ext cx="4572000" cy="1322388"/>
          </a:xfrm>
          <a:prstGeom prst="rect">
            <a:avLst/>
          </a:prstGeom>
          <a:noFill/>
          <a:ln w="9525">
            <a:noFill/>
          </a:ln>
        </p:spPr>
        <p:txBody>
          <a:bodyPr>
            <a:spAutoFit/>
          </a:bodyPr>
          <a:p>
            <a:pPr>
              <a:buNone/>
            </a:pPr>
            <a:r>
              <a:rPr lang="vi-VN" altLang="x-none" sz="1600" i="1" dirty="0">
                <a:latin typeface="Times New Roman" panose="02020603050405020304" pitchFamily="18" charset="0"/>
                <a:cs typeface="Calibri" panose="020F0502020204030204" pitchFamily="34" charset="0"/>
              </a:rPr>
              <a:t>Cả hiện tượng phản xạ v</a:t>
            </a:r>
            <a:r>
              <a:rPr lang="vi-VN" altLang="x-none" sz="1600" i="1" dirty="0">
                <a:latin typeface="Times New Roman" panose="02020603050405020304" pitchFamily="18" charset="0"/>
                <a:ea typeface="Calibri" panose="020F0502020204030204" pitchFamily="34" charset="0"/>
              </a:rPr>
              <a:t>à</a:t>
            </a:r>
            <a:r>
              <a:rPr lang="vi-VN" altLang="x-none" sz="1600" i="1" dirty="0">
                <a:latin typeface="Times New Roman" panose="02020603050405020304" pitchFamily="18" charset="0"/>
                <a:cs typeface="Calibri" panose="020F0502020204030204" pitchFamily="34" charset="0"/>
              </a:rPr>
              <a:t> phản xạ khuếch tán đều tuân theo định luật phản xạ ánh sáng. Điều khác nhau l</a:t>
            </a:r>
            <a:r>
              <a:rPr lang="vi-VN" altLang="x-none" sz="1600" i="1" dirty="0">
                <a:latin typeface="Times New Roman" panose="02020603050405020304" pitchFamily="18" charset="0"/>
                <a:ea typeface="Calibri" panose="020F0502020204030204" pitchFamily="34" charset="0"/>
              </a:rPr>
              <a:t>à</a:t>
            </a:r>
            <a:r>
              <a:rPr lang="vi-VN" altLang="x-none" sz="1600" i="1" dirty="0">
                <a:latin typeface="Times New Roman" panose="02020603050405020304" pitchFamily="18" charset="0"/>
                <a:cs typeface="Calibri" panose="020F0502020204030204" pitchFamily="34" charset="0"/>
              </a:rPr>
              <a:t> trong hiện tượng phản xạ, các tia sáng phản xạ song song, còn trong hiện tượng phản xạ khuếch tán các tia sáng phản xạ không song song.</a:t>
            </a:r>
            <a:endParaRPr sz="1600" i="1"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000000"/>
                                          </p:val>
                                        </p:tav>
                                        <p:tav tm="100000">
                                          <p:val>
                                            <p:strVal val="#ppt_w"/>
                                          </p:val>
                                        </p:tav>
                                      </p:tavLst>
                                    </p:anim>
                                    <p:anim calcmode="lin" valueType="num">
                                      <p:cBhvr>
                                        <p:cTn id="8" dur="500" fill="hold"/>
                                        <p:tgtEl>
                                          <p:spTgt spid="82"/>
                                        </p:tgtEl>
                                        <p:attrNameLst>
                                          <p:attrName>ppt_h</p:attrName>
                                        </p:attrNameLst>
                                      </p:cBhvr>
                                      <p:tavLst>
                                        <p:tav tm="0">
                                          <p:val>
                                            <p:fltVal val="0,000000"/>
                                          </p:val>
                                        </p:tav>
                                        <p:tav tm="100000">
                                          <p:val>
                                            <p:strVal val="#ppt_h"/>
                                          </p:val>
                                        </p:tav>
                                      </p:tavLst>
                                    </p:anim>
                                    <p:animEffect transition="in" filter="fade">
                                      <p:cBhvr>
                                        <p:cTn id="9" dur="500"/>
                                        <p:tgtEl>
                                          <p:spTgt spid="8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183299" name="Hộp Văn bản 10"/>
          <p:cNvSpPr txBox="1"/>
          <p:nvPr/>
        </p:nvSpPr>
        <p:spPr>
          <a:xfrm>
            <a:off x="368300" y="995363"/>
            <a:ext cx="8304213" cy="2308225"/>
          </a:xfrm>
          <a:prstGeom prst="rect">
            <a:avLst/>
          </a:prstGeom>
          <a:noFill/>
          <a:ln w="9525">
            <a:noFill/>
          </a:ln>
        </p:spPr>
        <p:txBody>
          <a:bodyPr>
            <a:spAutoFit/>
          </a:bodyPr>
          <a:p>
            <a:pPr>
              <a:buNone/>
            </a:pPr>
            <a:r>
              <a:rPr lang="vi-VN" altLang="x-none" sz="2400" i="1" dirty="0">
                <a:latin typeface="Times New Roman" panose="02020603050405020304" pitchFamily="18" charset="0"/>
                <a:cs typeface="Calibri" panose="020F0502020204030204" pitchFamily="34" charset="0"/>
              </a:rPr>
              <a:t>BT 1: Hiện tượng n</a:t>
            </a:r>
            <a:r>
              <a:rPr lang="vi-VN" altLang="x-none" sz="2400" i="1" dirty="0">
                <a:latin typeface="Times New Roman" panose="02020603050405020304" pitchFamily="18" charset="0"/>
                <a:ea typeface="Calibri" panose="020F0502020204030204" pitchFamily="34" charset="0"/>
              </a:rPr>
              <a:t>à</a:t>
            </a:r>
            <a:r>
              <a:rPr lang="vi-VN" altLang="x-none" sz="2400" i="1" dirty="0">
                <a:latin typeface="Times New Roman" panose="02020603050405020304" pitchFamily="18" charset="0"/>
                <a:cs typeface="Calibri" panose="020F0502020204030204" pitchFamily="34" charset="0"/>
              </a:rPr>
              <a:t>o dưới đây l</a:t>
            </a:r>
            <a:r>
              <a:rPr lang="vi-VN" altLang="x-none" sz="2400" i="1" dirty="0">
                <a:latin typeface="Times New Roman" panose="02020603050405020304" pitchFamily="18" charset="0"/>
                <a:ea typeface="Calibri" panose="020F0502020204030204" pitchFamily="34" charset="0"/>
              </a:rPr>
              <a:t>à</a:t>
            </a:r>
            <a:r>
              <a:rPr lang="vi-VN" altLang="x-none" sz="2400" i="1" dirty="0">
                <a:latin typeface="Times New Roman" panose="02020603050405020304" pitchFamily="18" charset="0"/>
                <a:cs typeface="Calibri" panose="020F0502020204030204" pitchFamily="34" charset="0"/>
              </a:rPr>
              <a:t> kết quả của hiện tượng phản xạ ánh sáng?</a:t>
            </a:r>
            <a:endParaRPr sz="2400" i="1" dirty="0">
              <a:latin typeface="Times New Roman" panose="02020603050405020304" pitchFamily="18" charset="0"/>
              <a:cs typeface="Calibri" panose="020F0502020204030204" pitchFamily="34" charset="0"/>
            </a:endParaRPr>
          </a:p>
          <a:p>
            <a:pPr>
              <a:buNone/>
            </a:pPr>
            <a:r>
              <a:rPr lang="vi-VN" altLang="x-none" sz="2400" i="1" dirty="0">
                <a:latin typeface="Times New Roman" panose="02020603050405020304" pitchFamily="18" charset="0"/>
                <a:cs typeface="Calibri" panose="020F0502020204030204" pitchFamily="34" charset="0"/>
              </a:rPr>
              <a:t>A. Mắt nhìn thấy các vật phai sau tấm kinh.</a:t>
            </a:r>
            <a:endParaRPr sz="2400" i="1" dirty="0">
              <a:latin typeface="Times New Roman" panose="02020603050405020304" pitchFamily="18" charset="0"/>
              <a:cs typeface="Calibri" panose="020F0502020204030204" pitchFamily="34" charset="0"/>
            </a:endParaRPr>
          </a:p>
          <a:p>
            <a:pPr>
              <a:buNone/>
            </a:pPr>
            <a:r>
              <a:rPr lang="vi-VN" altLang="x-none" sz="2400" i="1" dirty="0">
                <a:latin typeface="Times New Roman" panose="02020603050405020304" pitchFamily="18" charset="0"/>
                <a:cs typeface="Calibri" panose="020F0502020204030204" pitchFamily="34" charset="0"/>
              </a:rPr>
              <a:t>B. Mắt đặt ngo</a:t>
            </a:r>
            <a:r>
              <a:rPr lang="vi-VN" altLang="x-none" sz="2400" i="1" dirty="0">
                <a:latin typeface="Times New Roman" panose="02020603050405020304" pitchFamily="18" charset="0"/>
                <a:ea typeface="Calibri" panose="020F0502020204030204" pitchFamily="34" charset="0"/>
              </a:rPr>
              <a:t>à</a:t>
            </a:r>
            <a:r>
              <a:rPr lang="vi-VN" altLang="x-none" sz="2400" i="1" dirty="0">
                <a:latin typeface="Times New Roman" panose="02020603050405020304" pitchFamily="18" charset="0"/>
                <a:cs typeface="Calibri" panose="020F0502020204030204" pitchFamily="34" charset="0"/>
              </a:rPr>
              <a:t>i không khí nhìn thấy con cá trong bể nước.</a:t>
            </a:r>
            <a:endParaRPr sz="2400" i="1" dirty="0">
              <a:latin typeface="Times New Roman" panose="02020603050405020304" pitchFamily="18" charset="0"/>
              <a:cs typeface="Calibri" panose="020F0502020204030204" pitchFamily="34" charset="0"/>
            </a:endParaRPr>
          </a:p>
          <a:p>
            <a:pPr>
              <a:buNone/>
            </a:pPr>
            <a:r>
              <a:rPr lang="vi-VN" altLang="x-none" sz="2400" i="1" dirty="0">
                <a:latin typeface="Times New Roman" panose="02020603050405020304" pitchFamily="18" charset="0"/>
                <a:cs typeface="Calibri" panose="020F0502020204030204" pitchFamily="34" charset="0"/>
              </a:rPr>
              <a:t>C. Mắt nhìn thấy bóng cây trên sân trường.</a:t>
            </a:r>
            <a:endParaRPr sz="2400" i="1" dirty="0">
              <a:latin typeface="Times New Roman" panose="02020603050405020304" pitchFamily="18" charset="0"/>
              <a:cs typeface="Calibri" panose="020F0502020204030204" pitchFamily="34" charset="0"/>
            </a:endParaRPr>
          </a:p>
          <a:p>
            <a:pPr>
              <a:buNone/>
            </a:pPr>
            <a:r>
              <a:rPr lang="vi-VN" altLang="x-none" sz="2400" i="1" dirty="0">
                <a:latin typeface="Times New Roman" panose="02020603050405020304" pitchFamily="18" charset="0"/>
                <a:cs typeface="Calibri" panose="020F0502020204030204" pitchFamily="34" charset="0"/>
              </a:rPr>
              <a:t>D. Mắt nhìn thấy hình ảnh bầu trời dưới hố nước.</a:t>
            </a:r>
            <a:endParaRPr sz="2400" i="1" dirty="0">
              <a:latin typeface="Times New Roman" panose="02020603050405020304" pitchFamily="18" charset="0"/>
              <a:ea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pic>
        <p:nvPicPr>
          <p:cNvPr id="184323" name="Hình ảnh 2"/>
          <p:cNvPicPr>
            <a:picLocks noChangeAspect="1"/>
          </p:cNvPicPr>
          <p:nvPr/>
        </p:nvPicPr>
        <p:blipFill>
          <a:blip r:embed="rId1"/>
          <a:stretch>
            <a:fillRect/>
          </a:stretch>
        </p:blipFill>
        <p:spPr>
          <a:xfrm>
            <a:off x="4257675" y="1117600"/>
            <a:ext cx="4886325" cy="3074988"/>
          </a:xfrm>
          <a:prstGeom prst="rect">
            <a:avLst/>
          </a:prstGeom>
          <a:noFill/>
          <a:ln w="9525">
            <a:noFill/>
          </a:ln>
        </p:spPr>
      </p:pic>
      <p:sp>
        <p:nvSpPr>
          <p:cNvPr id="184324" name="Hộp Văn bản 6"/>
          <p:cNvSpPr txBox="1"/>
          <p:nvPr/>
        </p:nvSpPr>
        <p:spPr>
          <a:xfrm>
            <a:off x="204788" y="1117600"/>
            <a:ext cx="3821112" cy="1322388"/>
          </a:xfrm>
          <a:prstGeom prst="rect">
            <a:avLst/>
          </a:prstGeom>
          <a:noFill/>
          <a:ln w="9525">
            <a:noFill/>
          </a:ln>
        </p:spPr>
        <p:txBody>
          <a:bodyPr>
            <a:spAutoFit/>
          </a:bodyPr>
          <a:p>
            <a:pPr>
              <a:buNone/>
            </a:pPr>
            <a:r>
              <a:rPr lang="vi-VN" altLang="x-none" sz="2000" i="1" dirty="0">
                <a:latin typeface="Times New Roman" panose="02020603050405020304" pitchFamily="18" charset="0"/>
                <a:cs typeface="Calibri" panose="020F0502020204030204" pitchFamily="34" charset="0"/>
              </a:rPr>
              <a:t>BT2: Trong 2 hình bên (a,b/85sgk), hãy chỉ ra đâu l</a:t>
            </a:r>
            <a:r>
              <a:rPr lang="vi-VN" altLang="x-none" sz="2000" i="1" dirty="0">
                <a:latin typeface="Times New Roman" panose="02020603050405020304" pitchFamily="18" charset="0"/>
                <a:ea typeface="Calibri" panose="020F0502020204030204" pitchFamily="34" charset="0"/>
              </a:rPr>
              <a:t>à</a:t>
            </a:r>
            <a:r>
              <a:rPr lang="vi-VN" altLang="x-none" sz="2000" i="1" dirty="0">
                <a:latin typeface="Times New Roman" panose="02020603050405020304" pitchFamily="18" charset="0"/>
                <a:cs typeface="Calibri" panose="020F0502020204030204" pitchFamily="34" charset="0"/>
              </a:rPr>
              <a:t> sự phản xạ, đâu l</a:t>
            </a:r>
            <a:r>
              <a:rPr lang="vi-VN" altLang="x-none" sz="2000" i="1" dirty="0">
                <a:latin typeface="Times New Roman" panose="02020603050405020304" pitchFamily="18" charset="0"/>
                <a:ea typeface="Calibri" panose="020F0502020204030204" pitchFamily="34" charset="0"/>
              </a:rPr>
              <a:t>à</a:t>
            </a:r>
            <a:r>
              <a:rPr lang="vi-VN" altLang="x-none" sz="2000" i="1" dirty="0">
                <a:latin typeface="Times New Roman" panose="02020603050405020304" pitchFamily="18" charset="0"/>
                <a:cs typeface="Calibri" panose="020F0502020204030204" pitchFamily="34" charset="0"/>
              </a:rPr>
              <a:t> sự phản xạ khuếch tán. Giải thích?</a:t>
            </a:r>
            <a:endParaRPr sz="2000" i="1" dirty="0">
              <a:latin typeface="Times New Roman" panose="02020603050405020304" pitchFamily="18" charset="0"/>
              <a:ea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Text Box 4"/>
          <p:cNvSpPr txBox="1"/>
          <p:nvPr/>
        </p:nvSpPr>
        <p:spPr>
          <a:xfrm>
            <a:off x="1547813" y="962025"/>
            <a:ext cx="5908675" cy="601663"/>
          </a:xfrm>
          <a:prstGeom prst="rect">
            <a:avLst/>
          </a:prstGeom>
          <a:noFill/>
          <a:ln w="9525">
            <a:noFill/>
          </a:ln>
        </p:spPr>
        <p:txBody>
          <a:bodyPr lIns="77925" tIns="38963" rIns="77925" bIns="38963">
            <a:spAutoFit/>
          </a:bodyPr>
          <a:p>
            <a:pPr algn="ctr" eaLnBrk="1" hangingPunct="1">
              <a:spcBef>
                <a:spcPct val="50000"/>
              </a:spcBef>
            </a:pPr>
            <a:r>
              <a:rPr lang="en-US" altLang="en-US" sz="3400" b="1" dirty="0">
                <a:solidFill>
                  <a:srgbClr val="C00000"/>
                </a:solidFill>
                <a:latin typeface="Times New Roman" panose="02020603050405020304" pitchFamily="18" charset="0"/>
                <a:cs typeface="Times New Roman" panose="02020603050405020304" pitchFamily="18" charset="0"/>
              </a:rPr>
              <a:t>HƯỚNG</a:t>
            </a:r>
            <a:r>
              <a:rPr lang="en-US" altLang="en-US" sz="3400" b="1" dirty="0">
                <a:solidFill>
                  <a:srgbClr val="000000"/>
                </a:solidFill>
                <a:latin typeface="Arial" panose="020B0604020202020204" pitchFamily="34" charset="0"/>
              </a:rPr>
              <a:t> </a:t>
            </a:r>
            <a:r>
              <a:rPr lang="en-US" altLang="en-US" sz="3400" b="1" dirty="0">
                <a:solidFill>
                  <a:srgbClr val="C00000"/>
                </a:solidFill>
                <a:latin typeface="Arial" panose="020B0604020202020204" pitchFamily="34" charset="0"/>
              </a:rPr>
              <a:t>DẪN VỀ NHÀ</a:t>
            </a:r>
            <a:endParaRPr lang="vi-VN" altLang="en-US" sz="3400" b="1" dirty="0">
              <a:solidFill>
                <a:srgbClr val="C00000"/>
              </a:solidFill>
              <a:latin typeface="Arial" panose="020B0604020202020204" pitchFamily="34" charset="0"/>
            </a:endParaRPr>
          </a:p>
        </p:txBody>
      </p:sp>
      <p:sp>
        <p:nvSpPr>
          <p:cNvPr id="185347" name="Text Box 5"/>
          <p:cNvSpPr txBox="1"/>
          <p:nvPr/>
        </p:nvSpPr>
        <p:spPr>
          <a:xfrm>
            <a:off x="809625" y="1714500"/>
            <a:ext cx="7666038" cy="1555750"/>
          </a:xfrm>
          <a:prstGeom prst="rect">
            <a:avLst/>
          </a:prstGeom>
          <a:noFill/>
          <a:ln w="9525">
            <a:noFill/>
          </a:ln>
        </p:spPr>
        <p:txBody>
          <a:bodyPr lIns="77925" tIns="38963" rIns="77925" bIns="38963">
            <a:spAutoFit/>
          </a:bodyPr>
          <a:p>
            <a:pPr lvl="2" indent="0" eaLnBrk="1" hangingPunct="1">
              <a:spcBef>
                <a:spcPct val="50000"/>
              </a:spcBef>
              <a:buChar char="-"/>
            </a:pPr>
            <a:r>
              <a:rPr lang="en-US" altLang="en-US" sz="2400" b="1" dirty="0">
                <a:solidFill>
                  <a:srgbClr val="000000"/>
                </a:solidFill>
                <a:latin typeface="Times New Roman" panose="02020603050405020304" pitchFamily="18" charset="0"/>
                <a:cs typeface="Times New Roman" panose="02020603050405020304" pitchFamily="18" charset="0"/>
              </a:rPr>
              <a:t> Xem lại nội dung b</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i </a:t>
            </a:r>
            <a:r>
              <a:rPr lang="vi-VN" altLang="en-US" sz="2400" b="1" dirty="0">
                <a:solidFill>
                  <a:srgbClr val="000000"/>
                </a:solidFill>
                <a:latin typeface="Times New Roman" panose="02020603050405020304" pitchFamily="18" charset="0"/>
                <a:cs typeface="Times New Roman" panose="02020603050405020304" pitchFamily="18" charset="0"/>
              </a:rPr>
              <a:t>16</a:t>
            </a:r>
            <a:r>
              <a:rPr lang="en-US" altLang="en-US" sz="2400" b="1" dirty="0">
                <a:solidFill>
                  <a:srgbClr val="000000"/>
                </a:solidFill>
                <a:latin typeface="Times New Roman" panose="02020603050405020304" pitchFamily="18" charset="0"/>
                <a:cs typeface="Times New Roman" panose="02020603050405020304" pitchFamily="18" charset="0"/>
              </a:rPr>
              <a:t>.</a:t>
            </a:r>
            <a:endParaRPr lang="en-US" altLang="en-US" sz="2400" b="1" dirty="0">
              <a:solidFill>
                <a:srgbClr val="000000"/>
              </a:solidFill>
              <a:latin typeface="Times New Roman" panose="02020603050405020304" pitchFamily="18" charset="0"/>
              <a:cs typeface="Times New Roman" panose="02020603050405020304" pitchFamily="18" charset="0"/>
            </a:endParaRPr>
          </a:p>
          <a:p>
            <a:pPr lvl="2" indent="0" eaLnBrk="1" hangingPunct="1">
              <a:spcBef>
                <a:spcPct val="50000"/>
              </a:spcBef>
            </a:pPr>
            <a:r>
              <a:rPr lang="vi-VN"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a:solidFill>
                  <a:srgbClr val="000000"/>
                </a:solidFill>
                <a:latin typeface="Times New Roman" panose="02020603050405020304" pitchFamily="18" charset="0"/>
                <a:cs typeface="Times New Roman" panose="02020603050405020304" pitchFamily="18" charset="0"/>
              </a:rPr>
              <a:t>Giải các b</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i tập trong sách b</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i tập.</a:t>
            </a:r>
            <a:endParaRPr lang="en-US" altLang="en-US" sz="2400" b="1" dirty="0">
              <a:solidFill>
                <a:srgbClr val="000000"/>
              </a:solidFill>
              <a:latin typeface="Times New Roman" panose="02020603050405020304" pitchFamily="18" charset="0"/>
              <a:cs typeface="Times New Roman" panose="02020603050405020304" pitchFamily="18" charset="0"/>
            </a:endParaRPr>
          </a:p>
          <a:p>
            <a:pPr lvl="2" indent="0" eaLnBrk="1" hangingPunct="1">
              <a:spcBef>
                <a:spcPct val="50000"/>
              </a:spcBef>
              <a:buChar char="-"/>
            </a:pPr>
            <a:r>
              <a:rPr lang="en-US" altLang="en-US" sz="2400" b="1" dirty="0">
                <a:solidFill>
                  <a:srgbClr val="000000"/>
                </a:solidFill>
                <a:latin typeface="Times New Roman" panose="02020603050405020304" pitchFamily="18" charset="0"/>
                <a:cs typeface="Times New Roman" panose="02020603050405020304" pitchFamily="18" charset="0"/>
              </a:rPr>
              <a:t> Chuẩn bị trước b</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cs typeface="Times New Roman" panose="02020603050405020304" pitchFamily="18" charset="0"/>
              </a:rPr>
              <a:t>i </a:t>
            </a:r>
            <a:r>
              <a:rPr lang="vi-VN" altLang="en-US" sz="2400" b="1" dirty="0">
                <a:solidFill>
                  <a:srgbClr val="000000"/>
                </a:solidFill>
                <a:latin typeface="Times New Roman" panose="02020603050405020304" pitchFamily="18" charset="0"/>
                <a:cs typeface="Times New Roman" panose="02020603050405020304" pitchFamily="18" charset="0"/>
              </a:rPr>
              <a:t>17</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grpSp>
        <p:nvGrpSpPr>
          <p:cNvPr id="185348" name="Group 12"/>
          <p:cNvGrpSpPr/>
          <p:nvPr/>
        </p:nvGrpSpPr>
        <p:grpSpPr>
          <a:xfrm>
            <a:off x="352425" y="0"/>
            <a:ext cx="8439150" cy="5029200"/>
            <a:chOff x="0" y="0"/>
            <a:chExt cx="5760" cy="4224"/>
          </a:xfrm>
        </p:grpSpPr>
        <p:pic>
          <p:nvPicPr>
            <p:cNvPr id="185349" name="Picture 6" descr="n3"/>
            <p:cNvPicPr>
              <a:picLocks noChangeAspect="1"/>
            </p:cNvPicPr>
            <p:nvPr/>
          </p:nvPicPr>
          <p:blipFill>
            <a:blip r:embed="rId1"/>
            <a:stretch>
              <a:fillRect/>
            </a:stretch>
          </p:blipFill>
          <p:spPr>
            <a:xfrm>
              <a:off x="384" y="80"/>
              <a:ext cx="4992" cy="64"/>
            </a:xfrm>
            <a:prstGeom prst="rect">
              <a:avLst/>
            </a:prstGeom>
            <a:noFill/>
            <a:ln w="9525">
              <a:noFill/>
            </a:ln>
          </p:spPr>
        </p:pic>
        <p:pic>
          <p:nvPicPr>
            <p:cNvPr id="185350" name="Picture 6" descr="n3"/>
            <p:cNvPicPr>
              <a:picLocks noChangeAspect="1"/>
            </p:cNvPicPr>
            <p:nvPr/>
          </p:nvPicPr>
          <p:blipFill>
            <a:blip r:embed="rId1"/>
            <a:stretch>
              <a:fillRect/>
            </a:stretch>
          </p:blipFill>
          <p:spPr>
            <a:xfrm>
              <a:off x="384" y="4160"/>
              <a:ext cx="4992" cy="64"/>
            </a:xfrm>
            <a:prstGeom prst="rect">
              <a:avLst/>
            </a:prstGeom>
            <a:noFill/>
            <a:ln w="9525">
              <a:noFill/>
            </a:ln>
          </p:spPr>
        </p:pic>
        <p:pic>
          <p:nvPicPr>
            <p:cNvPr id="185351" name="Picture 7" descr="hoala"/>
            <p:cNvPicPr>
              <a:picLocks noChangeAspect="1"/>
            </p:cNvPicPr>
            <p:nvPr/>
          </p:nvPicPr>
          <p:blipFill>
            <a:blip r:embed="rId2"/>
            <a:stretch>
              <a:fillRect/>
            </a:stretch>
          </p:blipFill>
          <p:spPr>
            <a:xfrm>
              <a:off x="5376" y="672"/>
              <a:ext cx="384" cy="3552"/>
            </a:xfrm>
            <a:prstGeom prst="rect">
              <a:avLst/>
            </a:prstGeom>
            <a:noFill/>
            <a:ln w="9525">
              <a:noFill/>
            </a:ln>
          </p:spPr>
        </p:pic>
        <p:pic>
          <p:nvPicPr>
            <p:cNvPr id="185352" name="Picture 8" descr="hoala"/>
            <p:cNvPicPr>
              <a:picLocks noChangeAspect="1"/>
            </p:cNvPicPr>
            <p:nvPr/>
          </p:nvPicPr>
          <p:blipFill>
            <a:blip r:embed="rId2"/>
            <a:stretch>
              <a:fillRect/>
            </a:stretch>
          </p:blipFill>
          <p:spPr>
            <a:xfrm>
              <a:off x="0" y="672"/>
              <a:ext cx="384" cy="3552"/>
            </a:xfrm>
            <a:prstGeom prst="rect">
              <a:avLst/>
            </a:prstGeom>
            <a:noFill/>
            <a:ln w="9525">
              <a:noFill/>
            </a:ln>
          </p:spPr>
        </p:pic>
        <p:pic>
          <p:nvPicPr>
            <p:cNvPr id="185353" name="Picture 9" descr="Picture5"/>
            <p:cNvPicPr>
              <a:picLocks noChangeAspect="1"/>
            </p:cNvPicPr>
            <p:nvPr/>
          </p:nvPicPr>
          <p:blipFill>
            <a:blip r:embed="rId3"/>
            <a:stretch>
              <a:fillRect/>
            </a:stretch>
          </p:blipFill>
          <p:spPr>
            <a:xfrm>
              <a:off x="0" y="0"/>
              <a:ext cx="816" cy="808"/>
            </a:xfrm>
            <a:prstGeom prst="rect">
              <a:avLst/>
            </a:prstGeom>
            <a:noFill/>
            <a:ln w="9525">
              <a:noFill/>
            </a:ln>
          </p:spPr>
        </p:pic>
        <p:pic>
          <p:nvPicPr>
            <p:cNvPr id="185354" name="Picture 10" descr="Picture5"/>
            <p:cNvPicPr>
              <a:picLocks noChangeAspect="1"/>
            </p:cNvPicPr>
            <p:nvPr/>
          </p:nvPicPr>
          <p:blipFill>
            <a:blip r:embed="rId3"/>
            <a:stretch>
              <a:fillRect/>
            </a:stretch>
          </p:blipFill>
          <p:spPr>
            <a:xfrm rot="5879360">
              <a:off x="4948" y="4"/>
              <a:ext cx="816" cy="808"/>
            </a:xfrm>
            <a:prstGeom prst="rect">
              <a:avLst/>
            </a:prstGeom>
            <a:noFill/>
            <a:ln w="9525">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0" y="82006"/>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63538" y="1430338"/>
            <a:ext cx="1606550" cy="249713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algn="ctr" eaLnBrk="1" hangingPunct="1">
              <a:buNone/>
            </a:pPr>
            <a:r>
              <a:rPr sz="3600" b="1" dirty="0">
                <a:solidFill>
                  <a:srgbClr val="0000FF"/>
                </a:solidFill>
                <a:latin typeface="Times New Roman" panose="02020603050405020304" pitchFamily="18" charset="0"/>
                <a:cs typeface="Times New Roman" panose="02020603050405020304" pitchFamily="18" charset="0"/>
              </a:rPr>
              <a:t>NỘI DUNG</a:t>
            </a:r>
            <a:endParaRPr sz="3600" b="1" dirty="0">
              <a:solidFill>
                <a:srgbClr val="0000FF"/>
              </a:solidFill>
              <a:latin typeface="Times New Roman" panose="02020603050405020304" pitchFamily="18" charset="0"/>
              <a:ea typeface="Times New Roman" panose="02020603050405020304" pitchFamily="18" charset="0"/>
            </a:endParaRPr>
          </a:p>
        </p:txBody>
      </p:sp>
      <p:sp>
        <p:nvSpPr>
          <p:cNvPr id="5" name="Left Brace 4"/>
          <p:cNvSpPr/>
          <p:nvPr/>
        </p:nvSpPr>
        <p:spPr>
          <a:xfrm>
            <a:off x="1992313" y="1441450"/>
            <a:ext cx="469900" cy="2497138"/>
          </a:xfrm>
          <a:prstGeom prst="leftBrace">
            <a:avLst/>
          </a:prstGeom>
          <a:ln w="57150"/>
        </p:spPr>
        <p:style>
          <a:lnRef idx="1">
            <a:schemeClr val="accent1"/>
          </a:lnRef>
          <a:fillRef idx="0">
            <a:schemeClr val="accent1"/>
          </a:fillRef>
          <a:effectRef idx="0">
            <a:schemeClr val="accent1"/>
          </a:effectRef>
          <a:fontRef idx="minor">
            <a:schemeClr val="tx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algn="ctr" eaLnBrk="1" hangingPunct="1">
              <a:buNone/>
            </a:pPr>
            <a:endParaRPr dirty="0">
              <a:latin typeface="Calibri" panose="020F0502020204030204" pitchFamily="34" charset="0"/>
            </a:endParaRPr>
          </a:p>
        </p:txBody>
      </p:sp>
      <p:sp>
        <p:nvSpPr>
          <p:cNvPr id="6" name="Rectangle 5"/>
          <p:cNvSpPr/>
          <p:nvPr/>
        </p:nvSpPr>
        <p:spPr>
          <a:xfrm>
            <a:off x="2473325" y="969963"/>
            <a:ext cx="5478463" cy="8794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I. PHẢN XẠ ÁNH SÁNG</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7" name="Rectangle 6"/>
          <p:cNvSpPr/>
          <p:nvPr/>
        </p:nvSpPr>
        <p:spPr>
          <a:xfrm>
            <a:off x="2473325" y="3681413"/>
            <a:ext cx="5478463" cy="9445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III. </a:t>
            </a:r>
            <a:r>
              <a:rPr lang="vi-VN" altLang="x-none" sz="2800" b="1" dirty="0">
                <a:solidFill>
                  <a:srgbClr val="0000FF"/>
                </a:solidFill>
                <a:latin typeface="Times New Roman" panose="02020603050405020304" pitchFamily="18" charset="0"/>
                <a:cs typeface="Times New Roman" panose="02020603050405020304" pitchFamily="18" charset="0"/>
              </a:rPr>
              <a:t>PHẢN XẠ VÀ PHẢN XẠ KHUẾCH TÁN</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8" name="Rectangle 7"/>
          <p:cNvSpPr/>
          <p:nvPr/>
        </p:nvSpPr>
        <p:spPr>
          <a:xfrm>
            <a:off x="2473325" y="1992313"/>
            <a:ext cx="5478463" cy="14779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II. ĐỊNH LUẬT PHẢN XẠ ÁNH SÁNG</a:t>
            </a:r>
            <a:endParaRPr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6"/>
          <p:cNvSpPr txBox="1"/>
          <p:nvPr/>
        </p:nvSpPr>
        <p:spPr>
          <a:xfrm>
            <a:off x="188913" y="1409700"/>
            <a:ext cx="5478462" cy="3778250"/>
          </a:xfrm>
          <a:prstGeom prst="rect">
            <a:avLst/>
          </a:prstGeom>
          <a:noFill/>
          <a:ln w="9525">
            <a:noFill/>
          </a:ln>
        </p:spPr>
        <p:txBody>
          <a:bodyPr lIns="77925" tIns="38963" rIns="77925" bIns="38963">
            <a:spAutoFit/>
          </a:bodyPr>
          <a:p>
            <a:pPr algn="just" eaLnBrk="1" hangingPunct="1">
              <a:lnSpc>
                <a:spcPct val="150000"/>
              </a:lnSpc>
            </a:pPr>
            <a:r>
              <a:rPr lang="vi-VN" altLang="en-US" sz="2400" i="1" dirty="0">
                <a:latin typeface="Times New Roman" panose="02020603050405020304" pitchFamily="18" charset="0"/>
                <a:cs typeface="Segoe UI" panose="020B0502040204020203" pitchFamily="34" charset="0"/>
              </a:rPr>
              <a:t>*</a:t>
            </a:r>
            <a:r>
              <a:rPr lang="en-US" altLang="en-US" sz="2400" i="1" dirty="0">
                <a:latin typeface="Times New Roman" panose="02020603050405020304" pitchFamily="18" charset="0"/>
                <a:cs typeface="Segoe UI" panose="020B0502040204020203" pitchFamily="34" charset="0"/>
              </a:rPr>
              <a:t> Thảo luận:</a:t>
            </a:r>
            <a:r>
              <a:rPr lang="en-US" altLang="en-US" sz="2400" dirty="0">
                <a:latin typeface="Times New Roman" panose="02020603050405020304" pitchFamily="18" charset="0"/>
                <a:cs typeface="Segoe UI" panose="020B0502040204020203" pitchFamily="34" charset="0"/>
              </a:rPr>
              <a:t> </a:t>
            </a:r>
            <a:endParaRPr lang="en-US" altLang="en-US" sz="1400" dirty="0">
              <a:latin typeface="Segoe UI" panose="020B0502040204020203" pitchFamily="34" charset="0"/>
              <a:cs typeface="Segoe UI" panose="020B0502040204020203" pitchFamily="34" charset="0"/>
            </a:endParaRPr>
          </a:p>
          <a:p>
            <a:pPr algn="just" eaLnBrk="1" hangingPunct="1">
              <a:lnSpc>
                <a:spcPct val="150000"/>
              </a:lnSpc>
            </a:pPr>
            <a:r>
              <a:rPr lang="vi-VN" altLang="en-US" sz="2400" dirty="0">
                <a:solidFill>
                  <a:srgbClr val="000000"/>
                </a:solidFill>
                <a:latin typeface="Times New Roman" panose="02020603050405020304" pitchFamily="18" charset="0"/>
                <a:cs typeface="Segoe UI" panose="020B0502040204020203" pitchFamily="34" charset="0"/>
              </a:rPr>
              <a:t>+Ta nhìn thấy gì trên mặt nước?</a:t>
            </a:r>
            <a:endParaRPr lang="en-US" altLang="en-US" sz="1400" dirty="0">
              <a:latin typeface="Segoe UI" panose="020B0502040204020203" pitchFamily="34" charset="0"/>
              <a:cs typeface="Segoe UI" panose="020B0502040204020203" pitchFamily="34" charset="0"/>
            </a:endParaRPr>
          </a:p>
          <a:p>
            <a:pPr algn="just" eaLnBrk="1" hangingPunct="1">
              <a:lnSpc>
                <a:spcPct val="122000"/>
              </a:lnSpc>
              <a:spcAft>
                <a:spcPts val="400"/>
              </a:spcAft>
            </a:pPr>
            <a:r>
              <a:rPr lang="vi-VN" altLang="en-US" sz="2400" dirty="0">
                <a:solidFill>
                  <a:srgbClr val="000000"/>
                </a:solidFill>
                <a:latin typeface="Times New Roman" panose="02020603050405020304" pitchFamily="18" charset="0"/>
                <a:cs typeface="Segoe UI" panose="020B0502040204020203" pitchFamily="34" charset="0"/>
              </a:rPr>
              <a:t>+Trong điều kiện n</a:t>
            </a:r>
            <a:r>
              <a:rPr lang="vi-VN" altLang="en-US" sz="2400" dirty="0">
                <a:solidFill>
                  <a:srgbClr val="000000"/>
                </a:solidFill>
                <a:latin typeface="Times New Roman" panose="02020603050405020304" pitchFamily="18" charset="0"/>
                <a:ea typeface="Segoe UI" panose="020B0502040204020203" pitchFamily="34" charset="0"/>
              </a:rPr>
              <a:t>à</a:t>
            </a:r>
            <a:r>
              <a:rPr lang="vi-VN" altLang="en-US" sz="2400" dirty="0">
                <a:solidFill>
                  <a:srgbClr val="000000"/>
                </a:solidFill>
                <a:latin typeface="Times New Roman" panose="02020603050405020304" pitchFamily="18" charset="0"/>
                <a:cs typeface="Segoe UI" panose="020B0502040204020203" pitchFamily="34" charset="0"/>
              </a:rPr>
              <a:t>o ta nhìn thấy ảnh trên mặt nước. Nếu không có nguồn sáng hoặc mặt nước thì hiện tượng trên có xảy ra không?</a:t>
            </a:r>
            <a:endParaRPr lang="en-US" altLang="en-US" sz="2400" dirty="0">
              <a:latin typeface="Times New Roman" panose="02020603050405020304" pitchFamily="18" charset="0"/>
              <a:cs typeface="Calibri" panose="020F0502020204030204" pitchFamily="34" charset="0"/>
            </a:endParaRPr>
          </a:p>
          <a:p>
            <a:pPr algn="just" eaLnBrk="1" hangingPunct="1"/>
            <a:r>
              <a:rPr lang="vi-VN" altLang="en-US" sz="2400" dirty="0">
                <a:latin typeface="Times New Roman" panose="02020603050405020304" pitchFamily="18" charset="0"/>
                <a:cs typeface="Calibri" panose="020F0502020204030204" pitchFamily="34" charset="0"/>
              </a:rPr>
              <a:t>+ Nêu 1 số ví dụ về hiện tượng PXAS m</a:t>
            </a:r>
            <a:r>
              <a:rPr lang="vi-VN" altLang="en-US" sz="2400" dirty="0">
                <a:latin typeface="Times New Roman" panose="02020603050405020304" pitchFamily="18" charset="0"/>
                <a:ea typeface="Calibri" panose="020F0502020204030204" pitchFamily="34" charset="0"/>
              </a:rPr>
              <a:t>à</a:t>
            </a:r>
            <a:r>
              <a:rPr lang="vi-VN" altLang="en-US" sz="2400" dirty="0">
                <a:latin typeface="Times New Roman" panose="02020603050405020304" pitchFamily="18" charset="0"/>
                <a:cs typeface="Calibri" panose="020F0502020204030204" pitchFamily="34" charset="0"/>
              </a:rPr>
              <a:t> em quan sát được trong thực tế?</a:t>
            </a:r>
            <a:endParaRPr lang="en-US" altLang="en-US" sz="2400" dirty="0">
              <a:latin typeface="Times New Roman" panose="02020603050405020304" pitchFamily="18" charset="0"/>
              <a:ea typeface="Calibri" panose="020F0502020204030204" pitchFamily="34" charset="0"/>
            </a:endParaRPr>
          </a:p>
        </p:txBody>
      </p:sp>
      <p:sp>
        <p:nvSpPr>
          <p:cNvPr id="2119" name="Text Box 71"/>
          <p:cNvSpPr txBox="1"/>
          <p:nvPr/>
        </p:nvSpPr>
        <p:spPr>
          <a:xfrm>
            <a:off x="5916613" y="1174750"/>
            <a:ext cx="2901950" cy="447675"/>
          </a:xfrm>
          <a:prstGeom prst="rect">
            <a:avLst/>
          </a:prstGeom>
          <a:noFill/>
          <a:ln w="9525">
            <a:noFill/>
          </a:ln>
        </p:spPr>
        <p:txBody>
          <a:bodyPr lIns="77925" tIns="38963" rIns="77925" bIns="38963">
            <a:spAutoFit/>
          </a:bodyPr>
          <a:p>
            <a:pPr algn="ctr" eaLnBrk="1" hangingPunct="1"/>
            <a:r>
              <a:rPr lang="en-US" altLang="en-US" sz="2400" b="1" dirty="0">
                <a:solidFill>
                  <a:srgbClr val="0000FF"/>
                </a:solidFill>
                <a:latin typeface="Times New Roman" panose="02020603050405020304" pitchFamily="18" charset="0"/>
              </a:rPr>
              <a:t>Mặt nước</a:t>
            </a:r>
            <a:endParaRPr lang="en-US" altLang="en-US" sz="2400" b="1" dirty="0">
              <a:solidFill>
                <a:srgbClr val="0000FF"/>
              </a:solidFill>
              <a:latin typeface="Times New Roman" panose="02020603050405020304" pitchFamily="18" charset="0"/>
            </a:endParaRPr>
          </a:p>
        </p:txBody>
      </p:sp>
      <p:pic>
        <p:nvPicPr>
          <p:cNvPr id="20" name="Picture 19"/>
          <p:cNvPicPr>
            <a:picLocks noChangeAspect="1"/>
          </p:cNvPicPr>
          <p:nvPr/>
        </p:nvPicPr>
        <p:blipFill>
          <a:blip r:embed="rId1" cstate="print"/>
          <a:stretch>
            <a:fillRect/>
          </a:stretch>
        </p:blipFill>
        <p:spPr>
          <a:xfrm>
            <a:off x="5915934" y="1910021"/>
            <a:ext cx="3065470" cy="26684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6988" y="625475"/>
            <a:ext cx="5478463" cy="8794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I. PHẢN XẠ ÁNH SÁNG</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10" name="Hộp Văn bản 9"/>
          <p:cNvSpPr txBox="1"/>
          <p:nvPr/>
        </p:nvSpPr>
        <p:spPr>
          <a:xfrm>
            <a:off x="484188" y="2451100"/>
            <a:ext cx="4683125" cy="2308225"/>
          </a:xfrm>
          <a:prstGeom prst="rect">
            <a:avLst/>
          </a:prstGeom>
          <a:noFill/>
          <a:ln w="9525">
            <a:noFill/>
          </a:ln>
        </p:spPr>
        <p:txBody>
          <a:bodyPr>
            <a:spAutoFit/>
          </a:bodyPr>
          <a:p>
            <a:pPr algn="just">
              <a:buNone/>
            </a:pPr>
            <a:r>
              <a:rPr lang="vi-VN" altLang="x-none" sz="2400" i="1" dirty="0">
                <a:latin typeface="Times New Roman" panose="02020603050405020304" pitchFamily="18" charset="0"/>
                <a:cs typeface="Calibri" panose="020F0502020204030204" pitchFamily="34" charset="0"/>
              </a:rPr>
              <a:t>Để nhìn thấy ảnh trên mặt nước, cần có các tia sáng xuất phát từ nguồn, đến mặt nước rồi phản chiếu v</a:t>
            </a:r>
            <a:r>
              <a:rPr lang="vi-VN" altLang="x-none" sz="2400" i="1" dirty="0">
                <a:latin typeface="Times New Roman" panose="02020603050405020304" pitchFamily="18" charset="0"/>
                <a:ea typeface="Calibri" panose="020F0502020204030204" pitchFamily="34" charset="0"/>
              </a:rPr>
              <a:t>à</a:t>
            </a:r>
            <a:r>
              <a:rPr lang="vi-VN" altLang="x-none" sz="2400" i="1" dirty="0">
                <a:latin typeface="Times New Roman" panose="02020603050405020304" pitchFamily="18" charset="0"/>
                <a:cs typeface="Calibri" panose="020F0502020204030204" pitchFamily="34" charset="0"/>
              </a:rPr>
              <a:t>o mắt ta. Đó l</a:t>
            </a:r>
            <a:r>
              <a:rPr lang="vi-VN" altLang="x-none" sz="2400" i="1" dirty="0">
                <a:latin typeface="Times New Roman" panose="02020603050405020304" pitchFamily="18" charset="0"/>
                <a:ea typeface="Calibri" panose="020F0502020204030204" pitchFamily="34" charset="0"/>
              </a:rPr>
              <a:t>à</a:t>
            </a:r>
            <a:r>
              <a:rPr lang="vi-VN" altLang="x-none" sz="2400" i="1" dirty="0">
                <a:latin typeface="Times New Roman" panose="02020603050405020304" pitchFamily="18" charset="0"/>
                <a:cs typeface="Calibri" panose="020F0502020204030204" pitchFamily="34" charset="0"/>
              </a:rPr>
              <a:t> hiện tượng phản xạ ánh sáng.</a:t>
            </a:r>
            <a:endParaRPr sz="2400" i="1" dirty="0">
              <a:latin typeface="Times New Roman" panose="02020603050405020304" pitchFamily="18" charset="0"/>
              <a:cs typeface="Calibri" panose="020F0502020204030204" pitchFamily="34" charset="0"/>
            </a:endParaRPr>
          </a:p>
          <a:p>
            <a:pPr algn="just">
              <a:buNone/>
            </a:pPr>
            <a:r>
              <a:rPr lang="vi-VN" altLang="x-none" sz="2400" i="1" dirty="0">
                <a:latin typeface="Times New Roman" panose="02020603050405020304" pitchFamily="18" charset="0"/>
                <a:cs typeface="Calibri" panose="020F0502020204030204" pitchFamily="34" charset="0"/>
              </a:rPr>
              <a:t>Soi gương, nhìn v</a:t>
            </a:r>
            <a:r>
              <a:rPr lang="vi-VN" altLang="x-none" sz="2400" i="1" dirty="0">
                <a:latin typeface="Times New Roman" panose="02020603050405020304" pitchFamily="18" charset="0"/>
                <a:ea typeface="Calibri" panose="020F0502020204030204" pitchFamily="34" charset="0"/>
              </a:rPr>
              <a:t>à</a:t>
            </a:r>
            <a:r>
              <a:rPr lang="vi-VN" altLang="x-none" sz="2400" i="1" dirty="0">
                <a:latin typeface="Times New Roman" panose="02020603050405020304" pitchFamily="18" charset="0"/>
                <a:cs typeface="Calibri" panose="020F0502020204030204" pitchFamily="34" charset="0"/>
              </a:rPr>
              <a:t>o chậu nước.</a:t>
            </a:r>
            <a:endParaRPr sz="2400" i="1" dirty="0">
              <a:latin typeface="Times New Roman" panose="02020603050405020304" pitchFamily="18" charset="0"/>
              <a:ea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19"/>
                                        </p:tgtEl>
                                        <p:attrNameLst>
                                          <p:attrName>style.visibility</p:attrName>
                                        </p:attrNameLst>
                                      </p:cBhvr>
                                      <p:to>
                                        <p:strVal val="visible"/>
                                      </p:to>
                                    </p:set>
                                    <p:animEffect transition="in" filter="checkerboard(across)">
                                      <p:cBhvr>
                                        <p:cTn id="12" dur="500"/>
                                        <p:tgtEl>
                                          <p:spTgt spid="2119"/>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fade">
                                      <p:cBhvr>
                                        <p:cTn id="20" dur="500"/>
                                        <p:tgtEl>
                                          <p:spTgt spid="717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17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P spid="2119" grpId="0"/>
      <p:bldP spid="6"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4365625" y="1497013"/>
            <a:ext cx="4422775" cy="2941637"/>
          </a:xfrm>
          <a:prstGeom prst="rect">
            <a:avLst/>
          </a:prstGeom>
          <a:noFill/>
          <a:ln w="9525">
            <a:noFill/>
          </a:ln>
        </p:spPr>
      </p:pic>
      <p:pic>
        <p:nvPicPr>
          <p:cNvPr id="185347" name="Picture 2" descr="D:\VAT LY\TAI TL LY7\guong - soi -ung-thu-tuyen-giap4-kienthuc.net.vn_lwqp.jpg"/>
          <p:cNvPicPr>
            <a:picLocks noChangeAspect="1"/>
          </p:cNvPicPr>
          <p:nvPr/>
        </p:nvPicPr>
        <p:blipFill>
          <a:blip r:embed="rId2"/>
          <a:stretch>
            <a:fillRect/>
          </a:stretch>
        </p:blipFill>
        <p:spPr>
          <a:xfrm>
            <a:off x="138113" y="1524000"/>
            <a:ext cx="4114800" cy="2909888"/>
          </a:xfrm>
          <a:prstGeom prst="rect">
            <a:avLst/>
          </a:prstGeom>
          <a:noFill/>
          <a:ln w="9525">
            <a:noFill/>
          </a:ln>
        </p:spPr>
      </p:pic>
      <p:sp>
        <p:nvSpPr>
          <p:cNvPr id="9" name="TextBox 12"/>
          <p:cNvSpPr txBox="1"/>
          <p:nvPr/>
        </p:nvSpPr>
        <p:spPr>
          <a:xfrm>
            <a:off x="2522538" y="4637088"/>
            <a:ext cx="4054475" cy="447675"/>
          </a:xfrm>
          <a:prstGeom prst="rect">
            <a:avLst/>
          </a:prstGeom>
          <a:noFill/>
        </p:spPr>
        <p:txBody>
          <a:bodyPr lIns="77925" tIns="38963" rIns="77925" bIns="38963">
            <a:spAutoFit/>
          </a:bodyPr>
          <a:p>
            <a:pPr eaLnBrk="1" hangingPunct="1">
              <a:buNone/>
            </a:pPr>
            <a:r>
              <a:rPr lang="vi-VN" altLang="x-none" sz="2400" b="1" dirty="0">
                <a:solidFill>
                  <a:srgbClr val="0000FF"/>
                </a:solidFill>
                <a:latin typeface="Times New Roman" panose="02020603050405020304" pitchFamily="18" charset="0"/>
                <a:cs typeface="Times New Roman" panose="02020603050405020304" pitchFamily="18" charset="0"/>
              </a:rPr>
              <a:t>Hiện tượng phản xạ ánh sáng</a:t>
            </a:r>
            <a:endParaRPr sz="2400" b="1" dirty="0">
              <a:solidFill>
                <a:srgbClr val="000000"/>
              </a:solidFill>
              <a:latin typeface="Times New Roman" panose="02020603050405020304" pitchFamily="18" charset="0"/>
              <a:ea typeface="Times New Roman" panose="02020603050405020304" pitchFamily="18" charset="0"/>
            </a:endParaRPr>
          </a:p>
        </p:txBody>
      </p:sp>
      <p:sp>
        <p:nvSpPr>
          <p:cNvPr id="10"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11" name="Rectangle 5"/>
          <p:cNvSpPr/>
          <p:nvPr/>
        </p:nvSpPr>
        <p:spPr>
          <a:xfrm>
            <a:off x="26988" y="625475"/>
            <a:ext cx="5478463" cy="8794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I. PHẢN XẠ ÁNH SÁNG</a:t>
            </a:r>
            <a:endParaRPr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charRg st="0" end="28"/>
                                            </p:txEl>
                                          </p:spTgt>
                                        </p:tgtEl>
                                        <p:attrNameLst>
                                          <p:attrName>style.visibility</p:attrName>
                                        </p:attrNameLst>
                                      </p:cBhvr>
                                      <p:to>
                                        <p:strVal val="visible"/>
                                      </p:to>
                                    </p:set>
                                    <p:anim calcmode="lin" valueType="num">
                                      <p:cBhvr additive="base">
                                        <p:cTn id="13" dur="500" fill="hold"/>
                                        <p:tgtEl>
                                          <p:spTgt spid="9">
                                            <p:txEl>
                                              <p:charRg st="0" end="2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charRg st="0" end="2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9"/>
          <p:cNvPicPr>
            <a:picLocks noChangeAspect="1"/>
          </p:cNvPicPr>
          <p:nvPr/>
        </p:nvPicPr>
        <p:blipFill>
          <a:blip r:embed="rId1"/>
          <a:stretch>
            <a:fillRect/>
          </a:stretch>
        </p:blipFill>
        <p:spPr>
          <a:xfrm>
            <a:off x="176213" y="1600200"/>
            <a:ext cx="4235450" cy="2663825"/>
          </a:xfrm>
          <a:prstGeom prst="rect">
            <a:avLst/>
          </a:prstGeom>
          <a:noFill/>
          <a:ln w="9525">
            <a:noFill/>
          </a:ln>
        </p:spPr>
      </p:pic>
      <p:pic>
        <p:nvPicPr>
          <p:cNvPr id="12" name="Picture 11"/>
          <p:cNvPicPr>
            <a:picLocks noChangeAspect="1"/>
          </p:cNvPicPr>
          <p:nvPr/>
        </p:nvPicPr>
        <p:blipFill>
          <a:blip r:embed="rId2"/>
          <a:stretch>
            <a:fillRect/>
          </a:stretch>
        </p:blipFill>
        <p:spPr>
          <a:xfrm>
            <a:off x="4692650" y="1600200"/>
            <a:ext cx="4235450" cy="2663825"/>
          </a:xfrm>
          <a:prstGeom prst="rect">
            <a:avLst/>
          </a:prstGeom>
          <a:noFill/>
          <a:ln w="9525">
            <a:noFill/>
          </a:ln>
        </p:spPr>
      </p:pic>
      <p:sp>
        <p:nvSpPr>
          <p:cNvPr id="13" name="TextBox 12"/>
          <p:cNvSpPr txBox="1"/>
          <p:nvPr/>
        </p:nvSpPr>
        <p:spPr>
          <a:xfrm>
            <a:off x="207963" y="4413250"/>
            <a:ext cx="8967788" cy="447675"/>
          </a:xfrm>
          <a:prstGeom prst="rect">
            <a:avLst/>
          </a:prstGeom>
          <a:noFill/>
        </p:spPr>
        <p:txBody>
          <a:bodyPr lIns="77925" tIns="38963" rIns="77925" bIns="38963">
            <a:spAutoFit/>
          </a:bodyPr>
          <a:p>
            <a:pPr eaLnBrk="1" hangingPunct="1">
              <a:buNone/>
            </a:pPr>
            <a:r>
              <a:rPr sz="2400" b="1" dirty="0">
                <a:solidFill>
                  <a:srgbClr val="0000FF"/>
                </a:solidFill>
                <a:latin typeface="Times New Roman" panose="02020603050405020304" pitchFamily="18" charset="0"/>
                <a:cs typeface="Times New Roman" panose="02020603050405020304" pitchFamily="18" charset="0"/>
              </a:rPr>
              <a:t>Gương phẳng </a:t>
            </a:r>
            <a:r>
              <a:rPr sz="2400" b="1" dirty="0">
                <a:solidFill>
                  <a:srgbClr val="000000"/>
                </a:solidFill>
                <a:latin typeface="Times New Roman" panose="02020603050405020304" pitchFamily="18" charset="0"/>
                <a:cs typeface="Times New Roman" panose="02020603050405020304" pitchFamily="18" charset="0"/>
              </a:rPr>
              <a:t>l</a:t>
            </a:r>
            <a:r>
              <a:rPr sz="2400" b="1" dirty="0">
                <a:solidFill>
                  <a:srgbClr val="000000"/>
                </a:solidFill>
                <a:latin typeface="Times New Roman" panose="02020603050405020304" pitchFamily="18" charset="0"/>
                <a:ea typeface="Times New Roman" panose="02020603050405020304" pitchFamily="18" charset="0"/>
              </a:rPr>
              <a:t>à</a:t>
            </a:r>
            <a:r>
              <a:rPr sz="2400" b="1" dirty="0">
                <a:solidFill>
                  <a:srgbClr val="000000"/>
                </a:solidFill>
                <a:latin typeface="Times New Roman" panose="02020603050405020304" pitchFamily="18" charset="0"/>
                <a:cs typeface="Times New Roman" panose="02020603050405020304" pitchFamily="18" charset="0"/>
              </a:rPr>
              <a:t> vật có đặc điểm gì?(Bề mặt, sự phản xạ ánh sáng)</a:t>
            </a:r>
            <a:endParaRPr sz="2400" b="1" dirty="0">
              <a:solidFill>
                <a:srgbClr val="000000"/>
              </a:solidFill>
              <a:latin typeface="Times New Roman" panose="02020603050405020304" pitchFamily="18" charset="0"/>
              <a:ea typeface="Times New Roman" panose="02020603050405020304" pitchFamily="18" charset="0"/>
            </a:endParaRPr>
          </a:p>
        </p:txBody>
      </p:sp>
      <p:sp>
        <p:nvSpPr>
          <p:cNvPr id="7"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Rectangle 5"/>
          <p:cNvSpPr/>
          <p:nvPr/>
        </p:nvSpPr>
        <p:spPr>
          <a:xfrm>
            <a:off x="26988" y="625475"/>
            <a:ext cx="5478463" cy="8794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I. PHẢN XẠ ÁNH SÁNG</a:t>
            </a:r>
            <a:endParaRPr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charRg st="0" end="64"/>
                                            </p:txEl>
                                          </p:spTgt>
                                        </p:tgtEl>
                                        <p:attrNameLst>
                                          <p:attrName>style.visibility</p:attrName>
                                        </p:attrNameLst>
                                      </p:cBhvr>
                                      <p:to>
                                        <p:strVal val="visible"/>
                                      </p:to>
                                    </p:set>
                                    <p:anim calcmode="lin" valueType="num">
                                      <p:cBhvr additive="base">
                                        <p:cTn id="19" dur="500" fill="hold"/>
                                        <p:tgtEl>
                                          <p:spTgt spid="13">
                                            <p:txEl>
                                              <p:charRg st="0" end="6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charRg st="0" end="6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4352925" y="193675"/>
            <a:ext cx="4354513" cy="2243138"/>
          </a:xfrm>
          <a:prstGeom prst="rect">
            <a:avLst/>
          </a:prstGeom>
          <a:noFill/>
          <a:ln w="9525">
            <a:noFill/>
          </a:ln>
        </p:spPr>
      </p:pic>
      <p:pic>
        <p:nvPicPr>
          <p:cNvPr id="4" name="Picture 3"/>
          <p:cNvPicPr>
            <a:picLocks noChangeAspect="1"/>
          </p:cNvPicPr>
          <p:nvPr/>
        </p:nvPicPr>
        <p:blipFill>
          <a:blip r:embed="rId2"/>
          <a:stretch>
            <a:fillRect/>
          </a:stretch>
        </p:blipFill>
        <p:spPr>
          <a:xfrm>
            <a:off x="88900" y="193675"/>
            <a:ext cx="4097338" cy="2243138"/>
          </a:xfrm>
          <a:prstGeom prst="rect">
            <a:avLst/>
          </a:prstGeom>
          <a:noFill/>
          <a:ln w="9525">
            <a:noFill/>
          </a:ln>
        </p:spPr>
      </p:pic>
      <p:pic>
        <p:nvPicPr>
          <p:cNvPr id="3" name="Picture 2"/>
          <p:cNvPicPr>
            <a:picLocks noChangeAspect="1"/>
          </p:cNvPicPr>
          <p:nvPr/>
        </p:nvPicPr>
        <p:blipFill>
          <a:blip r:embed="rId3"/>
          <a:stretch>
            <a:fillRect/>
          </a:stretch>
        </p:blipFill>
        <p:spPr>
          <a:xfrm>
            <a:off x="4264025" y="2689225"/>
            <a:ext cx="4443413" cy="2328863"/>
          </a:xfrm>
          <a:prstGeom prst="rect">
            <a:avLst/>
          </a:prstGeom>
          <a:noFill/>
          <a:ln w="9525">
            <a:noFill/>
          </a:ln>
        </p:spPr>
      </p:pic>
      <p:pic>
        <p:nvPicPr>
          <p:cNvPr id="7" name="Picture 2" descr="Káº¿t quáº£ hÃ¬nh áº£nh cho mÃ n hÃ¬nh Äiá»n thoáº¡i"/>
          <p:cNvPicPr>
            <a:picLocks noChangeAspect="1"/>
          </p:cNvPicPr>
          <p:nvPr/>
        </p:nvPicPr>
        <p:blipFill>
          <a:blip r:embed="rId4"/>
          <a:stretch>
            <a:fillRect/>
          </a:stretch>
        </p:blipFill>
        <p:spPr>
          <a:xfrm>
            <a:off x="88900" y="2689225"/>
            <a:ext cx="4097338" cy="23288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52413" y="1736725"/>
            <a:ext cx="8639175" cy="830263"/>
          </a:xfrm>
          <a:prstGeom prst="rect">
            <a:avLst/>
          </a:prstGeom>
          <a:noFill/>
          <a:ln w="9525">
            <a:noFill/>
          </a:ln>
        </p:spPr>
        <p:txBody>
          <a:bodyPr>
            <a:spAutoFit/>
          </a:bodyPr>
          <a:p>
            <a:pPr eaLnBrk="1" hangingPunct="1"/>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Mặt phản xạ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1 mặt phẳng, nhẵn bóng thì ta </a:t>
            </a:r>
            <a:r>
              <a:rPr lang="en-US" altLang="en-US" sz="2400" dirty="0">
                <a:latin typeface="Times New Roman" panose="02020603050405020304" pitchFamily="18" charset="0"/>
                <a:cs typeface="Times New Roman" panose="02020603050405020304" pitchFamily="18" charset="0"/>
              </a:rPr>
              <a:t>gọi</a:t>
            </a:r>
            <a:r>
              <a:rPr lang="vi-VN" altLang="en-US" sz="2400" dirty="0">
                <a:latin typeface="Times New Roman" panose="02020603050405020304" pitchFamily="18" charset="0"/>
                <a:cs typeface="Times New Roman" panose="02020603050405020304" pitchFamily="18" charset="0"/>
              </a:rPr>
              <a:t> đó</a:t>
            </a:r>
            <a:r>
              <a:rPr lang="en-US" altLang="en-US" sz="2400" dirty="0">
                <a:latin typeface="Times New Roman" panose="02020603050405020304" pitchFamily="18" charset="0"/>
                <a:cs typeface="Times New Roman" panose="02020603050405020304" pitchFamily="18" charset="0"/>
              </a:rPr>
              <a:t>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gương phẳng.</a:t>
            </a:r>
            <a:endParaRPr lang="en-US" altLang="en-US" sz="2400" dirty="0">
              <a:latin typeface="Times New Roman" panose="02020603050405020304" pitchFamily="18" charset="0"/>
              <a:ea typeface="Times New Roman" panose="02020603050405020304" pitchFamily="18" charset="0"/>
            </a:endParaRPr>
          </a:p>
        </p:txBody>
      </p:sp>
      <p:sp>
        <p:nvSpPr>
          <p:cNvPr id="6" name="TextBox 5"/>
          <p:cNvSpPr txBox="1"/>
          <p:nvPr/>
        </p:nvSpPr>
        <p:spPr>
          <a:xfrm>
            <a:off x="200025" y="2533650"/>
            <a:ext cx="8639175" cy="831850"/>
          </a:xfrm>
          <a:prstGeom prst="rect">
            <a:avLst/>
          </a:prstGeom>
          <a:noFill/>
          <a:ln w="9525">
            <a:noFill/>
          </a:ln>
        </p:spPr>
        <p:txBody>
          <a:bodyPr>
            <a:spAutoFit/>
          </a:bodyPr>
          <a:p>
            <a:pPr eaLnBrk="1" hangingPunct="1"/>
            <a:r>
              <a:rPr lang="en-US" altLang="en-US" sz="2400" dirty="0">
                <a:latin typeface="Times New Roman" panose="02020603050405020304" pitchFamily="18" charset="0"/>
                <a:cs typeface="Times New Roman" panose="02020603050405020304" pitchFamily="18" charset="0"/>
              </a:rPr>
              <a:t>- Hình của vật quan sát được trong gương gọi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ảnh của vật tạo bởi gương .</a:t>
            </a:r>
            <a:endParaRPr lang="en-US" altLang="en-US" sz="24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252413" y="3406775"/>
            <a:ext cx="8639175" cy="831850"/>
          </a:xfrm>
          <a:prstGeom prst="rect">
            <a:avLst/>
          </a:prstGeom>
          <a:noFill/>
          <a:ln w="9525">
            <a:noFill/>
          </a:ln>
        </p:spPr>
        <p:txBody>
          <a:bodyPr>
            <a:spAutoFit/>
          </a:bodyPr>
          <a:p>
            <a:pPr eaLnBrk="1" hangingPunct="1"/>
            <a:r>
              <a:rPr lang="en-US" altLang="en-US" sz="2400" dirty="0">
                <a:latin typeface="Times New Roman" panose="02020603050405020304" pitchFamily="18" charset="0"/>
                <a:cs typeface="Times New Roman" panose="02020603050405020304" pitchFamily="18" charset="0"/>
              </a:rPr>
              <a:t>- Gương soi; mặt nước trong, phẳng lặng; mặt đá hoa ...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gương phẳng.</a:t>
            </a:r>
            <a:endParaRPr lang="en-US" altLang="en-US" sz="2400" dirty="0">
              <a:latin typeface="Times New Roman" panose="02020603050405020304" pitchFamily="18" charset="0"/>
              <a:ea typeface="Times New Roman" panose="02020603050405020304" pitchFamily="18" charset="0"/>
            </a:endParaRPr>
          </a:p>
        </p:txBody>
      </p:sp>
      <p:sp>
        <p:nvSpPr>
          <p:cNvPr id="9"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10" name="Rectangle 5"/>
          <p:cNvSpPr/>
          <p:nvPr/>
        </p:nvSpPr>
        <p:spPr>
          <a:xfrm>
            <a:off x="26988" y="625475"/>
            <a:ext cx="5478463" cy="8794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I. PHẢN XẠ ÁNH SÁNG</a:t>
            </a:r>
            <a:endParaRPr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5" name="Text Box 11"/>
          <p:cNvSpPr txBox="1">
            <a:spLocks noChangeArrowheads="1"/>
          </p:cNvSpPr>
          <p:nvPr/>
        </p:nvSpPr>
        <p:spPr bwMode="auto">
          <a:xfrm>
            <a:off x="727075" y="1736725"/>
            <a:ext cx="2114550" cy="415925"/>
          </a:xfrm>
          <a:prstGeom prst="rect">
            <a:avLst/>
          </a:prstGeom>
          <a:noFill/>
          <a:ln>
            <a:noFill/>
          </a:ln>
        </p:spPr>
        <p:txBody>
          <a:bodyPr>
            <a:spAutoFit/>
          </a:bodyPr>
          <a:lstStyle>
            <a:lvl1pPr marL="157480" indent="-157480" algn="l" defTabSz="631825" rtl="0" eaLnBrk="0" fontAlgn="base" hangingPunct="0">
              <a:lnSpc>
                <a:spcPct val="90000"/>
              </a:lnSpc>
              <a:spcBef>
                <a:spcPts val="690"/>
              </a:spcBef>
              <a:spcAft>
                <a:spcPct val="0"/>
              </a:spcAft>
              <a:buFont typeface="Arial" panose="020B0604020202020204" pitchFamily="34" charset="0"/>
              <a:buChar char="•"/>
              <a:defRPr sz="1900" kern="1200">
                <a:solidFill>
                  <a:schemeClr val="tx1"/>
                </a:solidFill>
                <a:latin typeface="+mn-lt"/>
                <a:ea typeface="+mn-ea"/>
                <a:cs typeface="+mn-cs"/>
              </a:defRPr>
            </a:lvl1pPr>
            <a:lvl2pPr marL="474980" indent="-157480" algn="l" defTabSz="631825" rtl="0" eaLnBrk="0" fontAlgn="base" hangingPunct="0">
              <a:lnSpc>
                <a:spcPct val="90000"/>
              </a:lnSpc>
              <a:spcBef>
                <a:spcPts val="350"/>
              </a:spcBef>
              <a:spcAft>
                <a:spcPct val="0"/>
              </a:spcAft>
              <a:buFont typeface="Arial" panose="020B0604020202020204" pitchFamily="34" charset="0"/>
              <a:buChar char="•"/>
              <a:defRPr sz="1700" kern="1200">
                <a:solidFill>
                  <a:schemeClr val="tx1"/>
                </a:solidFill>
                <a:latin typeface="+mn-lt"/>
                <a:ea typeface="+mn-ea"/>
                <a:cs typeface="+mn-cs"/>
              </a:defRPr>
            </a:lvl2pPr>
            <a:lvl3pPr marL="790575" indent="-157480" algn="l" defTabSz="631825" rtl="0" eaLnBrk="0" fontAlgn="base" hangingPunct="0">
              <a:lnSpc>
                <a:spcPct val="90000"/>
              </a:lnSpc>
              <a:spcBef>
                <a:spcPts val="350"/>
              </a:spcBef>
              <a:spcAft>
                <a:spcPct val="0"/>
              </a:spcAft>
              <a:buFont typeface="Arial" panose="020B0604020202020204" pitchFamily="34" charset="0"/>
              <a:buChar char="•"/>
              <a:defRPr sz="1400" kern="1200">
                <a:solidFill>
                  <a:schemeClr val="tx1"/>
                </a:solidFill>
                <a:latin typeface="+mn-lt"/>
                <a:ea typeface="+mn-ea"/>
                <a:cs typeface="+mn-cs"/>
              </a:defRPr>
            </a:lvl3pPr>
            <a:lvl4pPr marL="1106805" indent="-157480" algn="l" defTabSz="631825" rtl="0" eaLnBrk="0" fontAlgn="base" hangingPunct="0">
              <a:lnSpc>
                <a:spcPct val="90000"/>
              </a:lnSpc>
              <a:spcBef>
                <a:spcPts val="350"/>
              </a:spcBef>
              <a:spcAft>
                <a:spcPct val="0"/>
              </a:spcAft>
              <a:buFont typeface="Arial" panose="020B0604020202020204" pitchFamily="34" charset="0"/>
              <a:buChar char="•"/>
              <a:defRPr sz="1200" kern="1200">
                <a:solidFill>
                  <a:schemeClr val="tx1"/>
                </a:solidFill>
                <a:latin typeface="+mn-lt"/>
                <a:ea typeface="+mn-ea"/>
                <a:cs typeface="+mn-cs"/>
              </a:defRPr>
            </a:lvl4pPr>
            <a:lvl5pPr marL="1424305" indent="-157480" algn="l" defTabSz="631825" rtl="0" eaLnBrk="0" fontAlgn="base" hangingPunct="0">
              <a:lnSpc>
                <a:spcPct val="90000"/>
              </a:lnSpc>
              <a:spcBef>
                <a:spcPts val="350"/>
              </a:spcBef>
              <a:spcAft>
                <a:spcPct val="0"/>
              </a:spcAft>
              <a:buFont typeface="Arial" panose="020B0604020202020204" pitchFamily="34" charset="0"/>
              <a:buChar char="•"/>
              <a:defRPr sz="1200" kern="1200">
                <a:solidFill>
                  <a:schemeClr val="tx1"/>
                </a:solidFill>
                <a:latin typeface="+mn-lt"/>
                <a:ea typeface="+mn-ea"/>
                <a:cs typeface="+mn-cs"/>
              </a:defRPr>
            </a:lvl5pPr>
          </a:lstStyle>
          <a:p>
            <a:pPr marL="0" lvl="0" indent="0" defTabSz="777875" eaLnBrk="1" hangingPunct="1">
              <a:lnSpc>
                <a:spcPct val="100000"/>
              </a:lnSpc>
              <a:spcBef>
                <a:spcPct val="0"/>
              </a:spcBef>
              <a:buFontTx/>
              <a:buNone/>
            </a:pPr>
            <a:r>
              <a:rPr sz="2100" b="1" i="1" dirty="0">
                <a:solidFill>
                  <a:srgbClr val="548235"/>
                </a:solidFill>
                <a:latin typeface="Times New Roman" panose="02020603050405020304" pitchFamily="18" charset="0"/>
                <a:cs typeface="Arial" panose="020B0604020202020204" pitchFamily="34" charset="0"/>
              </a:rPr>
              <a:t>* </a:t>
            </a:r>
            <a:r>
              <a:rPr lang="vi-VN" altLang="x-none" sz="2100" b="1" i="1" dirty="0">
                <a:solidFill>
                  <a:srgbClr val="548235"/>
                </a:solidFill>
                <a:latin typeface="Times New Roman" panose="02020603050405020304" pitchFamily="18" charset="0"/>
                <a:cs typeface="Arial" panose="020B0604020202020204" pitchFamily="34" charset="0"/>
              </a:rPr>
              <a:t>Quy ước</a:t>
            </a:r>
            <a:r>
              <a:rPr sz="2100" b="1" i="1" dirty="0">
                <a:solidFill>
                  <a:srgbClr val="548235"/>
                </a:solidFill>
                <a:latin typeface="Times New Roman" panose="02020603050405020304" pitchFamily="18" charset="0"/>
                <a:cs typeface="Arial" panose="020B0604020202020204" pitchFamily="34" charset="0"/>
              </a:rPr>
              <a:t>:</a:t>
            </a:r>
            <a:endParaRPr sz="2100" b="1" i="1" dirty="0">
              <a:solidFill>
                <a:srgbClr val="548235"/>
              </a:solidFill>
              <a:latin typeface="Times New Roman" panose="02020603050405020304" pitchFamily="18" charset="0"/>
              <a:ea typeface="Arial" panose="020B0604020202020204" pitchFamily="34" charset="0"/>
            </a:endParaRPr>
          </a:p>
        </p:txBody>
      </p:sp>
      <p:sp>
        <p:nvSpPr>
          <p:cNvPr id="9" name="Text Box 11"/>
          <p:cNvSpPr txBox="1"/>
          <p:nvPr/>
        </p:nvSpPr>
        <p:spPr>
          <a:xfrm>
            <a:off x="865188" y="2924175"/>
            <a:ext cx="2114550" cy="368300"/>
          </a:xfrm>
          <a:prstGeom prst="rect">
            <a:avLst/>
          </a:prstGeom>
          <a:noFill/>
          <a:ln w="9525">
            <a:noFill/>
          </a:ln>
        </p:spPr>
        <p:txBody>
          <a:bodyPr>
            <a:spAutoFit/>
          </a:bodyPr>
          <a:p>
            <a:pPr eaLnBrk="1" hangingPunct="1"/>
            <a:r>
              <a:rPr lang="en-US" altLang="vi-VN" sz="1800" dirty="0">
                <a:latin typeface="Times New Roman" panose="02020603050405020304" pitchFamily="18" charset="0"/>
              </a:rPr>
              <a:t>IR: tia phản xạ</a:t>
            </a:r>
            <a:endParaRPr lang="en-US" altLang="vi-VN" sz="1800" dirty="0">
              <a:latin typeface="Times New Roman" panose="02020603050405020304" pitchFamily="18" charset="0"/>
            </a:endParaRPr>
          </a:p>
        </p:txBody>
      </p:sp>
      <p:sp>
        <p:nvSpPr>
          <p:cNvPr id="10" name="Text Box 11"/>
          <p:cNvSpPr txBox="1"/>
          <p:nvPr/>
        </p:nvSpPr>
        <p:spPr>
          <a:xfrm>
            <a:off x="881063" y="2584450"/>
            <a:ext cx="2114550" cy="368300"/>
          </a:xfrm>
          <a:prstGeom prst="rect">
            <a:avLst/>
          </a:prstGeom>
          <a:noFill/>
          <a:ln w="9525">
            <a:noFill/>
          </a:ln>
        </p:spPr>
        <p:txBody>
          <a:bodyPr>
            <a:spAutoFit/>
          </a:bodyPr>
          <a:p>
            <a:pPr eaLnBrk="1" hangingPunct="1"/>
            <a:r>
              <a:rPr lang="en-US" altLang="vi-VN" sz="1800" dirty="0">
                <a:latin typeface="Times New Roman" panose="02020603050405020304" pitchFamily="18" charset="0"/>
              </a:rPr>
              <a:t>SI: tia tới</a:t>
            </a:r>
            <a:endParaRPr lang="en-US" altLang="vi-VN" sz="1800" dirty="0">
              <a:latin typeface="Times New Roman" panose="02020603050405020304" pitchFamily="18" charset="0"/>
            </a:endParaRPr>
          </a:p>
        </p:txBody>
      </p:sp>
      <p:pic>
        <p:nvPicPr>
          <p:cNvPr id="189445" name="Picture 10"/>
          <p:cNvPicPr>
            <a:picLocks noChangeAspect="1"/>
          </p:cNvPicPr>
          <p:nvPr/>
        </p:nvPicPr>
        <p:blipFill>
          <a:blip r:embed="rId1"/>
          <a:stretch>
            <a:fillRect/>
          </a:stretch>
        </p:blipFill>
        <p:spPr>
          <a:xfrm>
            <a:off x="4572000" y="3917950"/>
            <a:ext cx="3086100" cy="139700"/>
          </a:xfrm>
          <a:prstGeom prst="rect">
            <a:avLst/>
          </a:prstGeom>
          <a:noFill/>
          <a:ln w="9525">
            <a:noFill/>
          </a:ln>
        </p:spPr>
      </p:pic>
      <p:grpSp>
        <p:nvGrpSpPr>
          <p:cNvPr id="60" name="Group 59"/>
          <p:cNvGrpSpPr/>
          <p:nvPr/>
        </p:nvGrpSpPr>
        <p:grpSpPr>
          <a:xfrm>
            <a:off x="3908425" y="2613025"/>
            <a:ext cx="2271713" cy="1720850"/>
            <a:chOff x="3687417" y="3482840"/>
            <a:chExt cx="3027998" cy="2295851"/>
          </a:xfrm>
        </p:grpSpPr>
        <p:grpSp>
          <p:nvGrpSpPr>
            <p:cNvPr id="164897" name="Group 45"/>
            <p:cNvGrpSpPr/>
            <p:nvPr/>
          </p:nvGrpSpPr>
          <p:grpSpPr>
            <a:xfrm>
              <a:off x="3687417" y="3482840"/>
              <a:ext cx="2789583" cy="1728862"/>
              <a:chOff x="3687417" y="3482840"/>
              <a:chExt cx="2789583" cy="1728862"/>
            </a:xfrm>
          </p:grpSpPr>
          <p:grpSp>
            <p:nvGrpSpPr>
              <p:cNvPr id="164899" name="Group 39"/>
              <p:cNvGrpSpPr/>
              <p:nvPr/>
            </p:nvGrpSpPr>
            <p:grpSpPr>
              <a:xfrm>
                <a:off x="4572000" y="3517900"/>
                <a:ext cx="1905000" cy="1693802"/>
                <a:chOff x="5347870" y="3665457"/>
                <a:chExt cx="1752600" cy="1557338"/>
              </a:xfrm>
            </p:grpSpPr>
            <p:cxnSp>
              <p:nvCxnSpPr>
                <p:cNvPr id="5" name="Straight Connector 4"/>
                <p:cNvCxnSpPr>
                  <a:endCxn id="189445" idx="0"/>
                </p:cNvCxnSpPr>
                <p:nvPr/>
              </p:nvCxnSpPr>
              <p:spPr>
                <a:xfrm>
                  <a:off x="5347783" y="3666327"/>
                  <a:ext cx="1752049" cy="1555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94812" y="4182363"/>
                  <a:ext cx="457479" cy="4011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900" name="TextBox 12"/>
              <p:cNvSpPr txBox="1"/>
              <p:nvPr/>
            </p:nvSpPr>
            <p:spPr>
              <a:xfrm>
                <a:off x="3687417" y="3482840"/>
                <a:ext cx="579783" cy="430840"/>
              </a:xfrm>
              <a:prstGeom prst="rect">
                <a:avLst/>
              </a:prstGeom>
              <a:noFill/>
              <a:ln w="9525">
                <a:noFill/>
              </a:ln>
            </p:spPr>
            <p:txBody>
              <a:bodyPr>
                <a:spAutoFit/>
              </a:bodyPr>
              <a:p>
                <a:pPr algn="ctr" eaLnBrk="1" hangingPunct="1"/>
                <a:r>
                  <a:rPr lang="en-US" altLang="vi-VN" b="1" dirty="0">
                    <a:latin typeface="Times New Roman" panose="02020603050405020304" pitchFamily="18" charset="0"/>
                    <a:cs typeface="Times New Roman" panose="02020603050405020304" pitchFamily="18" charset="0"/>
                  </a:rPr>
                  <a:t>S</a:t>
                </a:r>
                <a:endParaRPr lang="en-US" altLang="vi-VN" b="1" dirty="0">
                  <a:latin typeface="Times New Roman" panose="02020603050405020304" pitchFamily="18" charset="0"/>
                  <a:ea typeface="Times New Roman" panose="02020603050405020304" pitchFamily="18" charset="0"/>
                </a:endParaRPr>
              </a:p>
            </p:txBody>
          </p:sp>
        </p:grpSp>
        <p:sp>
          <p:nvSpPr>
            <p:cNvPr id="164898" name="TextBox 19"/>
            <p:cNvSpPr txBox="1"/>
            <p:nvPr/>
          </p:nvSpPr>
          <p:spPr>
            <a:xfrm>
              <a:off x="6182015" y="5347851"/>
              <a:ext cx="533400" cy="430840"/>
            </a:xfrm>
            <a:prstGeom prst="rect">
              <a:avLst/>
            </a:prstGeom>
            <a:noFill/>
            <a:ln w="9525">
              <a:noFill/>
            </a:ln>
          </p:spPr>
          <p:txBody>
            <a:bodyPr>
              <a:spAutoFit/>
            </a:bodyPr>
            <a:p>
              <a:pPr algn="ctr" eaLnBrk="1" hangingPunct="1"/>
              <a:r>
                <a:rPr lang="en-US" altLang="vi-VN" b="1" dirty="0">
                  <a:solidFill>
                    <a:srgbClr val="000099"/>
                  </a:solidFill>
                  <a:latin typeface="Times New Roman" panose="02020603050405020304" pitchFamily="18" charset="0"/>
                  <a:cs typeface="Times New Roman" panose="02020603050405020304" pitchFamily="18" charset="0"/>
                </a:rPr>
                <a:t>I</a:t>
              </a:r>
              <a:endParaRPr lang="en-US" altLang="vi-VN" b="1" dirty="0">
                <a:solidFill>
                  <a:srgbClr val="000099"/>
                </a:solidFill>
                <a:latin typeface="Times New Roman" panose="02020603050405020304" pitchFamily="18" charset="0"/>
                <a:ea typeface="Times New Roman" panose="02020603050405020304" pitchFamily="18" charset="0"/>
              </a:endParaRPr>
            </a:p>
          </p:txBody>
        </p:sp>
      </p:grpSp>
      <p:grpSp>
        <p:nvGrpSpPr>
          <p:cNvPr id="59" name="Group 58"/>
          <p:cNvGrpSpPr/>
          <p:nvPr/>
        </p:nvGrpSpPr>
        <p:grpSpPr>
          <a:xfrm>
            <a:off x="6000750" y="2706688"/>
            <a:ext cx="1839913" cy="1193800"/>
            <a:chOff x="6477000" y="3608327"/>
            <a:chExt cx="2452270" cy="1592283"/>
          </a:xfrm>
        </p:grpSpPr>
        <p:sp>
          <p:nvSpPr>
            <p:cNvPr id="164893" name="TextBox 22"/>
            <p:cNvSpPr txBox="1"/>
            <p:nvPr/>
          </p:nvSpPr>
          <p:spPr>
            <a:xfrm>
              <a:off x="8395870" y="3608327"/>
              <a:ext cx="533400" cy="430892"/>
            </a:xfrm>
            <a:prstGeom prst="rect">
              <a:avLst/>
            </a:prstGeom>
            <a:noFill/>
            <a:ln w="9525">
              <a:noFill/>
            </a:ln>
          </p:spPr>
          <p:txBody>
            <a:bodyPr>
              <a:spAutoFit/>
            </a:bodyPr>
            <a:p>
              <a:pPr algn="ctr" eaLnBrk="1" hangingPunct="1"/>
              <a:r>
                <a:rPr lang="en-US" altLang="vi-VN" b="1" dirty="0">
                  <a:latin typeface="Times New Roman" panose="02020603050405020304" pitchFamily="18" charset="0"/>
                  <a:cs typeface="Times New Roman" panose="02020603050405020304" pitchFamily="18" charset="0"/>
                </a:rPr>
                <a:t>R</a:t>
              </a:r>
              <a:endParaRPr lang="en-US" altLang="vi-VN" b="1" dirty="0">
                <a:latin typeface="Times New Roman" panose="02020603050405020304" pitchFamily="18" charset="0"/>
                <a:ea typeface="Times New Roman" panose="02020603050405020304" pitchFamily="18" charset="0"/>
              </a:endParaRPr>
            </a:p>
          </p:txBody>
        </p:sp>
        <p:grpSp>
          <p:nvGrpSpPr>
            <p:cNvPr id="164894" name="Group 38"/>
            <p:cNvGrpSpPr/>
            <p:nvPr/>
          </p:nvGrpSpPr>
          <p:grpSpPr>
            <a:xfrm>
              <a:off x="6477000" y="3665457"/>
              <a:ext cx="1759527" cy="1535153"/>
              <a:chOff x="7093543" y="3665457"/>
              <a:chExt cx="1759527" cy="1535153"/>
            </a:xfrm>
          </p:grpSpPr>
          <p:cxnSp>
            <p:nvCxnSpPr>
              <p:cNvPr id="15" name="Straight Connector 14"/>
              <p:cNvCxnSpPr>
                <a:stCxn id="189445" idx="0"/>
              </p:cNvCxnSpPr>
              <p:nvPr/>
            </p:nvCxnSpPr>
            <p:spPr>
              <a:xfrm flipV="1">
                <a:off x="7093543" y="3665496"/>
                <a:ext cx="1760387" cy="1535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523061" y="4370590"/>
                <a:ext cx="528962" cy="478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42" name="Text Box 11"/>
          <p:cNvSpPr txBox="1"/>
          <p:nvPr/>
        </p:nvSpPr>
        <p:spPr>
          <a:xfrm>
            <a:off x="865188" y="3341688"/>
            <a:ext cx="1838325" cy="646112"/>
          </a:xfrm>
          <a:prstGeom prst="rect">
            <a:avLst/>
          </a:prstGeom>
          <a:noFill/>
          <a:ln w="9525">
            <a:noFill/>
          </a:ln>
        </p:spPr>
        <p:txBody>
          <a:bodyPr>
            <a:spAutoFit/>
          </a:bodyPr>
          <a:p>
            <a:pPr eaLnBrk="1" hangingPunct="1"/>
            <a:r>
              <a:rPr lang="en-US" altLang="vi-VN" sz="1800" dirty="0">
                <a:latin typeface="Times New Roman" panose="02020603050405020304" pitchFamily="18" charset="0"/>
              </a:rPr>
              <a:t>IN: pháp tuyến </a:t>
            </a:r>
            <a:endParaRPr lang="en-US" altLang="vi-VN" sz="1800" dirty="0">
              <a:latin typeface="Times New Roman" panose="02020603050405020304" pitchFamily="18" charset="0"/>
            </a:endParaRPr>
          </a:p>
          <a:p>
            <a:pPr eaLnBrk="1" hangingPunct="1"/>
            <a:r>
              <a:rPr lang="en-US" altLang="vi-VN" sz="1800" dirty="0">
                <a:latin typeface="Times New Roman" panose="02020603050405020304" pitchFamily="18" charset="0"/>
              </a:rPr>
              <a:t>I:  điểm tới</a:t>
            </a:r>
            <a:endParaRPr lang="en-US" altLang="vi-VN" sz="1800" dirty="0">
              <a:latin typeface="Times New Roman" panose="02020603050405020304" pitchFamily="18" charset="0"/>
            </a:endParaRPr>
          </a:p>
        </p:txBody>
      </p:sp>
      <p:grpSp>
        <p:nvGrpSpPr>
          <p:cNvPr id="61" name="Group 60"/>
          <p:cNvGrpSpPr/>
          <p:nvPr/>
        </p:nvGrpSpPr>
        <p:grpSpPr>
          <a:xfrm>
            <a:off x="5995988" y="2457450"/>
            <a:ext cx="436562" cy="1444625"/>
            <a:chOff x="6470075" y="3276600"/>
            <a:chExt cx="581904" cy="1925415"/>
          </a:xfrm>
        </p:grpSpPr>
        <p:cxnSp>
          <p:nvCxnSpPr>
            <p:cNvPr id="37" name="Straight Connector 36"/>
            <p:cNvCxnSpPr/>
            <p:nvPr/>
          </p:nvCxnSpPr>
          <p:spPr>
            <a:xfrm>
              <a:off x="6470075" y="3331612"/>
              <a:ext cx="0" cy="187040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4892" name="TextBox 44"/>
            <p:cNvSpPr txBox="1"/>
            <p:nvPr/>
          </p:nvSpPr>
          <p:spPr>
            <a:xfrm>
              <a:off x="6518579" y="3276600"/>
              <a:ext cx="533400" cy="430837"/>
            </a:xfrm>
            <a:prstGeom prst="rect">
              <a:avLst/>
            </a:prstGeom>
            <a:noFill/>
            <a:ln w="9525">
              <a:noFill/>
            </a:ln>
          </p:spPr>
          <p:txBody>
            <a:bodyPr>
              <a:spAutoFit/>
            </a:bodyPr>
            <a:p>
              <a:pPr algn="ctr" eaLnBrk="1" hangingPunct="1"/>
              <a:r>
                <a:rPr lang="en-US" altLang="vi-VN" b="1" dirty="0">
                  <a:solidFill>
                    <a:srgbClr val="000099"/>
                  </a:solidFill>
                  <a:latin typeface="Times New Roman" panose="02020603050405020304" pitchFamily="18" charset="0"/>
                  <a:cs typeface="Times New Roman" panose="02020603050405020304" pitchFamily="18" charset="0"/>
                </a:rPr>
                <a:t>N</a:t>
              </a:r>
              <a:endParaRPr lang="en-US" altLang="vi-VN" b="1" dirty="0">
                <a:solidFill>
                  <a:srgbClr val="000099"/>
                </a:solidFill>
                <a:latin typeface="Times New Roman" panose="02020603050405020304" pitchFamily="18" charset="0"/>
                <a:ea typeface="Times New Roman" panose="02020603050405020304" pitchFamily="18" charset="0"/>
              </a:endParaRPr>
            </a:p>
          </p:txBody>
        </p:sp>
      </p:grpSp>
      <p:grpSp>
        <p:nvGrpSpPr>
          <p:cNvPr id="48" name="Group 47"/>
          <p:cNvGrpSpPr/>
          <p:nvPr/>
        </p:nvGrpSpPr>
        <p:grpSpPr>
          <a:xfrm>
            <a:off x="808038" y="4079875"/>
            <a:ext cx="2371725" cy="368300"/>
            <a:chOff x="4495801" y="2388978"/>
            <a:chExt cx="4080163" cy="492127"/>
          </a:xfrm>
        </p:grpSpPr>
        <p:sp>
          <p:nvSpPr>
            <p:cNvPr id="164887" name="Text Box 11"/>
            <p:cNvSpPr txBox="1"/>
            <p:nvPr/>
          </p:nvSpPr>
          <p:spPr>
            <a:xfrm>
              <a:off x="4495801" y="2388978"/>
              <a:ext cx="4080163" cy="492127"/>
            </a:xfrm>
            <a:prstGeom prst="rect">
              <a:avLst/>
            </a:prstGeom>
            <a:noFill/>
            <a:ln w="9525">
              <a:noFill/>
            </a:ln>
          </p:spPr>
          <p:txBody>
            <a:bodyPr>
              <a:spAutoFit/>
            </a:bodyPr>
            <a:p>
              <a:pPr eaLnBrk="1" hangingPunct="1"/>
              <a:r>
                <a:rPr lang="en-US" altLang="vi-VN" sz="1800" dirty="0">
                  <a:latin typeface="Times New Roman" panose="02020603050405020304" pitchFamily="18" charset="0"/>
                </a:rPr>
                <a:t>SIN = i: góc tới </a:t>
              </a:r>
              <a:endParaRPr lang="en-US" altLang="vi-VN" sz="1800" dirty="0">
                <a:latin typeface="Times New Roman" panose="02020603050405020304" pitchFamily="18" charset="0"/>
              </a:endParaRPr>
            </a:p>
          </p:txBody>
        </p:sp>
        <p:grpSp>
          <p:nvGrpSpPr>
            <p:cNvPr id="164888" name="Group 13"/>
            <p:cNvGrpSpPr/>
            <p:nvPr/>
          </p:nvGrpSpPr>
          <p:grpSpPr>
            <a:xfrm>
              <a:off x="4552288" y="2388980"/>
              <a:ext cx="553112" cy="102323"/>
              <a:chOff x="5717018" y="5286878"/>
              <a:chExt cx="553112" cy="102323"/>
            </a:xfrm>
          </p:grpSpPr>
          <p:sp>
            <p:nvSpPr>
              <p:cNvPr id="9242" name="Line 10"/>
              <p:cNvSpPr>
                <a:spLocks noChangeShapeType="1"/>
              </p:cNvSpPr>
              <p:nvPr/>
            </p:nvSpPr>
            <p:spPr bwMode="auto">
              <a:xfrm>
                <a:off x="5988255" y="5291119"/>
                <a:ext cx="281296" cy="93334"/>
              </a:xfrm>
              <a:prstGeom prst="line">
                <a:avLst/>
              </a:prstGeom>
              <a:noFill/>
              <a:ln w="9525">
                <a:solidFill>
                  <a:schemeClr val="tx1"/>
                </a:solidFill>
                <a:round/>
              </a:ln>
            </p:spPr>
            <p:txBody>
              <a:bodyPr/>
              <a:lstStyle/>
              <a:p>
                <a:pPr marL="0" marR="0" lvl="0" indent="0" algn="l" defTabSz="777875" rtl="0" eaLnBrk="1" fontAlgn="base" latinLnBrk="0" hangingPunct="1">
                  <a:lnSpc>
                    <a:spcPct val="100000"/>
                  </a:lnSpc>
                  <a:spcBef>
                    <a:spcPct val="0"/>
                  </a:spcBef>
                  <a:spcAft>
                    <a:spcPct val="0"/>
                  </a:spcAft>
                  <a:buClrTx/>
                  <a:buSzTx/>
                  <a:buFontTx/>
                  <a:buNone/>
                  <a:defRPr/>
                </a:pPr>
                <a:endParaRPr kumimoji="0" lang="en-US" sz="112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243" name="Line 10"/>
              <p:cNvSpPr>
                <a:spLocks noChangeShapeType="1"/>
              </p:cNvSpPr>
              <p:nvPr/>
            </p:nvSpPr>
            <p:spPr bwMode="auto">
              <a:xfrm flipV="1">
                <a:off x="5717882" y="5286877"/>
                <a:ext cx="281297" cy="101819"/>
              </a:xfrm>
              <a:prstGeom prst="line">
                <a:avLst/>
              </a:prstGeom>
              <a:noFill/>
              <a:ln w="9525">
                <a:solidFill>
                  <a:schemeClr val="tx1"/>
                </a:solidFill>
                <a:round/>
              </a:ln>
            </p:spPr>
            <p:txBody>
              <a:bodyPr/>
              <a:lstStyle/>
              <a:p>
                <a:pPr marL="0" marR="0" lvl="0" indent="0" algn="l" defTabSz="777875" rtl="0" eaLnBrk="1" fontAlgn="base" latinLnBrk="0" hangingPunct="1">
                  <a:lnSpc>
                    <a:spcPct val="100000"/>
                  </a:lnSpc>
                  <a:spcBef>
                    <a:spcPct val="0"/>
                  </a:spcBef>
                  <a:spcAft>
                    <a:spcPct val="0"/>
                  </a:spcAft>
                  <a:buClrTx/>
                  <a:buSzTx/>
                  <a:buFontTx/>
                  <a:buNone/>
                  <a:defRPr/>
                </a:pPr>
                <a:endParaRPr kumimoji="0" lang="en-US" sz="112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grpSp>
        <p:nvGrpSpPr>
          <p:cNvPr id="53" name="Group 52"/>
          <p:cNvGrpSpPr/>
          <p:nvPr/>
        </p:nvGrpSpPr>
        <p:grpSpPr>
          <a:xfrm>
            <a:off x="777875" y="4557713"/>
            <a:ext cx="3059113" cy="381000"/>
            <a:chOff x="4530437" y="2971800"/>
            <a:chExt cx="4080163" cy="508421"/>
          </a:xfrm>
        </p:grpSpPr>
        <p:sp>
          <p:nvSpPr>
            <p:cNvPr id="164883" name="Text Box 11"/>
            <p:cNvSpPr txBox="1"/>
            <p:nvPr/>
          </p:nvSpPr>
          <p:spPr>
            <a:xfrm>
              <a:off x="4530437" y="2987070"/>
              <a:ext cx="4080163" cy="493151"/>
            </a:xfrm>
            <a:prstGeom prst="rect">
              <a:avLst/>
            </a:prstGeom>
            <a:noFill/>
            <a:ln w="9525">
              <a:noFill/>
            </a:ln>
          </p:spPr>
          <p:txBody>
            <a:bodyPr>
              <a:spAutoFit/>
            </a:bodyPr>
            <a:p>
              <a:pPr eaLnBrk="1" hangingPunct="1"/>
              <a:r>
                <a:rPr lang="en-US" altLang="vi-VN" sz="1800" dirty="0">
                  <a:latin typeface="Times New Roman" panose="02020603050405020304" pitchFamily="18" charset="0"/>
                </a:rPr>
                <a:t>NIR = i’: góc phản xạ </a:t>
              </a:r>
              <a:endParaRPr lang="en-US" altLang="vi-VN" sz="1800" dirty="0">
                <a:latin typeface="Times New Roman" panose="02020603050405020304" pitchFamily="18" charset="0"/>
              </a:endParaRPr>
            </a:p>
          </p:txBody>
        </p:sp>
        <p:grpSp>
          <p:nvGrpSpPr>
            <p:cNvPr id="164884" name="Group 14"/>
            <p:cNvGrpSpPr/>
            <p:nvPr/>
          </p:nvGrpSpPr>
          <p:grpSpPr>
            <a:xfrm>
              <a:off x="4648200" y="2971800"/>
              <a:ext cx="553112" cy="102323"/>
              <a:chOff x="5717018" y="5286878"/>
              <a:chExt cx="553112" cy="102323"/>
            </a:xfrm>
          </p:grpSpPr>
          <p:sp>
            <p:nvSpPr>
              <p:cNvPr id="9238" name="Line 10"/>
              <p:cNvSpPr>
                <a:spLocks noChangeShapeType="1"/>
              </p:cNvSpPr>
              <p:nvPr/>
            </p:nvSpPr>
            <p:spPr bwMode="auto">
              <a:xfrm>
                <a:off x="5988850" y="5291115"/>
                <a:ext cx="281610" cy="93210"/>
              </a:xfrm>
              <a:prstGeom prst="line">
                <a:avLst/>
              </a:prstGeom>
              <a:noFill/>
              <a:ln w="9525">
                <a:solidFill>
                  <a:schemeClr val="tx1"/>
                </a:solidFill>
                <a:round/>
              </a:ln>
            </p:spPr>
            <p:txBody>
              <a:bodyPr/>
              <a:lstStyle/>
              <a:p>
                <a:pPr marL="0" marR="0" lvl="0" indent="0" algn="l" defTabSz="777875" rtl="0" eaLnBrk="1" fontAlgn="base" latinLnBrk="0" hangingPunct="1">
                  <a:lnSpc>
                    <a:spcPct val="100000"/>
                  </a:lnSpc>
                  <a:spcBef>
                    <a:spcPct val="0"/>
                  </a:spcBef>
                  <a:spcAft>
                    <a:spcPct val="0"/>
                  </a:spcAft>
                  <a:buClrTx/>
                  <a:buSzTx/>
                  <a:buFontTx/>
                  <a:buNone/>
                  <a:defRPr/>
                </a:pPr>
                <a:endParaRPr kumimoji="0" lang="en-US" sz="112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239" name="Line 10"/>
              <p:cNvSpPr>
                <a:spLocks noChangeShapeType="1"/>
              </p:cNvSpPr>
              <p:nvPr/>
            </p:nvSpPr>
            <p:spPr bwMode="auto">
              <a:xfrm flipV="1">
                <a:off x="5717828" y="5286878"/>
                <a:ext cx="281610" cy="101684"/>
              </a:xfrm>
              <a:prstGeom prst="line">
                <a:avLst/>
              </a:prstGeom>
              <a:noFill/>
              <a:ln w="9525">
                <a:solidFill>
                  <a:schemeClr val="tx1"/>
                </a:solidFill>
                <a:round/>
              </a:ln>
            </p:spPr>
            <p:txBody>
              <a:bodyPr/>
              <a:lstStyle/>
              <a:p>
                <a:pPr marL="0" marR="0" lvl="0" indent="0" algn="l" defTabSz="777875" rtl="0" eaLnBrk="1" fontAlgn="base" latinLnBrk="0" hangingPunct="1">
                  <a:lnSpc>
                    <a:spcPct val="100000"/>
                  </a:lnSpc>
                  <a:spcBef>
                    <a:spcPct val="0"/>
                  </a:spcBef>
                  <a:spcAft>
                    <a:spcPct val="0"/>
                  </a:spcAft>
                  <a:buClrTx/>
                  <a:buSzTx/>
                  <a:buFontTx/>
                  <a:buNone/>
                  <a:defRPr/>
                </a:pPr>
                <a:endParaRPr kumimoji="0" lang="en-US" sz="112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sp>
        <p:nvSpPr>
          <p:cNvPr id="58" name="Text Box 11"/>
          <p:cNvSpPr txBox="1"/>
          <p:nvPr/>
        </p:nvSpPr>
        <p:spPr>
          <a:xfrm>
            <a:off x="636588" y="2214563"/>
            <a:ext cx="2543175" cy="415925"/>
          </a:xfrm>
          <a:prstGeom prst="rect">
            <a:avLst/>
          </a:prstGeom>
          <a:noFill/>
          <a:ln w="9525">
            <a:noFill/>
          </a:ln>
        </p:spPr>
        <p:txBody>
          <a:bodyPr>
            <a:spAutoFit/>
          </a:bodyPr>
          <a:p>
            <a:pPr eaLnBrk="1" hangingPunct="1"/>
            <a:r>
              <a:rPr lang="vi-VN" altLang="en-US" sz="2100" dirty="0">
                <a:latin typeface="Times New Roman" panose="02020603050405020304" pitchFamily="18" charset="0"/>
              </a:rPr>
              <a:t>  </a:t>
            </a:r>
            <a:r>
              <a:rPr lang="en-US" altLang="en-US" sz="2100" dirty="0">
                <a:latin typeface="Times New Roman" panose="02020603050405020304" pitchFamily="18" charset="0"/>
              </a:rPr>
              <a:t> </a:t>
            </a:r>
            <a:r>
              <a:rPr lang="vi-VN" altLang="en-US" sz="2100" dirty="0">
                <a:latin typeface="Times New Roman" panose="02020603050405020304" pitchFamily="18" charset="0"/>
              </a:rPr>
              <a:t>Gương phẳng: G</a:t>
            </a:r>
            <a:r>
              <a:rPr lang="en-US" altLang="en-US" sz="2100" dirty="0">
                <a:latin typeface="Times New Roman" panose="02020603050405020304" pitchFamily="18" charset="0"/>
              </a:rPr>
              <a:t>:</a:t>
            </a:r>
            <a:endParaRPr lang="en-US" altLang="en-US" sz="2100" dirty="0">
              <a:latin typeface="Times New Roman" panose="02020603050405020304" pitchFamily="18" charset="0"/>
            </a:endParaRPr>
          </a:p>
        </p:txBody>
      </p:sp>
      <p:sp>
        <p:nvSpPr>
          <p:cNvPr id="69" name="TextBox 68"/>
          <p:cNvSpPr txBox="1"/>
          <p:nvPr/>
        </p:nvSpPr>
        <p:spPr>
          <a:xfrm>
            <a:off x="5514975" y="3127375"/>
            <a:ext cx="400050" cy="369888"/>
          </a:xfrm>
          <a:prstGeom prst="rect">
            <a:avLst/>
          </a:prstGeom>
          <a:noFill/>
          <a:ln w="9525">
            <a:noFill/>
          </a:ln>
        </p:spPr>
        <p:txBody>
          <a:bodyPr>
            <a:spAutoFit/>
          </a:bodyPr>
          <a:p>
            <a:pPr algn="ctr" eaLnBrk="1" hangingPunct="1"/>
            <a:r>
              <a:rPr lang="en-US" altLang="vi-VN" sz="1800" b="1" i="1" dirty="0">
                <a:solidFill>
                  <a:srgbClr val="C00000"/>
                </a:solidFill>
                <a:latin typeface="Times New Roman" panose="02020603050405020304" pitchFamily="18" charset="0"/>
                <a:cs typeface="Times New Roman" panose="02020603050405020304" pitchFamily="18" charset="0"/>
              </a:rPr>
              <a:t>i</a:t>
            </a:r>
            <a:endParaRPr lang="en-US" altLang="vi-VN" sz="1800" b="1" i="1" dirty="0">
              <a:solidFill>
                <a:srgbClr val="C00000"/>
              </a:solidFill>
              <a:latin typeface="Times New Roman" panose="02020603050405020304" pitchFamily="18" charset="0"/>
              <a:ea typeface="Times New Roman" panose="02020603050405020304" pitchFamily="18" charset="0"/>
            </a:endParaRPr>
          </a:p>
        </p:txBody>
      </p:sp>
      <p:sp>
        <p:nvSpPr>
          <p:cNvPr id="70" name="TextBox 69"/>
          <p:cNvSpPr txBox="1"/>
          <p:nvPr/>
        </p:nvSpPr>
        <p:spPr>
          <a:xfrm>
            <a:off x="6094413" y="3163888"/>
            <a:ext cx="400050" cy="369887"/>
          </a:xfrm>
          <a:prstGeom prst="rect">
            <a:avLst/>
          </a:prstGeom>
          <a:noFill/>
          <a:ln w="9525">
            <a:noFill/>
          </a:ln>
        </p:spPr>
        <p:txBody>
          <a:bodyPr>
            <a:spAutoFit/>
          </a:bodyPr>
          <a:p>
            <a:pPr algn="ctr" eaLnBrk="1" hangingPunct="1"/>
            <a:r>
              <a:rPr lang="en-US" altLang="vi-VN" sz="1800" b="1" i="1" dirty="0">
                <a:solidFill>
                  <a:srgbClr val="C00000"/>
                </a:solidFill>
                <a:latin typeface="Times New Roman" panose="02020603050405020304" pitchFamily="18" charset="0"/>
                <a:cs typeface="Times New Roman" panose="02020603050405020304" pitchFamily="18" charset="0"/>
              </a:rPr>
              <a:t>i’</a:t>
            </a:r>
            <a:endParaRPr lang="en-US" altLang="vi-VN" sz="1800" b="1" i="1" dirty="0">
              <a:solidFill>
                <a:srgbClr val="C00000"/>
              </a:solidFill>
              <a:latin typeface="Times New Roman" panose="02020603050405020304" pitchFamily="18" charset="0"/>
              <a:ea typeface="Times New Roman" panose="02020603050405020304" pitchFamily="18" charset="0"/>
            </a:endParaRPr>
          </a:p>
        </p:txBody>
      </p:sp>
      <p:sp>
        <p:nvSpPr>
          <p:cNvPr id="44" name="Arc 43"/>
          <p:cNvSpPr/>
          <p:nvPr/>
        </p:nvSpPr>
        <p:spPr>
          <a:xfrm rot="16200000">
            <a:off x="5832475" y="3568700"/>
            <a:ext cx="295275" cy="34290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777875" rtl="0" eaLnBrk="1" fontAlgn="base" latinLnBrk="0" hangingPunct="1">
              <a:lnSpc>
                <a:spcPct val="100000"/>
              </a:lnSpc>
              <a:spcBef>
                <a:spcPct val="0"/>
              </a:spcBef>
              <a:spcAft>
                <a:spcPct val="0"/>
              </a:spcAft>
              <a:buClrTx/>
              <a:buSzTx/>
              <a:buFontTx/>
              <a:buNone/>
              <a:defRPr/>
            </a:pPr>
            <a:endParaRPr kumimoji="0" lang="en-US" sz="1125" b="0" i="0" u="none" strike="noStrike" kern="1200" cap="none" spc="0" normalizeH="0" baseline="0" noProof="0">
              <a:ln>
                <a:noFill/>
              </a:ln>
              <a:solidFill>
                <a:schemeClr val="tx1"/>
              </a:solidFill>
              <a:effectLst/>
              <a:uLnTx/>
              <a:uFillTx/>
              <a:latin typeface="+mn-lt"/>
              <a:ea typeface="+mn-ea"/>
              <a:cs typeface="+mn-cs"/>
            </a:endParaRPr>
          </a:p>
        </p:txBody>
      </p:sp>
      <p:sp>
        <p:nvSpPr>
          <p:cNvPr id="72" name="Arc 71"/>
          <p:cNvSpPr/>
          <p:nvPr/>
        </p:nvSpPr>
        <p:spPr>
          <a:xfrm>
            <a:off x="5853113" y="3590925"/>
            <a:ext cx="336550" cy="30638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777875" rtl="0" eaLnBrk="1" fontAlgn="base" latinLnBrk="0" hangingPunct="1">
              <a:lnSpc>
                <a:spcPct val="100000"/>
              </a:lnSpc>
              <a:spcBef>
                <a:spcPct val="0"/>
              </a:spcBef>
              <a:spcAft>
                <a:spcPct val="0"/>
              </a:spcAft>
              <a:buClrTx/>
              <a:buSzTx/>
              <a:buFontTx/>
              <a:buNone/>
              <a:defRPr/>
            </a:pPr>
            <a:endParaRPr kumimoji="0" lang="en-US" sz="1125" b="0" i="0" u="none" strike="noStrike" kern="1200" cap="none" spc="0" normalizeH="0" baseline="0" noProof="0">
              <a:ln>
                <a:noFill/>
              </a:ln>
              <a:solidFill>
                <a:schemeClr val="tx1"/>
              </a:solidFill>
              <a:effectLst/>
              <a:uLnTx/>
              <a:uFillTx/>
              <a:latin typeface="+mn-lt"/>
              <a:ea typeface="+mn-ea"/>
              <a:cs typeface="+mn-cs"/>
            </a:endParaRPr>
          </a:p>
        </p:txBody>
      </p:sp>
      <p:sp>
        <p:nvSpPr>
          <p:cNvPr id="40" name="Rectangle 1"/>
          <p:cNvSpPr/>
          <p:nvPr/>
        </p:nvSpPr>
        <p:spPr>
          <a:xfrm>
            <a:off x="0" y="19663"/>
            <a:ext cx="9143999" cy="584775"/>
          </a:xfrm>
          <a:prstGeom prst="rect">
            <a:avLst/>
          </a:prstGeom>
          <a:solidFill>
            <a:schemeClr val="bg2"/>
          </a:solidFill>
        </p:spPr>
        <p:txBody>
          <a:bodyPr>
            <a:spAutoFit/>
          </a:bodyPr>
          <a:lstStyle/>
          <a:p>
            <a:pPr marL="0" marR="0" lvl="0" indent="0" algn="ctr" defTabSz="779145"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16</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SỰ </a:t>
            </a:r>
            <a:r>
              <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rPr>
              <a:t>PHẢN XẠ ÁNH SÁNG</a:t>
            </a:r>
            <a:endParaRPr kumimoji="0" lang="en-US" sz="3200" b="1" i="0" u="none" strike="noStrike" kern="1200" cap="none" spc="0" normalizeH="0" baseline="0" noProof="0"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anose="02020603050405020304" pitchFamily="18" charset="0"/>
            </a:endParaRPr>
          </a:p>
        </p:txBody>
      </p:sp>
      <p:sp>
        <p:nvSpPr>
          <p:cNvPr id="41" name="Rectangle 5"/>
          <p:cNvSpPr/>
          <p:nvPr/>
        </p:nvSpPr>
        <p:spPr>
          <a:xfrm>
            <a:off x="26988" y="625475"/>
            <a:ext cx="5478463" cy="8794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defRPr>
            </a:lvl1pPr>
            <a:lvl2pPr marL="389255" lvl="1" indent="679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2pPr>
            <a:lvl3pPr marL="777875" lvl="2" indent="13652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3pPr>
            <a:lvl4pPr marL="1168400" lvl="3" indent="203200"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4pPr>
            <a:lvl5pPr marL="1557655" lvl="4" indent="271145" algn="l" defTabSz="777875" rtl="0" eaLnBrk="0" fontAlgn="base" latinLnBrk="0" hangingPunct="0">
              <a:lnSpc>
                <a:spcPct val="100000"/>
              </a:lnSpc>
              <a:spcBef>
                <a:spcPct val="0"/>
              </a:spcBef>
              <a:spcAft>
                <a:spcPct val="0"/>
              </a:spcAft>
              <a:buNone/>
              <a:defRPr sz="1500" b="0" i="0" u="none" kern="1200" baseline="0">
                <a:solidFill>
                  <a:schemeClr val="tx1"/>
                </a:solidFill>
                <a:latin typeface="Arial" panose="020B0604020202020204" pitchFamily="34" charset="0"/>
                <a:ea typeface="+mn-ea"/>
                <a:cs typeface="+mn-cs"/>
              </a:defRPr>
            </a:lvl5pPr>
          </a:lstStyle>
          <a:p>
            <a:pPr lvl="0" eaLnBrk="1" hangingPunct="1">
              <a:buNone/>
            </a:pPr>
            <a:r>
              <a:rPr sz="2800" b="1" dirty="0">
                <a:solidFill>
                  <a:srgbClr val="0000FF"/>
                </a:solidFill>
                <a:latin typeface="Times New Roman" panose="02020603050405020304" pitchFamily="18" charset="0"/>
                <a:cs typeface="Times New Roman" panose="02020603050405020304" pitchFamily="18" charset="0"/>
              </a:rPr>
              <a:t>I. PHẢN XẠ ÁNH SÁNG</a:t>
            </a:r>
            <a:endParaRPr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445"/>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0"/>
                                        <p:tgtEl>
                                          <p:spTgt spid="5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par>
                                <p:cTn id="48" presetID="10"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10"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9" grpId="0"/>
      <p:bldP spid="10" grpId="0"/>
      <p:bldP spid="42" grpId="0"/>
      <p:bldP spid="58" grpId="0"/>
      <p:bldP spid="69" grpId="0"/>
      <p:bldP spid="7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6014</Words>
  <PresentationFormat/>
  <Paragraphs>330</Paragraphs>
  <Slides>29</Slides>
  <Notes>1</Notes>
  <HiddenSlides>0</HiddenSlides>
  <MMClips>0</MMClips>
  <ScaleCrop>false</ScaleCrop>
  <HeadingPairs>
    <vt:vector size="8" baseType="variant">
      <vt:variant>
        <vt:lpstr>已用的字体</vt:lpstr>
      </vt:variant>
      <vt:variant>
        <vt:i4>11</vt:i4>
      </vt:variant>
      <vt:variant>
        <vt:lpstr>主题</vt:lpstr>
      </vt:variant>
      <vt:variant>
        <vt:i4>12</vt:i4>
      </vt:variant>
      <vt:variant>
        <vt:lpstr>嵌入 OLE 服务器</vt:lpstr>
      </vt:variant>
      <vt:variant>
        <vt:i4>1</vt:i4>
      </vt:variant>
      <vt:variant>
        <vt:lpstr>幻灯片标题</vt:lpstr>
      </vt:variant>
      <vt:variant>
        <vt:i4>29</vt:i4>
      </vt:variant>
    </vt:vector>
  </HeadingPairs>
  <TitlesOfParts>
    <vt:vector size="53" baseType="lpstr">
      <vt:lpstr>Arial</vt:lpstr>
      <vt:lpstr>SimSun</vt:lpstr>
      <vt:lpstr>Wingdings</vt:lpstr>
      <vt:lpstr>Calibri</vt:lpstr>
      <vt:lpstr>Calibri Light</vt:lpstr>
      <vt:lpstr>Times New Roman</vt:lpstr>
      <vt:lpstr>Wingdings 2</vt:lpstr>
      <vt:lpstr>Segoe UI</vt:lpstr>
      <vt:lpstr>Courier New</vt:lpstr>
      <vt:lpstr>Microsoft YaHei</vt:lpstr>
      <vt:lpstr>Arial Unicode MS</vt:lpstr>
      <vt:lpstr>Default Design</vt:lpstr>
      <vt:lpstr>Office Theme</vt:lpstr>
      <vt:lpstr>1_Default Design</vt:lpstr>
      <vt:lpstr>3_Default Design</vt:lpstr>
      <vt:lpstr>4_Default Design</vt:lpstr>
      <vt:lpstr>6_Default Design</vt:lpstr>
      <vt:lpstr>13_Default Design</vt:lpstr>
      <vt:lpstr>1_Office Theme</vt:lpstr>
      <vt:lpstr>3_Office Theme</vt:lpstr>
      <vt:lpstr>4_Office Theme</vt:lpstr>
      <vt:lpstr>5_Office Theme</vt:lpstr>
      <vt:lpstr>8_Office Theme</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2018-09-17T15:12:45Z</dcterms:created>
  <dcterms:modified xsi:type="dcterms:W3CDTF">2023-08-15T07:39:37Z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1444EF433BC24524B202F597BF3B692F</vt:lpwstr>
  </property>
  <property fmtid="{D5CDD505-2E9C-101B-9397-08002B2CF9AE}" pid="3" name="KSOProductBuildVer">
    <vt:lpwstr>1033-11.2.0.11537</vt:lpwstr>
  </property>
</Properties>
</file>