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797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3381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0946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17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0140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4461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5789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058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9392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3012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953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278D6-36D2-41C7-9A55-470450BD1DBE}" type="datetimeFigureOut">
              <a:rPr lang="vi-VN" smtClean="0"/>
              <a:pPr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C08B-D8C1-4235-9201-4C7E1DC2BD90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855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286248" y="2714620"/>
            <a:ext cx="1000132" cy="71438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Oval 4"/>
          <p:cNvSpPr/>
          <p:nvPr/>
        </p:nvSpPr>
        <p:spPr>
          <a:xfrm>
            <a:off x="500062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ounded Rectangle 5"/>
          <p:cNvSpPr/>
          <p:nvPr/>
        </p:nvSpPr>
        <p:spPr>
          <a:xfrm>
            <a:off x="428624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ounded Rectangle 9"/>
          <p:cNvSpPr/>
          <p:nvPr/>
        </p:nvSpPr>
        <p:spPr>
          <a:xfrm>
            <a:off x="3214678" y="4286256"/>
            <a:ext cx="1000132" cy="714380"/>
          </a:xfrm>
          <a:prstGeom prst="roundRect">
            <a:avLst/>
          </a:prstGeom>
          <a:blipFill>
            <a:blip r:embed="rId3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Oval 10"/>
          <p:cNvSpPr/>
          <p:nvPr/>
        </p:nvSpPr>
        <p:spPr>
          <a:xfrm>
            <a:off x="4000496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ounded Rectangle 11"/>
          <p:cNvSpPr/>
          <p:nvPr/>
        </p:nvSpPr>
        <p:spPr>
          <a:xfrm>
            <a:off x="321467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ounded Rectangle 12"/>
          <p:cNvSpPr/>
          <p:nvPr/>
        </p:nvSpPr>
        <p:spPr>
          <a:xfrm>
            <a:off x="6429388" y="4286256"/>
            <a:ext cx="1000132" cy="71438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Oval 13"/>
          <p:cNvSpPr/>
          <p:nvPr/>
        </p:nvSpPr>
        <p:spPr>
          <a:xfrm>
            <a:off x="7215206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ounded Rectangle 14"/>
          <p:cNvSpPr/>
          <p:nvPr/>
        </p:nvSpPr>
        <p:spPr>
          <a:xfrm>
            <a:off x="642938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Rounded Rectangle 15"/>
          <p:cNvSpPr/>
          <p:nvPr/>
        </p:nvSpPr>
        <p:spPr>
          <a:xfrm>
            <a:off x="2143108" y="5072074"/>
            <a:ext cx="1000132" cy="71438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Rounded Rectangle 17"/>
          <p:cNvSpPr/>
          <p:nvPr/>
        </p:nvSpPr>
        <p:spPr>
          <a:xfrm>
            <a:off x="214310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Rounded Rectangle 18"/>
          <p:cNvSpPr/>
          <p:nvPr/>
        </p:nvSpPr>
        <p:spPr>
          <a:xfrm>
            <a:off x="3214678" y="2714620"/>
            <a:ext cx="1000132" cy="71438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Oval 19"/>
          <p:cNvSpPr/>
          <p:nvPr/>
        </p:nvSpPr>
        <p:spPr>
          <a:xfrm>
            <a:off x="392905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Rounded Rectangle 20"/>
          <p:cNvSpPr/>
          <p:nvPr/>
        </p:nvSpPr>
        <p:spPr>
          <a:xfrm>
            <a:off x="321467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Rounded Rectangle 21"/>
          <p:cNvSpPr/>
          <p:nvPr/>
        </p:nvSpPr>
        <p:spPr>
          <a:xfrm>
            <a:off x="4286248" y="5072074"/>
            <a:ext cx="1000132" cy="714380"/>
          </a:xfrm>
          <a:prstGeom prst="roundRect">
            <a:avLst/>
          </a:prstGeom>
          <a:blipFill>
            <a:blip r:embed="rId5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Oval 22"/>
          <p:cNvSpPr/>
          <p:nvPr/>
        </p:nvSpPr>
        <p:spPr>
          <a:xfrm>
            <a:off x="5072066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Rounded Rectangle 23"/>
          <p:cNvSpPr/>
          <p:nvPr/>
        </p:nvSpPr>
        <p:spPr>
          <a:xfrm>
            <a:off x="428624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Rounded Rectangle 24"/>
          <p:cNvSpPr/>
          <p:nvPr/>
        </p:nvSpPr>
        <p:spPr>
          <a:xfrm>
            <a:off x="2143108" y="4286256"/>
            <a:ext cx="1000132" cy="714380"/>
          </a:xfrm>
          <a:prstGeom prst="roundRect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Oval 25"/>
          <p:cNvSpPr/>
          <p:nvPr/>
        </p:nvSpPr>
        <p:spPr>
          <a:xfrm>
            <a:off x="285748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7" name="Rounded Rectangle 26"/>
          <p:cNvSpPr/>
          <p:nvPr/>
        </p:nvSpPr>
        <p:spPr>
          <a:xfrm>
            <a:off x="214310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6429388" y="5072074"/>
            <a:ext cx="1000132" cy="714380"/>
          </a:xfrm>
          <a:prstGeom prst="roundRect">
            <a:avLst/>
          </a:prstGeom>
          <a:blipFill>
            <a:blip r:embed="rId6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9" name="Oval 28"/>
          <p:cNvSpPr/>
          <p:nvPr/>
        </p:nvSpPr>
        <p:spPr>
          <a:xfrm>
            <a:off x="714376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Rounded Rectangle 29"/>
          <p:cNvSpPr/>
          <p:nvPr/>
        </p:nvSpPr>
        <p:spPr>
          <a:xfrm>
            <a:off x="642938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>
            <a:off x="5357818" y="3500438"/>
            <a:ext cx="1000132" cy="71438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Oval 31"/>
          <p:cNvSpPr/>
          <p:nvPr/>
        </p:nvSpPr>
        <p:spPr>
          <a:xfrm>
            <a:off x="607219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Rounded Rectangle 32"/>
          <p:cNvSpPr/>
          <p:nvPr/>
        </p:nvSpPr>
        <p:spPr>
          <a:xfrm>
            <a:off x="535781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4" name="Rounded Rectangle 33"/>
          <p:cNvSpPr/>
          <p:nvPr/>
        </p:nvSpPr>
        <p:spPr>
          <a:xfrm>
            <a:off x="2143108" y="2714620"/>
            <a:ext cx="1000132" cy="714380"/>
          </a:xfrm>
          <a:prstGeom prst="roundRect">
            <a:avLst/>
          </a:prstGeom>
          <a:blipFill>
            <a:blip r:embed="rId7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5" name="Oval 34"/>
          <p:cNvSpPr/>
          <p:nvPr/>
        </p:nvSpPr>
        <p:spPr>
          <a:xfrm>
            <a:off x="285748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ounded Rectangle 35"/>
          <p:cNvSpPr/>
          <p:nvPr/>
        </p:nvSpPr>
        <p:spPr>
          <a:xfrm>
            <a:off x="214310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7" name="Rounded Rectangle 36"/>
          <p:cNvSpPr/>
          <p:nvPr/>
        </p:nvSpPr>
        <p:spPr>
          <a:xfrm>
            <a:off x="5357818" y="4286256"/>
            <a:ext cx="1000132" cy="714380"/>
          </a:xfrm>
          <a:prstGeom prst="roundRect">
            <a:avLst/>
          </a:prstGeom>
          <a:blipFill>
            <a:blip r:embed="rId8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Oval 37"/>
          <p:cNvSpPr/>
          <p:nvPr/>
        </p:nvSpPr>
        <p:spPr>
          <a:xfrm>
            <a:off x="607219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>
            <a:off x="535781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ounded Rectangle 39"/>
          <p:cNvSpPr/>
          <p:nvPr/>
        </p:nvSpPr>
        <p:spPr>
          <a:xfrm>
            <a:off x="2143108" y="3500438"/>
            <a:ext cx="1000132" cy="714380"/>
          </a:xfrm>
          <a:prstGeom prst="roundRect">
            <a:avLst/>
          </a:prstGeom>
          <a:blipFill>
            <a:blip r:embed="rId8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1" name="Oval 40"/>
          <p:cNvSpPr/>
          <p:nvPr/>
        </p:nvSpPr>
        <p:spPr>
          <a:xfrm>
            <a:off x="285748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ounded Rectangle 41"/>
          <p:cNvSpPr/>
          <p:nvPr/>
        </p:nvSpPr>
        <p:spPr>
          <a:xfrm>
            <a:off x="214310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Rounded Rectangle 42"/>
          <p:cNvSpPr/>
          <p:nvPr/>
        </p:nvSpPr>
        <p:spPr>
          <a:xfrm>
            <a:off x="6429388" y="2714620"/>
            <a:ext cx="1000132" cy="71438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Oval 43"/>
          <p:cNvSpPr/>
          <p:nvPr/>
        </p:nvSpPr>
        <p:spPr>
          <a:xfrm>
            <a:off x="714376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Rounded Rectangle 44"/>
          <p:cNvSpPr/>
          <p:nvPr/>
        </p:nvSpPr>
        <p:spPr>
          <a:xfrm>
            <a:off x="642938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ounded Rectangle 45"/>
          <p:cNvSpPr/>
          <p:nvPr/>
        </p:nvSpPr>
        <p:spPr>
          <a:xfrm>
            <a:off x="5357818" y="5072074"/>
            <a:ext cx="1000132" cy="71438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7" name="Oval 46"/>
          <p:cNvSpPr/>
          <p:nvPr/>
        </p:nvSpPr>
        <p:spPr>
          <a:xfrm>
            <a:off x="607219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ounded Rectangle 47"/>
          <p:cNvSpPr/>
          <p:nvPr/>
        </p:nvSpPr>
        <p:spPr>
          <a:xfrm>
            <a:off x="535781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9" name="Rounded Rectangle 48"/>
          <p:cNvSpPr/>
          <p:nvPr/>
        </p:nvSpPr>
        <p:spPr>
          <a:xfrm>
            <a:off x="4286248" y="3500438"/>
            <a:ext cx="1000132" cy="714380"/>
          </a:xfrm>
          <a:prstGeom prst="roundRect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Oval 49"/>
          <p:cNvSpPr/>
          <p:nvPr/>
        </p:nvSpPr>
        <p:spPr>
          <a:xfrm>
            <a:off x="5072066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1" name="Rounded Rectangle 50"/>
          <p:cNvSpPr/>
          <p:nvPr/>
        </p:nvSpPr>
        <p:spPr>
          <a:xfrm>
            <a:off x="428624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ounded Rectangle 51"/>
          <p:cNvSpPr/>
          <p:nvPr/>
        </p:nvSpPr>
        <p:spPr>
          <a:xfrm>
            <a:off x="6429388" y="3500438"/>
            <a:ext cx="1000132" cy="714380"/>
          </a:xfrm>
          <a:prstGeom prst="roundRect">
            <a:avLst/>
          </a:prstGeom>
          <a:blipFill>
            <a:blip r:embed="rId10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3" name="Oval 52"/>
          <p:cNvSpPr/>
          <p:nvPr/>
        </p:nvSpPr>
        <p:spPr>
          <a:xfrm>
            <a:off x="7143768" y="3571876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4" name="Rounded Rectangle 53"/>
          <p:cNvSpPr/>
          <p:nvPr/>
        </p:nvSpPr>
        <p:spPr>
          <a:xfrm>
            <a:off x="642938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5" name="Rounded Rectangle 54"/>
          <p:cNvSpPr/>
          <p:nvPr/>
        </p:nvSpPr>
        <p:spPr>
          <a:xfrm>
            <a:off x="4286248" y="4286256"/>
            <a:ext cx="1000132" cy="714380"/>
          </a:xfrm>
          <a:prstGeom prst="roundRect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6" name="Oval 55"/>
          <p:cNvSpPr/>
          <p:nvPr/>
        </p:nvSpPr>
        <p:spPr>
          <a:xfrm>
            <a:off x="5000628" y="4357694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7" name="Rounded Rectangle 56"/>
          <p:cNvSpPr/>
          <p:nvPr/>
        </p:nvSpPr>
        <p:spPr>
          <a:xfrm>
            <a:off x="4286248" y="4286256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8" name="Rounded Rectangle 57"/>
          <p:cNvSpPr/>
          <p:nvPr/>
        </p:nvSpPr>
        <p:spPr>
          <a:xfrm>
            <a:off x="3214678" y="3500438"/>
            <a:ext cx="1000132" cy="714380"/>
          </a:xfrm>
          <a:prstGeom prst="roundRect">
            <a:avLst/>
          </a:prstGeom>
          <a:blipFill>
            <a:blip r:embed="rId11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9" name="Oval 58"/>
          <p:cNvSpPr/>
          <p:nvPr/>
        </p:nvSpPr>
        <p:spPr>
          <a:xfrm>
            <a:off x="3929058" y="350043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0" name="Rounded Rectangle 59"/>
          <p:cNvSpPr/>
          <p:nvPr/>
        </p:nvSpPr>
        <p:spPr>
          <a:xfrm>
            <a:off x="3214678" y="3500438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1" name="Rounded Rectangle 60"/>
          <p:cNvSpPr/>
          <p:nvPr/>
        </p:nvSpPr>
        <p:spPr>
          <a:xfrm>
            <a:off x="5357818" y="2714620"/>
            <a:ext cx="1000132" cy="714380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2" name="Oval 61"/>
          <p:cNvSpPr/>
          <p:nvPr/>
        </p:nvSpPr>
        <p:spPr>
          <a:xfrm>
            <a:off x="6072198" y="2786058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3" name="Rounded Rectangle 62"/>
          <p:cNvSpPr/>
          <p:nvPr/>
        </p:nvSpPr>
        <p:spPr>
          <a:xfrm>
            <a:off x="5357818" y="2714620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4" name="Rounded Rectangle 63"/>
          <p:cNvSpPr/>
          <p:nvPr/>
        </p:nvSpPr>
        <p:spPr>
          <a:xfrm>
            <a:off x="3214678" y="5072074"/>
            <a:ext cx="1000132" cy="714380"/>
          </a:xfrm>
          <a:prstGeom prst="roundRect">
            <a:avLst/>
          </a:prstGeom>
          <a:blipFill dpi="0" rotWithShape="1">
            <a:blip r:embed="rId12" cstate="print"/>
            <a:srcRect/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Oval 64"/>
          <p:cNvSpPr/>
          <p:nvPr/>
        </p:nvSpPr>
        <p:spPr>
          <a:xfrm>
            <a:off x="3929058" y="5143512"/>
            <a:ext cx="214314" cy="21431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ounded Rectangle 65"/>
          <p:cNvSpPr/>
          <p:nvPr/>
        </p:nvSpPr>
        <p:spPr>
          <a:xfrm>
            <a:off x="3214678" y="5072074"/>
            <a:ext cx="1000132" cy="71438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6" fill="hold">
                      <p:stCondLst>
                        <p:cond delay="0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"/>
                            </p:stCondLst>
                            <p:childTnLst>
                              <p:par>
                                <p:cTn id="3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500"/>
                            </p:stCondLst>
                            <p:childTnLst>
                              <p:par>
                                <p:cTn id="3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500"/>
                            </p:stCondLst>
                            <p:childTnLst>
                              <p:par>
                                <p:cTn id="4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5" fill="hold">
                      <p:stCondLst>
                        <p:cond delay="0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500"/>
                            </p:stCondLst>
                            <p:childTnLst>
                              <p:par>
                                <p:cTn id="4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500"/>
                            </p:stCondLst>
                            <p:childTnLst>
                              <p:par>
                                <p:cTn id="4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8" fill="hold">
                      <p:stCondLst>
                        <p:cond delay="0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500"/>
                            </p:stCondLst>
                            <p:childTnLst>
                              <p:par>
                                <p:cTn id="4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500"/>
                            </p:stCondLst>
                            <p:childTnLst>
                              <p:par>
                                <p:cTn id="5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" fill="hold">
                      <p:stCondLst>
                        <p:cond delay="0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500"/>
                            </p:stCondLst>
                            <p:childTnLst>
                              <p:par>
                                <p:cTn id="5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" fill="hold">
                      <p:stCondLst>
                        <p:cond delay="0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500"/>
                            </p:stCondLst>
                            <p:childTnLst>
                              <p:par>
                                <p:cTn id="5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3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8" fill="hold">
                      <p:stCondLst>
                        <p:cond delay="0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500"/>
                            </p:stCondLst>
                            <p:childTnLst>
                              <p:par>
                                <p:cTn id="5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7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6" fill="hold">
                      <p:stCondLst>
                        <p:cond delay="0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00"/>
                            </p:stCondLst>
                            <p:childTnLst>
                              <p:par>
                                <p:cTn id="6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2" fill="hold">
                            <p:stCondLst>
                              <p:cond delay="500"/>
                            </p:stCondLst>
                            <p:childTnLst>
                              <p:par>
                                <p:cTn id="6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500"/>
                            </p:stCondLst>
                            <p:childTnLst>
                              <p:par>
                                <p:cTn id="6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3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8" fill="hold">
                      <p:stCondLst>
                        <p:cond delay="0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>
                            <p:stCondLst>
                              <p:cond delay="500"/>
                            </p:stCondLst>
                            <p:childTnLst>
                              <p:par>
                                <p:cTn id="6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4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9" fill="hold">
                      <p:stCondLst>
                        <p:cond delay="0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7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6" fill="hold">
                      <p:stCondLst>
                        <p:cond delay="0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3" fill="hold">
                      <p:stCondLst>
                        <p:cond delay="0"/>
                      </p:stCondLst>
                      <p:childTnLst>
                        <p:par>
                          <p:cTn id="704" fill="hold">
                            <p:stCondLst>
                              <p:cond delay="0"/>
                            </p:stCondLst>
                            <p:childTnLst>
                              <p:par>
                                <p:cTn id="7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0" fill="hold">
                            <p:stCondLst>
                              <p:cond delay="500"/>
                            </p:stCondLst>
                            <p:childTnLst>
                              <p:par>
                                <p:cTn id="7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1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5" fill="hold">
                      <p:stCondLst>
                        <p:cond delay="0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>
                            <p:stCondLst>
                              <p:cond delay="500"/>
                            </p:stCondLst>
                            <p:childTnLst>
                              <p:par>
                                <p:cTn id="7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2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6" fill="hold">
                      <p:stCondLst>
                        <p:cond delay="0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>
                            <p:stCondLst>
                              <p:cond delay="500"/>
                            </p:stCondLst>
                            <p:childTnLst>
                              <p:par>
                                <p:cTn id="7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8" fill="hold">
                      <p:stCondLst>
                        <p:cond delay="0"/>
                      </p:stCondLst>
                      <p:childTnLst>
                        <p:par>
                          <p:cTn id="739" fill="hold">
                            <p:stCondLst>
                              <p:cond delay="0"/>
                            </p:stCondLst>
                            <p:childTnLst>
                              <p:par>
                                <p:cTn id="7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>
                            <p:stCondLst>
                              <p:cond delay="500"/>
                            </p:stCondLst>
                            <p:childTnLst>
                              <p:par>
                                <p:cTn id="7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4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9" fill="hold">
                      <p:stCondLst>
                        <p:cond delay="0"/>
                      </p:stCondLst>
                      <p:childTnLst>
                        <p:par>
                          <p:cTn id="750" fill="hold">
                            <p:stCondLst>
                              <p:cond delay="0"/>
                            </p:stCondLst>
                            <p:childTnLst>
                              <p:par>
                                <p:cTn id="7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7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6" fill="hold">
                      <p:stCondLst>
                        <p:cond delay="0"/>
                      </p:stCondLst>
                      <p:childTnLst>
                        <p:par>
                          <p:cTn id="777" fill="hold">
                            <p:stCondLst>
                              <p:cond delay="0"/>
                            </p:stCondLst>
                            <p:childTnLst>
                              <p:par>
                                <p:cTn id="7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5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0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3" fill="hold">
                      <p:stCondLst>
                        <p:cond delay="0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0" fill="hold">
                            <p:stCondLst>
                              <p:cond delay="500"/>
                            </p:stCondLst>
                            <p:childTnLst>
                              <p:par>
                                <p:cTn id="8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1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5" fill="hold">
                      <p:stCondLst>
                        <p:cond delay="0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2" fill="hold">
                            <p:stCondLst>
                              <p:cond delay="500"/>
                            </p:stCondLst>
                            <p:childTnLst>
                              <p:par>
                                <p:cTn id="8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6" fill="hold">
                      <p:stCondLst>
                        <p:cond delay="0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>
                            <p:stCondLst>
                              <p:cond delay="500"/>
                            </p:stCondLst>
                            <p:childTnLst>
                              <p:par>
                                <p:cTn id="8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3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8" fill="hold">
                      <p:stCondLst>
                        <p:cond delay="0"/>
                      </p:stCondLst>
                      <p:childTnLst>
                        <p:par>
                          <p:cTn id="839" fill="hold">
                            <p:stCondLst>
                              <p:cond delay="0"/>
                            </p:stCondLst>
                            <p:childTnLst>
                              <p:par>
                                <p:cTn id="8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>
                            <p:stCondLst>
                              <p:cond delay="500"/>
                            </p:stCondLst>
                            <p:childTnLst>
                              <p:par>
                                <p:cTn id="8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4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9" fill="hold">
                      <p:stCondLst>
                        <p:cond delay="0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9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3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5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6" fill="hold">
                      <p:stCondLst>
                        <p:cond delay="0"/>
                      </p:stCondLst>
                      <p:childTnLst>
                        <p:par>
                          <p:cTn id="877" fill="hold">
                            <p:stCondLst>
                              <p:cond delay="0"/>
                            </p:stCondLst>
                            <p:childTnLst>
                              <p:par>
                                <p:cTn id="8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1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5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02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3" fill="hold">
                      <p:stCondLst>
                        <p:cond delay="0"/>
                      </p:stCondLst>
                      <p:childTnLst>
                        <p:par>
                          <p:cTn id="904" fill="hold">
                            <p:stCondLst>
                              <p:cond delay="0"/>
                            </p:stCondLst>
                            <p:childTnLst>
                              <p:par>
                                <p:cTn id="9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0" fill="hold">
                            <p:stCondLst>
                              <p:cond delay="500"/>
                            </p:stCondLst>
                            <p:childTnLst>
                              <p:par>
                                <p:cTn id="9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1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5" fill="hold">
                      <p:stCondLst>
                        <p:cond delay="0"/>
                      </p:stCondLst>
                      <p:childTnLst>
                        <p:par>
                          <p:cTn id="916" fill="hold">
                            <p:stCondLst>
                              <p:cond delay="0"/>
                            </p:stCondLst>
                            <p:childTnLst>
                              <p:par>
                                <p:cTn id="9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2" fill="hold">
                            <p:stCondLst>
                              <p:cond delay="500"/>
                            </p:stCondLst>
                            <p:childTnLst>
                              <p:par>
                                <p:cTn id="9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92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6" fill="hold">
                      <p:stCondLst>
                        <p:cond delay="0"/>
                      </p:stCondLst>
                      <p:childTnLst>
                        <p:par>
                          <p:cTn id="927" fill="hold">
                            <p:stCondLst>
                              <p:cond delay="0"/>
                            </p:stCondLst>
                            <p:childTnLst>
                              <p:par>
                                <p:cTn id="9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3" fill="hold">
                            <p:stCondLst>
                              <p:cond delay="500"/>
                            </p:stCondLst>
                            <p:childTnLst>
                              <p:par>
                                <p:cTn id="9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93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8" fill="hold">
                      <p:stCondLst>
                        <p:cond delay="0"/>
                      </p:stCondLst>
                      <p:childTnLst>
                        <p:par>
                          <p:cTn id="939" fill="hold">
                            <p:stCondLst>
                              <p:cond delay="0"/>
                            </p:stCondLst>
                            <p:childTnLst>
                              <p:par>
                                <p:cTn id="9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5" fill="hold">
                            <p:stCondLst>
                              <p:cond delay="500"/>
                            </p:stCondLst>
                            <p:childTnLst>
                              <p:par>
                                <p:cTn id="9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94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9" fill="hold">
                      <p:stCondLst>
                        <p:cond delay="0"/>
                      </p:stCondLst>
                      <p:childTnLst>
                        <p:par>
                          <p:cTn id="950" fill="hold">
                            <p:stCondLst>
                              <p:cond delay="0"/>
                            </p:stCondLst>
                            <p:childTnLst>
                              <p:par>
                                <p:cTn id="95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5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7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75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6" fill="hold">
                      <p:stCondLst>
                        <p:cond delay="0"/>
                      </p:stCondLst>
                      <p:childTnLst>
                        <p:par>
                          <p:cTn id="977" fill="hold">
                            <p:stCondLst>
                              <p:cond delay="0"/>
                            </p:stCondLst>
                            <p:childTnLst>
                              <p:par>
                                <p:cTn id="97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0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4" grpId="2" animBg="1"/>
      <p:bldP spid="24" grpId="3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 animBg="1"/>
      <p:bldP spid="59" grpId="2" animBg="1"/>
      <p:bldP spid="59" grpId="3" animBg="1"/>
      <p:bldP spid="60" grpId="0" animBg="1"/>
      <p:bldP spid="60" grpId="1" animBg="1"/>
      <p:bldP spid="60" grpId="2" animBg="1"/>
      <p:bldP spid="60" grpId="3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  <p:bldP spid="63" grpId="2" animBg="1"/>
      <p:bldP spid="63" grpId="3" animBg="1"/>
      <p:bldP spid="64" grpId="0" animBg="1"/>
      <p:bldP spid="64" grpId="1" animBg="1"/>
      <p:bldP spid="64" grpId="2" animBg="1"/>
      <p:bldP spid="64" grpId="3" animBg="1"/>
      <p:bldP spid="65" grpId="0" animBg="1"/>
      <p:bldP spid="65" grpId="1" animBg="1"/>
      <p:bldP spid="65" grpId="2" animBg="1"/>
      <p:bldP spid="65" grpId="3" animBg="1"/>
      <p:bldP spid="66" grpId="0" animBg="1"/>
      <p:bldP spid="66" grpId="1" animBg="1"/>
      <p:bldP spid="66" grpId="2" animBg="1"/>
      <p:bldP spid="66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</Words>
  <PresentationFormat>Trình chiếu Trên màn hình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2017-11-22T03:21:48Z</dcterms:created>
  <dcterms:modified xsi:type="dcterms:W3CDTF">2023-09-16T10:52:07Z</dcterms:modified>
</cp:coreProperties>
</file>