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4" r:id="rId2"/>
  </p:sldMasterIdLst>
  <p:notesMasterIdLst>
    <p:notesMasterId r:id="rId16"/>
  </p:notesMasterIdLst>
  <p:sldIdLst>
    <p:sldId id="301" r:id="rId3"/>
    <p:sldId id="267" r:id="rId4"/>
    <p:sldId id="320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00"/>
    <a:srgbClr val="DAE3F3"/>
    <a:srgbClr val="000000"/>
    <a:srgbClr val="FFF9BC"/>
    <a:srgbClr val="C3BE90"/>
    <a:srgbClr val="3333FF"/>
    <a:srgbClr val="0000FF"/>
    <a:srgbClr val="135F82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9" autoAdjust="0"/>
    <p:restoredTop sz="91280" autoAdjust="0"/>
  </p:normalViewPr>
  <p:slideViewPr>
    <p:cSldViewPr>
      <p:cViewPr varScale="1">
        <p:scale>
          <a:sx n="38" d="100"/>
          <a:sy n="38" d="100"/>
        </p:scale>
        <p:origin x="989" y="53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0.png"/><Relationship Id="rId7" Type="http://schemas.openxmlformats.org/officeDocument/2006/relationships/image" Target="../media/image5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0.png"/><Relationship Id="rId7" Type="http://schemas.openxmlformats.org/officeDocument/2006/relationships/image" Target="../media/image6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10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0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5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3469" y="5638800"/>
            <a:ext cx="19862698" cy="523926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7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569" y="3657600"/>
            <a:ext cx="24218431" cy="101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HÀM SỐ LG – PHƯƠNG TRÌNH LG</a:t>
            </a:r>
            <a:endParaRPr lang="en-US" sz="60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86111" y="5300588"/>
            <a:ext cx="14363889" cy="861744"/>
            <a:chOff x="5407541" y="4446051"/>
            <a:chExt cx="14449729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07541" y="4446051"/>
              <a:ext cx="1444972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</a:t>
              </a:r>
              <a:r>
                <a:rPr lang="en-US" sz="60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LƯỢNG GIÁC</a:t>
              </a:r>
              <a:endPara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830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490685" y="7566770"/>
            <a:ext cx="5516994" cy="907184"/>
            <a:chOff x="7459670" y="7086600"/>
            <a:chExt cx="551763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388484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 ĐỘNG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90685" y="8749438"/>
            <a:ext cx="6570169" cy="929775"/>
            <a:chOff x="7459670" y="8524495"/>
            <a:chExt cx="6570924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493813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CƠ BẢN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46087" y="7688759"/>
                  <a:ext cx="532954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490685" y="9802091"/>
            <a:ext cx="7740359" cy="942109"/>
            <a:chOff x="7459670" y="9982200"/>
            <a:chExt cx="7741256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61084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VẬN DỤNG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0858" y="7688759"/>
                  <a:ext cx="5234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698718C-F113-4036-8409-741DB8B9FAEF}"/>
              </a:ext>
            </a:extLst>
          </p:cNvPr>
          <p:cNvSpPr txBox="1"/>
          <p:nvPr/>
        </p:nvSpPr>
        <p:spPr>
          <a:xfrm>
            <a:off x="6778074" y="6697195"/>
            <a:ext cx="1029407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848600"/>
            <a:ext cx="23862374" cy="5714999"/>
            <a:chOff x="48567" y="4381499"/>
            <a:chExt cx="23018772" cy="57149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51549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552972"/>
            <a:ext cx="23943880" cy="5201852"/>
            <a:chOff x="923003" y="3917552"/>
            <a:chExt cx="23943880" cy="5201852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469254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2287884" y="4798951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20307300" y="11134403"/>
            <a:ext cx="4045500" cy="75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4BC001-09D5-455C-8DC1-190D2C197AFD}"/>
              </a:ext>
            </a:extLst>
          </p:cNvPr>
          <p:cNvGrpSpPr/>
          <p:nvPr/>
        </p:nvGrpSpPr>
        <p:grpSpPr>
          <a:xfrm>
            <a:off x="-152400" y="1600200"/>
            <a:ext cx="10435843" cy="830901"/>
            <a:chOff x="-288924" y="1892299"/>
            <a:chExt cx="10437731" cy="830900"/>
          </a:xfrm>
        </p:grpSpPr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6C4965C8-07AE-4944-A8BE-AF61FA24409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B9211B-247C-4EF3-9B14-AE9F726A15A2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7651DF-795D-4F3C-8B8B-05AF74430089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8F8927-5F2F-4BDF-9AFB-71C5A41BCD75}"/>
                  </a:ext>
                </a:extLst>
              </p:cNvPr>
              <p:cNvSpPr txBox="1"/>
              <p:nvPr/>
            </p:nvSpPr>
            <p:spPr>
              <a:xfrm>
                <a:off x="4083442" y="3238772"/>
                <a:ext cx="18166958" cy="445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 cả các nghiệm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8F8927-5F2F-4BDF-9AFB-71C5A41BC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442" y="3238772"/>
                <a:ext cx="18166958" cy="4450129"/>
              </a:xfrm>
              <a:prstGeom prst="rect">
                <a:avLst/>
              </a:prstGeom>
              <a:blipFill>
                <a:blip r:embed="rId4"/>
                <a:stretch>
                  <a:fillRect t="-1918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F2D054-F97D-42CA-9537-A5D174C258F6}"/>
                  </a:ext>
                </a:extLst>
              </p:cNvPr>
              <p:cNvSpPr txBox="1"/>
              <p:nvPr/>
            </p:nvSpPr>
            <p:spPr>
              <a:xfrm>
                <a:off x="647700" y="9017590"/>
                <a:ext cx="8687227" cy="812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F2D054-F97D-42CA-9537-A5D174C25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9017590"/>
                <a:ext cx="8687227" cy="812210"/>
              </a:xfrm>
              <a:prstGeom prst="rect">
                <a:avLst/>
              </a:prstGeom>
              <a:blipFill>
                <a:blip r:embed="rId5"/>
                <a:stretch>
                  <a:fillRect t="-1044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78564C-6C4A-4F8D-8041-5610AEB8840F}"/>
                  </a:ext>
                </a:extLst>
              </p:cNvPr>
              <p:cNvSpPr txBox="1"/>
              <p:nvPr/>
            </p:nvSpPr>
            <p:spPr>
              <a:xfrm>
                <a:off x="14058900" y="10463473"/>
                <a:ext cx="7124700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78564C-6C4A-4F8D-8041-5610AEB88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0" y="10463473"/>
                <a:ext cx="7124700" cy="2185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6675A1-75FB-410E-BE2C-A8857E2DF7CF}"/>
                  </a:ext>
                </a:extLst>
              </p:cNvPr>
              <p:cNvSpPr txBox="1"/>
              <p:nvPr/>
            </p:nvSpPr>
            <p:spPr>
              <a:xfrm>
                <a:off x="7924800" y="10210800"/>
                <a:ext cx="7391400" cy="2691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6675A1-75FB-410E-BE2C-A8857E2DF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0210800"/>
                <a:ext cx="7391400" cy="26911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B1CD6A-F7BC-441A-8312-D1A13F092D15}"/>
                  </a:ext>
                </a:extLst>
              </p:cNvPr>
              <p:cNvSpPr txBox="1"/>
              <p:nvPr/>
            </p:nvSpPr>
            <p:spPr>
              <a:xfrm>
                <a:off x="7608041" y="8741489"/>
                <a:ext cx="868722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B1CD6A-F7BC-441A-8312-D1A13F092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041" y="8741489"/>
                <a:ext cx="8687227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8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3" grpId="0"/>
      <p:bldP spid="34" grpId="0"/>
      <p:bldP spid="25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248400"/>
            <a:ext cx="23862374" cy="7269562"/>
            <a:chOff x="48567" y="4381499"/>
            <a:chExt cx="23018772" cy="7269562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670950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968744"/>
            <a:ext cx="23943880" cy="2986542"/>
            <a:chOff x="923003" y="3917552"/>
            <a:chExt cx="23943880" cy="2986542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47723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8168924" y="4553071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6981547" y="12505241"/>
            <a:ext cx="474308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ED7E2E-AD60-4D1E-B3B4-8C53504768B2}"/>
              </a:ext>
            </a:extLst>
          </p:cNvPr>
          <p:cNvGrpSpPr/>
          <p:nvPr/>
        </p:nvGrpSpPr>
        <p:grpSpPr>
          <a:xfrm>
            <a:off x="-152400" y="1759899"/>
            <a:ext cx="10435843" cy="830901"/>
            <a:chOff x="-288924" y="1892299"/>
            <a:chExt cx="10437731" cy="830900"/>
          </a:xfrm>
        </p:grpSpPr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7452C678-6212-4769-BE26-8A91F2F49FF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ACA550-D2DE-4F95-9B72-EC597F8C58AF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2FBF65-E304-4875-8F2B-C5875DE0D9AF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D6D695-9232-41DB-A172-3190B7EDFD2E}"/>
                  </a:ext>
                </a:extLst>
              </p:cNvPr>
              <p:cNvSpPr txBox="1"/>
              <p:nvPr/>
            </p:nvSpPr>
            <p:spPr>
              <a:xfrm>
                <a:off x="2013382" y="4038600"/>
                <a:ext cx="21380018" cy="1586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bao nhiêu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>
                    <a:solidFill>
                      <a:srgbClr val="00009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D6D695-9232-41DB-A172-3190B7EDF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382" y="4038600"/>
                <a:ext cx="21380018" cy="1586460"/>
              </a:xfrm>
              <a:prstGeom prst="rect">
                <a:avLst/>
              </a:prstGeom>
              <a:blipFill>
                <a:blip r:embed="rId4"/>
                <a:stretch>
                  <a:fillRect t="-9231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9EDDE0-922E-47D5-B0B7-43062D954993}"/>
                  </a:ext>
                </a:extLst>
              </p:cNvPr>
              <p:cNvSpPr txBox="1"/>
              <p:nvPr/>
            </p:nvSpPr>
            <p:spPr>
              <a:xfrm>
                <a:off x="1478847" y="7329002"/>
                <a:ext cx="9417754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9EDDE0-922E-47D5-B0B7-43062D954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7" y="7329002"/>
                <a:ext cx="9417754" cy="768031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784C11-7671-4E4D-9845-6C734BBBF0CF}"/>
                  </a:ext>
                </a:extLst>
              </p:cNvPr>
              <p:cNvSpPr txBox="1"/>
              <p:nvPr/>
            </p:nvSpPr>
            <p:spPr>
              <a:xfrm>
                <a:off x="8872663" y="9363752"/>
                <a:ext cx="8772273" cy="2288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𝑷𝑻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𝑽𝑵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784C11-7671-4E4D-9845-6C734BBB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663" y="9363752"/>
                <a:ext cx="8772273" cy="22883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F3D075-4F2E-4420-9D42-1222EE5680FE}"/>
                  </a:ext>
                </a:extLst>
              </p:cNvPr>
              <p:cNvSpPr txBox="1"/>
              <p:nvPr/>
            </p:nvSpPr>
            <p:spPr>
              <a:xfrm>
                <a:off x="8778524" y="7315200"/>
                <a:ext cx="941775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F3D075-4F2E-4420-9D42-1222EE568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524" y="7315200"/>
                <a:ext cx="941775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3AABC5-C315-4B37-9211-52FC5A26D07B}"/>
                  </a:ext>
                </a:extLst>
              </p:cNvPr>
              <p:cNvSpPr txBox="1"/>
              <p:nvPr/>
            </p:nvSpPr>
            <p:spPr>
              <a:xfrm>
                <a:off x="8229600" y="8236759"/>
                <a:ext cx="10058400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3AABC5-C315-4B37-9211-52FC5A26D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8236759"/>
                <a:ext cx="10058400" cy="9194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1195F8-EC47-4CB6-81C1-0E6565A21F60}"/>
                  </a:ext>
                </a:extLst>
              </p:cNvPr>
              <p:cNvSpPr txBox="1"/>
              <p:nvPr/>
            </p:nvSpPr>
            <p:spPr>
              <a:xfrm>
                <a:off x="6158858" y="12283302"/>
                <a:ext cx="12845143" cy="1051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đề: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1195F8-EC47-4CB6-81C1-0E6565A21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58" y="12283302"/>
                <a:ext cx="12845143" cy="1051698"/>
              </a:xfrm>
              <a:prstGeom prst="rect">
                <a:avLst/>
              </a:prstGeom>
              <a:blipFill>
                <a:blip r:embed="rId9"/>
                <a:stretch>
                  <a:fillRect t="-1156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0105C1-D449-4293-AEA2-94D1B6363542}"/>
                  </a:ext>
                </a:extLst>
              </p:cNvPr>
              <p:cNvSpPr txBox="1"/>
              <p:nvPr/>
            </p:nvSpPr>
            <p:spPr>
              <a:xfrm>
                <a:off x="16214272" y="9734394"/>
                <a:ext cx="7636328" cy="1252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 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0105C1-D449-4293-AEA2-94D1B636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4272" y="9734394"/>
                <a:ext cx="7636328" cy="1252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2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3" grpId="0"/>
      <p:bldP spid="34" grpId="0"/>
      <p:bldP spid="25" grpId="0"/>
      <p:bldP spid="26" grpId="0"/>
      <p:bldP spid="28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529730"/>
            <a:ext cx="23862374" cy="5698405"/>
            <a:chOff x="48567" y="4381499"/>
            <a:chExt cx="23018772" cy="5698405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513834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583501"/>
            <a:ext cx="23943880" cy="4935343"/>
            <a:chOff x="923003" y="3917552"/>
            <a:chExt cx="23943880" cy="493534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44260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3335000" y="4819289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20920762" y="11506200"/>
            <a:ext cx="4956606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7F065D-1A65-467F-B576-539BCD2CC544}"/>
                  </a:ext>
                </a:extLst>
              </p:cNvPr>
              <p:cNvSpPr txBox="1"/>
              <p:nvPr/>
            </p:nvSpPr>
            <p:spPr>
              <a:xfrm>
                <a:off x="1905000" y="3048000"/>
                <a:ext cx="22965418" cy="4326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nghiệm là: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 defTabSz="1189038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𝟐𝟒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den>
                            </m:f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𝟏𝟖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 defTabSz="1189038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v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7F065D-1A65-467F-B576-539BCD2CC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048000"/>
                <a:ext cx="22965418" cy="4326634"/>
              </a:xfrm>
              <a:prstGeom prst="rect">
                <a:avLst/>
              </a:prstGeom>
              <a:blipFill>
                <a:blip r:embed="rId4"/>
                <a:stretch>
                  <a:fillRect t="-986" b="-5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433A107-A42C-449F-BB4C-2AABBCC746ED}"/>
              </a:ext>
            </a:extLst>
          </p:cNvPr>
          <p:cNvGrpSpPr/>
          <p:nvPr/>
        </p:nvGrpSpPr>
        <p:grpSpPr>
          <a:xfrm>
            <a:off x="-152400" y="1676400"/>
            <a:ext cx="10435843" cy="830901"/>
            <a:chOff x="-288924" y="1892299"/>
            <a:chExt cx="10437731" cy="830900"/>
          </a:xfrm>
        </p:grpSpPr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60C5418E-B772-4061-98E1-43963D36F15D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3A3258-9612-4C30-B8A2-CC350636475D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E9FB47-F0DF-4143-A2A5-656B9F76C878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2D0688-E2C7-48EF-921B-450CAA1E4DD1}"/>
                  </a:ext>
                </a:extLst>
              </p:cNvPr>
              <p:cNvSpPr txBox="1"/>
              <p:nvPr/>
            </p:nvSpPr>
            <p:spPr>
              <a:xfrm>
                <a:off x="3276600" y="8305800"/>
                <a:ext cx="10236624" cy="858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2D0688-E2C7-48EF-921B-450CAA1E4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8305800"/>
                <a:ext cx="10236624" cy="858505"/>
              </a:xfrm>
              <a:prstGeom prst="rect">
                <a:avLst/>
              </a:prstGeom>
              <a:blipFill>
                <a:blip r:embed="rId5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D9E99F-0135-4679-9010-BC6AFAE8C899}"/>
                  </a:ext>
                </a:extLst>
              </p:cNvPr>
              <p:cNvSpPr txBox="1"/>
              <p:nvPr/>
            </p:nvSpPr>
            <p:spPr>
              <a:xfrm>
                <a:off x="7974041" y="10407601"/>
                <a:ext cx="7560763" cy="291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D9E99F-0135-4679-9010-BC6AFAE8C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041" y="10407601"/>
                <a:ext cx="7560763" cy="2916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A037C7-26D6-45C5-A916-092B5854A03D}"/>
                  </a:ext>
                </a:extLst>
              </p:cNvPr>
              <p:cNvSpPr txBox="1"/>
              <p:nvPr/>
            </p:nvSpPr>
            <p:spPr>
              <a:xfrm>
                <a:off x="4267200" y="9351482"/>
                <a:ext cx="9217479" cy="1252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A037C7-26D6-45C5-A916-092B5854A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9351482"/>
                <a:ext cx="9217479" cy="1252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0FF46CF-D65C-4162-8DA0-5FEF50AF318D}"/>
                  </a:ext>
                </a:extLst>
              </p:cNvPr>
              <p:cNvSpPr txBox="1"/>
              <p:nvPr/>
            </p:nvSpPr>
            <p:spPr>
              <a:xfrm>
                <a:off x="12389968" y="9250921"/>
                <a:ext cx="7560763" cy="1252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br>
                  <a:rPr lang="en-US" sz="4400" b="1" i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0FF46CF-D65C-4162-8DA0-5FEF50AF3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9968" y="9250921"/>
                <a:ext cx="7560763" cy="12529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17A910-8ED8-46EF-9F56-B1E9C3B24E9C}"/>
                  </a:ext>
                </a:extLst>
              </p:cNvPr>
              <p:cNvSpPr txBox="1"/>
              <p:nvPr/>
            </p:nvSpPr>
            <p:spPr>
              <a:xfrm>
                <a:off x="14259827" y="10468987"/>
                <a:ext cx="7845879" cy="2695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17A910-8ED8-46EF-9F56-B1E9C3B2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9827" y="10468987"/>
                <a:ext cx="7845879" cy="26957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0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25" grpId="0"/>
      <p:bldP spid="35" grpId="0"/>
      <p:bldP spid="24" grpId="0"/>
      <p:bldP spid="26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8610600"/>
            <a:ext cx="23862374" cy="4953000"/>
            <a:chOff x="48567" y="4381499"/>
            <a:chExt cx="23018772" cy="4953000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567147"/>
              <a:ext cx="22682027" cy="476735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76200" y="2286000"/>
            <a:ext cx="23943880" cy="6329954"/>
            <a:chOff x="923003" y="3917552"/>
            <a:chExt cx="23943880" cy="632995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582064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5849600" y="7542797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20823099" y="12496800"/>
            <a:ext cx="3529701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DF7273-0250-4033-A9CC-396990A4B564}"/>
              </a:ext>
            </a:extLst>
          </p:cNvPr>
          <p:cNvGrpSpPr/>
          <p:nvPr/>
        </p:nvGrpSpPr>
        <p:grpSpPr>
          <a:xfrm>
            <a:off x="-152400" y="1447800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8D02C528-EBFB-4F15-A38E-5954A2E8E64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7C976B-743E-4559-AA72-5E6A1AE8EC0B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087738-7CB7-472A-8BC2-26D6B6E59EC4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VẬN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38638F1-A8DC-471B-8594-127C533BFEE2}"/>
                  </a:ext>
                </a:extLst>
              </p:cNvPr>
              <p:cNvSpPr txBox="1"/>
              <p:nvPr/>
            </p:nvSpPr>
            <p:spPr>
              <a:xfrm>
                <a:off x="1038276" y="3071231"/>
                <a:ext cx="22840058" cy="5544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 ngày, mực nước của con kênh lên xuống theo thủy triều. Độ sâu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mực nước trong kênh tính theo thời gian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cho bởi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num>
                              <m:den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nào mực nước của kênh là cao nhất với thời gian ngắn nhất?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38638F1-A8DC-471B-8594-127C533BF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76" y="3071231"/>
                <a:ext cx="22840058" cy="5544723"/>
              </a:xfrm>
              <a:prstGeom prst="rect">
                <a:avLst/>
              </a:prstGeom>
              <a:blipFill>
                <a:blip r:embed="rId4"/>
                <a:stretch>
                  <a:fillRect l="-1068" b="-4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DFEF6-CBB3-4AC2-A26A-7D6B8D5D6AC5}"/>
                  </a:ext>
                </a:extLst>
              </p:cNvPr>
              <p:cNvSpPr txBox="1"/>
              <p:nvPr/>
            </p:nvSpPr>
            <p:spPr>
              <a:xfrm>
                <a:off x="3733800" y="12392317"/>
                <a:ext cx="18547794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 dương nhỏ nhất thoả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DFEF6-CBB3-4AC2-A26A-7D6B8D5D6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2392317"/>
                <a:ext cx="18547794" cy="1070358"/>
              </a:xfrm>
              <a:prstGeom prst="rect">
                <a:avLst/>
              </a:prstGeom>
              <a:blipFill>
                <a:blip r:embed="rId5"/>
                <a:stretch>
                  <a:fillRect l="-134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FD4A5-4B07-4057-A3E4-FD8C9C132861}"/>
                  </a:ext>
                </a:extLst>
              </p:cNvPr>
              <p:cNvSpPr txBox="1"/>
              <p:nvPr/>
            </p:nvSpPr>
            <p:spPr>
              <a:xfrm>
                <a:off x="4151487" y="8891880"/>
                <a:ext cx="13193486" cy="1108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0960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FD4A5-4B07-4057-A3E4-FD8C9C132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487" y="8891880"/>
                <a:ext cx="13193486" cy="1108893"/>
              </a:xfrm>
              <a:prstGeom prst="rect">
                <a:avLst/>
              </a:prstGeom>
              <a:blipFill>
                <a:blip r:embed="rId6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B6E3E4-0E5A-4053-BA82-B99D8B3D966A}"/>
                  </a:ext>
                </a:extLst>
              </p:cNvPr>
              <p:cNvSpPr txBox="1"/>
              <p:nvPr/>
            </p:nvSpPr>
            <p:spPr>
              <a:xfrm>
                <a:off x="2895600" y="10210800"/>
                <a:ext cx="157734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0960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mực nước cao nhất của kênh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 được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B6E3E4-0E5A-4053-BA82-B99D8B3D9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210800"/>
                <a:ext cx="15773400" cy="759375"/>
              </a:xfrm>
              <a:prstGeom prst="rect">
                <a:avLst/>
              </a:prstGeom>
              <a:blipFill>
                <a:blip r:embed="rId7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F07F77-89E8-414A-B9A3-EF0275ADC1A2}"/>
                  </a:ext>
                </a:extLst>
              </p:cNvPr>
              <p:cNvSpPr txBox="1"/>
              <p:nvPr/>
            </p:nvSpPr>
            <p:spPr>
              <a:xfrm>
                <a:off x="18135600" y="10040428"/>
                <a:ext cx="5216159" cy="1216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F07F77-89E8-414A-B9A3-EF0275ADC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00" y="10040428"/>
                <a:ext cx="5216159" cy="1216256"/>
              </a:xfrm>
              <a:prstGeom prst="rect">
                <a:avLst/>
              </a:prstGeom>
              <a:blipFill>
                <a:blip r:embed="rId8"/>
                <a:stretch>
                  <a:fillRect l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5CD79C-E0E6-4DA0-818F-9F71AA9A16B5}"/>
                  </a:ext>
                </a:extLst>
              </p:cNvPr>
              <p:cNvSpPr txBox="1"/>
              <p:nvPr/>
            </p:nvSpPr>
            <p:spPr>
              <a:xfrm>
                <a:off x="3124200" y="11007707"/>
                <a:ext cx="7746837" cy="1326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5CD79C-E0E6-4DA0-818F-9F71AA9A1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1007707"/>
                <a:ext cx="7746837" cy="13261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34452C-9AC9-45D2-A6FC-AB210BAEFFED}"/>
                  </a:ext>
                </a:extLst>
              </p:cNvPr>
              <p:cNvSpPr txBox="1"/>
              <p:nvPr/>
            </p:nvSpPr>
            <p:spPr>
              <a:xfrm>
                <a:off x="8585037" y="11277600"/>
                <a:ext cx="5297137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0960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34452C-9AC9-45D2-A6FC-AB210BAE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037" y="11277600"/>
                <a:ext cx="5297137" cy="7593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B631DA-CD1F-4A21-9E85-6F717A418DAB}"/>
                  </a:ext>
                </a:extLst>
              </p:cNvPr>
              <p:cNvSpPr txBox="1"/>
              <p:nvPr/>
            </p:nvSpPr>
            <p:spPr>
              <a:xfrm>
                <a:off x="13497903" y="11288444"/>
                <a:ext cx="397443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B631DA-CD1F-4A21-9E85-6F717A418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7903" y="11288444"/>
                <a:ext cx="3974430" cy="769441"/>
              </a:xfrm>
              <a:prstGeom prst="rect">
                <a:avLst/>
              </a:prstGeom>
              <a:blipFill>
                <a:blip r:embed="rId11"/>
                <a:stretch>
                  <a:fillRect l="-6135" t="-19841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052D9F-71DA-4F92-8AB8-2E5D00E1C877}"/>
                  </a:ext>
                </a:extLst>
              </p:cNvPr>
              <p:cNvSpPr txBox="1"/>
              <p:nvPr/>
            </p:nvSpPr>
            <p:spPr>
              <a:xfrm>
                <a:off x="15528876" y="11331714"/>
                <a:ext cx="4648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052D9F-71DA-4F92-8AB8-2E5D00E1C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8876" y="11331714"/>
                <a:ext cx="46482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874F7E-A0C5-4281-8AE9-DB6386EDCAB6}"/>
                  </a:ext>
                </a:extLst>
              </p:cNvPr>
              <p:cNvSpPr txBox="1"/>
              <p:nvPr/>
            </p:nvSpPr>
            <p:spPr>
              <a:xfrm>
                <a:off x="19415076" y="11148253"/>
                <a:ext cx="3902124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0960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874F7E-A0C5-4281-8AE9-DB6386EDC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5076" y="11148253"/>
                <a:ext cx="3902124" cy="11388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8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1" grpId="0"/>
      <p:bldP spid="38" grpId="0"/>
      <p:bldP spid="24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8106431"/>
            <a:ext cx="23862374" cy="4923769"/>
            <a:chOff x="48567" y="4381499"/>
            <a:chExt cx="23018772" cy="492376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436371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3980220"/>
            <a:ext cx="23943880" cy="3777844"/>
            <a:chOff x="923003" y="3917552"/>
            <a:chExt cx="23943880" cy="377784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326853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39797" y="2840276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PHẦN KHỞI ĐỘNG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643774C-0086-4656-B734-466173AC621F}"/>
              </a:ext>
            </a:extLst>
          </p:cNvPr>
          <p:cNvSpPr txBox="1"/>
          <p:nvPr/>
        </p:nvSpPr>
        <p:spPr>
          <a:xfrm>
            <a:off x="7138243" y="1600200"/>
            <a:ext cx="8059788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E9FED4D-B6C6-4AC3-92E5-09C38C9A0210}"/>
                  </a:ext>
                </a:extLst>
              </p:cNvPr>
              <p:cNvSpPr txBox="1"/>
              <p:nvPr/>
            </p:nvSpPr>
            <p:spPr>
              <a:xfrm>
                <a:off x="2321018" y="9867194"/>
                <a:ext cx="5943600" cy="812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i-FI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E9FED4D-B6C6-4AC3-92E5-09C38C9A0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018" y="9867194"/>
                <a:ext cx="5943600" cy="812210"/>
              </a:xfrm>
              <a:prstGeom prst="rect">
                <a:avLst/>
              </a:prstGeom>
              <a:blipFill>
                <a:blip r:embed="rId4"/>
                <a:stretch>
                  <a:fillRect t="-11278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0972800" y="6332232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BB04C8-829C-48BF-A772-BEFAB94DD209}"/>
                  </a:ext>
                </a:extLst>
              </p:cNvPr>
              <p:cNvSpPr txBox="1"/>
              <p:nvPr/>
            </p:nvSpPr>
            <p:spPr>
              <a:xfrm>
                <a:off x="2590800" y="4852614"/>
                <a:ext cx="21308960" cy="2691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i-FI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i-FI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tập nghiệm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sz="4400" b="1" dirty="0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BB04C8-829C-48BF-A772-BEFAB94DD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852614"/>
                <a:ext cx="21308960" cy="2691186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6253732" y="11190913"/>
            <a:ext cx="3710668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6804A6-C075-47D3-A80B-B3B817B6CEE0}"/>
                  </a:ext>
                </a:extLst>
              </p:cNvPr>
              <p:cNvSpPr txBox="1"/>
              <p:nvPr/>
            </p:nvSpPr>
            <p:spPr>
              <a:xfrm>
                <a:off x="7620000" y="9677400"/>
                <a:ext cx="4911448" cy="1151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6804A6-C075-47D3-A80B-B3B817B6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9677400"/>
                <a:ext cx="4911448" cy="1151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9F4C732-332A-4975-8546-AACE61B33897}"/>
                  </a:ext>
                </a:extLst>
              </p:cNvPr>
              <p:cNvSpPr txBox="1"/>
              <p:nvPr/>
            </p:nvSpPr>
            <p:spPr>
              <a:xfrm>
                <a:off x="12725400" y="9828269"/>
                <a:ext cx="6751864" cy="992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9F4C732-332A-4975-8546-AACE61B33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9828269"/>
                <a:ext cx="6751864" cy="992131"/>
              </a:xfrm>
              <a:prstGeom prst="rect">
                <a:avLst/>
              </a:prstGeom>
              <a:blipFill>
                <a:blip r:embed="rId7"/>
                <a:stretch>
                  <a:fillRect t="-6748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2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9" grpId="0" animBg="1"/>
      <p:bldP spid="34" grpId="0"/>
      <p:bldP spid="40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7720" y="8343003"/>
            <a:ext cx="23932389" cy="4839597"/>
            <a:chOff x="48567" y="4381500"/>
            <a:chExt cx="23086311" cy="483959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452851" y="5063998"/>
              <a:ext cx="22682027" cy="4157099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0" cy="1079473"/>
              <a:chOff x="410517" y="4648200"/>
              <a:chExt cx="3991940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709369"/>
                <a:ext cx="96634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33788" y="4828129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287720" y="2961580"/>
            <a:ext cx="23943880" cy="5039420"/>
            <a:chOff x="923003" y="3917552"/>
            <a:chExt cx="23943880" cy="503942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453011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4660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6B972C-91A8-4E50-8424-6F98C8DCDBD4}"/>
              </a:ext>
            </a:extLst>
          </p:cNvPr>
          <p:cNvGrpSpPr/>
          <p:nvPr/>
        </p:nvGrpSpPr>
        <p:grpSpPr>
          <a:xfrm>
            <a:off x="-228600" y="1759899"/>
            <a:ext cx="10435843" cy="830901"/>
            <a:chOff x="-288924" y="1892299"/>
            <a:chExt cx="10437731" cy="830900"/>
          </a:xfrm>
        </p:grpSpPr>
        <p:sp>
          <p:nvSpPr>
            <p:cNvPr id="58" name="Rounded Rectangle 2">
              <a:extLst>
                <a:ext uri="{FF2B5EF4-FFF2-40B4-BE49-F238E27FC236}">
                  <a16:creationId xmlns:a16="http://schemas.microsoft.com/office/drawing/2014/main" id="{EB2CF308-B8EE-44A7-9B50-DC88279B296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29CB964-8B20-435D-9DA0-74F1541CC8E8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3BC197-49D1-4461-B3B2-BE6AAB60EA80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PHẦN KHỞI ĐỘNG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CFEE1ED-57B8-42E0-91F2-580E33908CCB}"/>
                  </a:ext>
                </a:extLst>
              </p:cNvPr>
              <p:cNvSpPr txBox="1"/>
              <p:nvPr/>
            </p:nvSpPr>
            <p:spPr>
              <a:xfrm>
                <a:off x="1688883" y="9763243"/>
                <a:ext cx="7531318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CFEE1ED-57B8-42E0-91F2-580E33908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83" y="9763243"/>
                <a:ext cx="7531318" cy="768031"/>
              </a:xfrm>
              <a:prstGeom prst="rect">
                <a:avLst/>
              </a:prstGeom>
              <a:blipFill>
                <a:blip r:embed="rId4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F0B1D30A-7308-4B38-887F-E9EBD488C4FC}"/>
              </a:ext>
            </a:extLst>
          </p:cNvPr>
          <p:cNvSpPr txBox="1"/>
          <p:nvPr/>
        </p:nvSpPr>
        <p:spPr>
          <a:xfrm>
            <a:off x="17449800" y="10757517"/>
            <a:ext cx="4873243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</a:pPr>
            <a:r>
              <a:rPr lang="en-US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B287C49-F57F-4A13-B7BA-BF70BAA70423}"/>
              </a:ext>
            </a:extLst>
          </p:cNvPr>
          <p:cNvSpPr/>
          <p:nvPr/>
        </p:nvSpPr>
        <p:spPr>
          <a:xfrm>
            <a:off x="1164020" y="5705407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B7127C-928D-47AB-B283-4070CB35FA89}"/>
                  </a:ext>
                </a:extLst>
              </p:cNvPr>
              <p:cNvSpPr txBox="1"/>
              <p:nvPr/>
            </p:nvSpPr>
            <p:spPr>
              <a:xfrm>
                <a:off x="952286" y="4068378"/>
                <a:ext cx="23594672" cy="3588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nghiệm của phương trình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</a:tabLst>
                </a:pPr>
                <a:r>
                  <a:rPr lang="pt-BR" sz="4400" b="1" dirty="0">
                    <a:solidFill>
                      <a:srgbClr val="66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∈∅</m:t>
                    </m:r>
                  </m:oMath>
                </a14:m>
                <a:r>
                  <a:rPr lang="pt-BR" sz="4400" b="1" dirty="0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𝒂𝒓𝒄𝒔𝒊𝒏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𝒂𝒓𝒄𝒔𝒊𝒏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b="1" dirty="0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C</a:t>
                </a: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𝒂𝒓𝒄𝒔𝒊𝒏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𝒂𝒓𝒄𝒔𝒊𝒏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vi-VN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solidFill>
                          <a:srgbClr val="66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 </m:t>
                    </m:r>
                  </m:oMath>
                </a14:m>
                <a:r>
                  <a:rPr lang="pt-BR" sz="4400" b="1" dirty="0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D.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pt-BR" sz="4400" b="1" dirty="0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B7127C-928D-47AB-B283-4070CB35F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86" y="4068378"/>
                <a:ext cx="23594672" cy="3588546"/>
              </a:xfrm>
              <a:prstGeom prst="rect">
                <a:avLst/>
              </a:prstGeom>
              <a:blipFill>
                <a:blip r:embed="rId5"/>
                <a:stretch>
                  <a:fillRect t="-3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DC87D9-3D34-4E29-9955-762FD000C915}"/>
                  </a:ext>
                </a:extLst>
              </p:cNvPr>
              <p:cNvSpPr txBox="1"/>
              <p:nvPr/>
            </p:nvSpPr>
            <p:spPr>
              <a:xfrm>
                <a:off x="8229600" y="9657989"/>
                <a:ext cx="13291456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phương trình vô nghiệm.</a:t>
                </a:r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DC87D9-3D34-4E29-9955-762FD000C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9657989"/>
                <a:ext cx="13291456" cy="978538"/>
              </a:xfrm>
              <a:prstGeom prst="rect">
                <a:avLst/>
              </a:prstGeom>
              <a:blipFill>
                <a:blip r:embed="rId6"/>
                <a:stretch>
                  <a:fillRect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3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 animBg="1"/>
      <p:bldP spid="6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620000"/>
            <a:ext cx="23862374" cy="5486399"/>
            <a:chOff x="48567" y="4381499"/>
            <a:chExt cx="23018772" cy="54863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49263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968744"/>
            <a:ext cx="23943880" cy="4046773"/>
            <a:chOff x="923003" y="3917552"/>
            <a:chExt cx="23943880" cy="404677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353746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39797" y="1828800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PHẦN KHỞI ĐỘNG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2678934" y="5846691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8087193" y="11697073"/>
            <a:ext cx="6019798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2DAE84-80B6-4620-8DEA-2C3629E6BB0D}"/>
                  </a:ext>
                </a:extLst>
              </p:cNvPr>
              <p:cNvSpPr txBox="1"/>
              <p:nvPr/>
            </p:nvSpPr>
            <p:spPr>
              <a:xfrm>
                <a:off x="4326668" y="3424816"/>
                <a:ext cx="17923732" cy="3433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các nghiệm là: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2DAE84-80B6-4620-8DEA-2C3629E6B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668" y="3424816"/>
                <a:ext cx="17923732" cy="3433184"/>
              </a:xfrm>
              <a:prstGeom prst="rect">
                <a:avLst/>
              </a:prstGeom>
              <a:blipFill>
                <a:blip r:embed="rId4"/>
                <a:stretch>
                  <a:fillRect b="-7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A6B890-F0B1-4C35-886E-C7D6B6A25A5C}"/>
                  </a:ext>
                </a:extLst>
              </p:cNvPr>
              <p:cNvSpPr txBox="1"/>
              <p:nvPr/>
            </p:nvSpPr>
            <p:spPr>
              <a:xfrm>
                <a:off x="2579978" y="9220200"/>
                <a:ext cx="8240422" cy="909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A6B890-F0B1-4C35-886E-C7D6B6A2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978" y="9220200"/>
                <a:ext cx="8240422" cy="909993"/>
              </a:xfrm>
              <a:prstGeom prst="rect">
                <a:avLst/>
              </a:prstGeom>
              <a:blipFill>
                <a:blip r:embed="rId5"/>
                <a:stretch>
                  <a:fillRect t="-5369" b="-24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B8A259-8E55-4D8F-87E7-9F90F5A2A310}"/>
                  </a:ext>
                </a:extLst>
              </p:cNvPr>
              <p:cNvSpPr txBox="1"/>
              <p:nvPr/>
            </p:nvSpPr>
            <p:spPr>
              <a:xfrm>
                <a:off x="9863529" y="9270574"/>
                <a:ext cx="9110271" cy="1012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𝟏𝟓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𝒕𝒂𝒏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B8A259-8E55-4D8F-87E7-9F90F5A2A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529" y="9270574"/>
                <a:ext cx="9110271" cy="1012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ED988D-72D5-4C12-96C0-13D3B46B8847}"/>
                  </a:ext>
                </a:extLst>
              </p:cNvPr>
              <p:cNvSpPr txBox="1"/>
              <p:nvPr/>
            </p:nvSpPr>
            <p:spPr>
              <a:xfrm>
                <a:off x="8702838" y="10445716"/>
                <a:ext cx="11490162" cy="93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ED988D-72D5-4C12-96C0-13D3B46B8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838" y="10445716"/>
                <a:ext cx="11490162" cy="935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E658CC-171E-4538-837F-E50BB49F9B97}"/>
                  </a:ext>
                </a:extLst>
              </p:cNvPr>
              <p:cNvSpPr txBox="1"/>
              <p:nvPr/>
            </p:nvSpPr>
            <p:spPr>
              <a:xfrm>
                <a:off x="9770962" y="11604964"/>
                <a:ext cx="8761676" cy="93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E658CC-171E-4538-837F-E50BB49F9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962" y="11604964"/>
                <a:ext cx="8761676" cy="9358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3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29" grpId="0"/>
      <p:bldP spid="30" grpId="0"/>
      <p:bldP spid="24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620000"/>
            <a:ext cx="23862374" cy="4923769"/>
            <a:chOff x="48567" y="4381499"/>
            <a:chExt cx="23018772" cy="492376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436371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968744"/>
            <a:ext cx="23943880" cy="4046773"/>
            <a:chOff x="923003" y="3917552"/>
            <a:chExt cx="23943880" cy="404677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353746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39797" y="1828800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PHẦN KHỞI ĐỘNG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657561" y="5866198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8135600" y="11400029"/>
            <a:ext cx="37338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CB9756-DC3F-4BD6-A461-0CB96BA92C26}"/>
                  </a:ext>
                </a:extLst>
              </p:cNvPr>
              <p:cNvSpPr txBox="1"/>
              <p:nvPr/>
            </p:nvSpPr>
            <p:spPr>
              <a:xfrm>
                <a:off x="381000" y="3733800"/>
                <a:ext cx="23513288" cy="3130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9438" indent="-9525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phương trình: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(∗)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Bằng cách đặt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(∗)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trở thành phương trình nào sau đây?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1311275" algn="l"/>
                    <a:tab pos="5546725" algn="l"/>
                    <a:tab pos="12069763" algn="l"/>
                    <a:tab pos="18013363" algn="l"/>
                  </a:tabLst>
                </a:pP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CB9756-DC3F-4BD6-A461-0CB96BA9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33800"/>
                <a:ext cx="23513288" cy="3130665"/>
              </a:xfrm>
              <a:prstGeom prst="rect">
                <a:avLst/>
              </a:prstGeom>
              <a:blipFill>
                <a:blip r:embed="rId4"/>
                <a:stretch>
                  <a:fillRect r="-1244" b="-7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CBFCF9-A73C-4C2A-AD26-6842D389F9A4}"/>
                  </a:ext>
                </a:extLst>
              </p:cNvPr>
              <p:cNvSpPr txBox="1"/>
              <p:nvPr/>
            </p:nvSpPr>
            <p:spPr>
              <a:xfrm>
                <a:off x="1143000" y="9194632"/>
                <a:ext cx="87048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(∗)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CBFCF9-A73C-4C2A-AD26-6842D389F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194632"/>
                <a:ext cx="8704882" cy="769441"/>
              </a:xfrm>
              <a:prstGeom prst="rect">
                <a:avLst/>
              </a:prstGeom>
              <a:blipFill>
                <a:blip r:embed="rId5"/>
                <a:stretch>
                  <a:fillRect l="-287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223C70-7BBE-4CF4-B50C-B0AFC701C0EF}"/>
                  </a:ext>
                </a:extLst>
              </p:cNvPr>
              <p:cNvSpPr txBox="1"/>
              <p:nvPr/>
            </p:nvSpPr>
            <p:spPr>
              <a:xfrm>
                <a:off x="1316314" y="10361913"/>
                <a:ext cx="1811468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(∗)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trở thành :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223C70-7BBE-4CF4-B50C-B0AFC701C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314" y="10361913"/>
                <a:ext cx="18114686" cy="769441"/>
              </a:xfrm>
              <a:prstGeom prst="rect">
                <a:avLst/>
              </a:prstGeom>
              <a:blipFill>
                <a:blip r:embed="rId6"/>
                <a:stretch>
                  <a:fillRect l="-138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7CBF4A-7B9B-4238-A96F-78D0B5D063DF}"/>
                  </a:ext>
                </a:extLst>
              </p:cNvPr>
              <p:cNvSpPr txBox="1"/>
              <p:nvPr/>
            </p:nvSpPr>
            <p:spPr>
              <a:xfrm>
                <a:off x="9010653" y="9208141"/>
                <a:ext cx="8221433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7CBF4A-7B9B-4238-A96F-78D0B5D0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653" y="9208141"/>
                <a:ext cx="8221433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485A2A-B31F-4B4F-AD83-8E9A7BB8B5B3}"/>
                  </a:ext>
                </a:extLst>
              </p:cNvPr>
              <p:cNvSpPr txBox="1"/>
              <p:nvPr/>
            </p:nvSpPr>
            <p:spPr>
              <a:xfrm>
                <a:off x="16078200" y="9176657"/>
                <a:ext cx="784860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485A2A-B31F-4B4F-AD83-8E9A7BB8B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00" y="9176657"/>
                <a:ext cx="7848600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511450-41A6-4847-8AE6-799BE9F1FB10}"/>
                  </a:ext>
                </a:extLst>
              </p:cNvPr>
              <p:cNvSpPr txBox="1"/>
              <p:nvPr/>
            </p:nvSpPr>
            <p:spPr>
              <a:xfrm>
                <a:off x="16823304" y="10363200"/>
                <a:ext cx="481749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511450-41A6-4847-8AE6-799BE9F1F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304" y="10363200"/>
                <a:ext cx="4817496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8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1" grpId="0"/>
      <p:bldP spid="32" grpId="0"/>
      <p:bldP spid="24" grpId="0"/>
      <p:bldP spid="29" grpId="0"/>
      <p:bldP spid="3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620000"/>
            <a:ext cx="23862374" cy="5714999"/>
            <a:chOff x="48567" y="4381499"/>
            <a:chExt cx="23018772" cy="57149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51549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968744"/>
            <a:ext cx="23943880" cy="4305676"/>
            <a:chOff x="923003" y="3917552"/>
            <a:chExt cx="23943880" cy="43056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37963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39797" y="1828800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56147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PHẦN KHỞI ĐỘNG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3258800" y="6068062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4721840" y="12262169"/>
            <a:ext cx="4731563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6A24D2-EA71-4A3B-BD06-49805BAA5CB6}"/>
                  </a:ext>
                </a:extLst>
              </p:cNvPr>
              <p:cNvSpPr txBox="1"/>
              <p:nvPr/>
            </p:nvSpPr>
            <p:spPr>
              <a:xfrm>
                <a:off x="2747618" y="3325043"/>
                <a:ext cx="18207382" cy="3913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Nghiệm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2103438" algn="l"/>
                    <a:tab pos="5038725" algn="l"/>
                  </a:tabLst>
                </a:pP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2103438" algn="l"/>
                    <a:tab pos="5038725" algn="l"/>
                  </a:tabLst>
                </a:pP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66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6A24D2-EA71-4A3B-BD06-49805BAA5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618" y="3325043"/>
                <a:ext cx="18207382" cy="3913957"/>
              </a:xfrm>
              <a:prstGeom prst="rect">
                <a:avLst/>
              </a:prstGeom>
              <a:blipFill>
                <a:blip r:embed="rId4"/>
                <a:stretch>
                  <a:fillRect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8C8BA1-3BD0-4155-9D40-30E04668DBFF}"/>
                  </a:ext>
                </a:extLst>
              </p:cNvPr>
              <p:cNvSpPr txBox="1"/>
              <p:nvPr/>
            </p:nvSpPr>
            <p:spPr>
              <a:xfrm>
                <a:off x="4053840" y="8599183"/>
                <a:ext cx="9512622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8C8BA1-3BD0-4155-9D40-30E04668D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40" y="8599183"/>
                <a:ext cx="9512622" cy="773417"/>
              </a:xfrm>
              <a:prstGeom prst="rect">
                <a:avLst/>
              </a:prstGeom>
              <a:blipFill>
                <a:blip r:embed="rId5"/>
                <a:stretch>
                  <a:fillRect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D4CB94-3FB2-4D01-AEEC-9DE0BB3BBA43}"/>
                  </a:ext>
                </a:extLst>
              </p:cNvPr>
              <p:cNvSpPr txBox="1"/>
              <p:nvPr/>
            </p:nvSpPr>
            <p:spPr>
              <a:xfrm>
                <a:off x="4066218" y="11490423"/>
                <a:ext cx="13228320" cy="77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trình vô nghiệm.</a:t>
                </a:r>
                <a:endParaRPr lang="en-US" sz="44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D4CB94-3FB2-4D01-AEEC-9DE0BB3BB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218" y="11490423"/>
                <a:ext cx="13228320" cy="777777"/>
              </a:xfrm>
              <a:prstGeom prst="rect">
                <a:avLst/>
              </a:prstGeom>
              <a:blipFill>
                <a:blip r:embed="rId6"/>
                <a:stretch>
                  <a:fillRect t="-18750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146798-41C2-4E11-957F-C8AD9B47644F}"/>
                  </a:ext>
                </a:extLst>
              </p:cNvPr>
              <p:cNvSpPr txBox="1"/>
              <p:nvPr/>
            </p:nvSpPr>
            <p:spPr>
              <a:xfrm>
                <a:off x="12131040" y="8230644"/>
                <a:ext cx="5031567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146798-41C2-4E11-957F-C8AD9B476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1040" y="8230644"/>
                <a:ext cx="5031567" cy="159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0C0070-3270-477A-AE35-00E8BBA091AD}"/>
                  </a:ext>
                </a:extLst>
              </p:cNvPr>
              <p:cNvSpPr txBox="1"/>
              <p:nvPr/>
            </p:nvSpPr>
            <p:spPr>
              <a:xfrm>
                <a:off x="4050978" y="10109894"/>
                <a:ext cx="13228320" cy="1051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0C0070-3270-477A-AE35-00E8BBA09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978" y="10109894"/>
                <a:ext cx="13228320" cy="1051698"/>
              </a:xfrm>
              <a:prstGeom prst="rect">
                <a:avLst/>
              </a:prstGeom>
              <a:blipFill>
                <a:blip r:embed="rId8"/>
                <a:stretch>
                  <a:fillRect t="-578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8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1" grpId="0"/>
      <p:bldP spid="32" grpId="0"/>
      <p:bldP spid="24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9476846"/>
            <a:ext cx="23862374" cy="4239154"/>
            <a:chOff x="48567" y="4381499"/>
            <a:chExt cx="23018772" cy="4239154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762499"/>
              <a:ext cx="22682027" cy="385815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583501"/>
            <a:ext cx="23943880" cy="6801130"/>
            <a:chOff x="923003" y="3917552"/>
            <a:chExt cx="23943880" cy="680113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16747"/>
              <a:ext cx="23594672" cy="630193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152400" y="1600200"/>
            <a:ext cx="10435843" cy="830901"/>
            <a:chOff x="-288924" y="1892299"/>
            <a:chExt cx="10437731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LUYỆN TẬP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12420600" y="7540340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6342983" y="12549450"/>
            <a:ext cx="3379141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B4B646-0C02-42E6-AF80-3357ED32FB94}"/>
                  </a:ext>
                </a:extLst>
              </p:cNvPr>
              <p:cNvSpPr txBox="1"/>
              <p:nvPr/>
            </p:nvSpPr>
            <p:spPr>
              <a:xfrm>
                <a:off x="4085582" y="3124200"/>
                <a:ext cx="16031218" cy="6360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nghiệm là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pt-BR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B4B646-0C02-42E6-AF80-3357ED32F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582" y="3124200"/>
                <a:ext cx="16031218" cy="6360267"/>
              </a:xfrm>
              <a:prstGeom prst="rect">
                <a:avLst/>
              </a:prstGeom>
              <a:blipFill>
                <a:blip r:embed="rId4"/>
                <a:stretch>
                  <a:fillRect t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C08F8D-1AF8-449D-BBBE-9F05EAC56C11}"/>
                  </a:ext>
                </a:extLst>
              </p:cNvPr>
              <p:cNvSpPr txBox="1"/>
              <p:nvPr/>
            </p:nvSpPr>
            <p:spPr>
              <a:xfrm>
                <a:off x="4222554" y="10019431"/>
                <a:ext cx="76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C08F8D-1AF8-449D-BBBE-9F05EAC56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554" y="10019431"/>
                <a:ext cx="7620000" cy="759375"/>
              </a:xfrm>
              <a:prstGeom prst="rect">
                <a:avLst/>
              </a:prstGeom>
              <a:blipFill>
                <a:blip r:embed="rId5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1ADFA3-7DC4-46E8-9D9A-556628A0C34A}"/>
                  </a:ext>
                </a:extLst>
              </p:cNvPr>
              <p:cNvSpPr txBox="1"/>
              <p:nvPr/>
            </p:nvSpPr>
            <p:spPr>
              <a:xfrm>
                <a:off x="10591800" y="9825435"/>
                <a:ext cx="6477000" cy="1147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pt-BR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pt-BR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1ADFA3-7DC4-46E8-9D9A-556628A0C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9825435"/>
                <a:ext cx="6477000" cy="11473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D8B933-ED83-4F72-BBD8-C49A87C4DAFB}"/>
                  </a:ext>
                </a:extLst>
              </p:cNvPr>
              <p:cNvSpPr txBox="1"/>
              <p:nvPr/>
            </p:nvSpPr>
            <p:spPr>
              <a:xfrm>
                <a:off x="10965599" y="10835258"/>
                <a:ext cx="6847443" cy="2686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pt-BR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D8B933-ED83-4F72-BBD8-C49A87C4D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599" y="10835258"/>
                <a:ext cx="6847443" cy="2686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2EBEFC-7741-4C5A-B953-D4CEBAAD12E3}"/>
                  </a:ext>
                </a:extLst>
              </p:cNvPr>
              <p:cNvSpPr txBox="1"/>
              <p:nvPr/>
            </p:nvSpPr>
            <p:spPr>
              <a:xfrm>
                <a:off x="17872911" y="10998539"/>
                <a:ext cx="6130089" cy="2565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  <m:r>
                                    <a:rPr lang="en-US" sz="40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pt-BR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pt-BR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2EBEFC-7741-4C5A-B953-D4CEBAAD1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2911" y="10998539"/>
                <a:ext cx="6130089" cy="2565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29" grpId="0"/>
      <p:bldP spid="30" grpId="0"/>
      <p:bldP spid="24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8145680"/>
            <a:ext cx="23862374" cy="5253136"/>
            <a:chOff x="48567" y="4381499"/>
            <a:chExt cx="23018772" cy="5253136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469308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743200"/>
            <a:ext cx="23943880" cy="5202386"/>
            <a:chOff x="923003" y="3917552"/>
            <a:chExt cx="23943880" cy="520238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469308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3967466" y="6465831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18148055" y="12430984"/>
            <a:ext cx="464820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731D7C-DBE2-4F28-ACFC-BFAFFE516363}"/>
                  </a:ext>
                </a:extLst>
              </p:cNvPr>
              <p:cNvSpPr txBox="1"/>
              <p:nvPr/>
            </p:nvSpPr>
            <p:spPr>
              <a:xfrm>
                <a:off x="3657600" y="3429000"/>
                <a:ext cx="19116884" cy="4172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731D7C-DBE2-4F28-ACFC-BFAFFE516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19116884" cy="4172168"/>
              </a:xfrm>
              <a:prstGeom prst="rect">
                <a:avLst/>
              </a:prstGeom>
              <a:blipFill>
                <a:blip r:embed="rId4"/>
                <a:stretch>
                  <a:fillRect b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7235C90-055C-4DE1-9B98-C6EB2DB98BD2}"/>
              </a:ext>
            </a:extLst>
          </p:cNvPr>
          <p:cNvGrpSpPr/>
          <p:nvPr/>
        </p:nvGrpSpPr>
        <p:grpSpPr>
          <a:xfrm>
            <a:off x="-152400" y="1759899"/>
            <a:ext cx="10435843" cy="830901"/>
            <a:chOff x="-288924" y="1892299"/>
            <a:chExt cx="10437731" cy="830900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B4F537B8-EBC7-43ED-AB0F-6E5220FFA3D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730467-44D0-4F8C-B8B1-029709842617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DCA718-A102-4B22-99BE-F140E22FEAA2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461122-2561-468D-8C41-62D79FF06A50}"/>
                  </a:ext>
                </a:extLst>
              </p:cNvPr>
              <p:cNvSpPr txBox="1"/>
              <p:nvPr/>
            </p:nvSpPr>
            <p:spPr>
              <a:xfrm>
                <a:off x="750940" y="10510442"/>
                <a:ext cx="907886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461122-2561-468D-8C41-62D79FF06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40" y="10510442"/>
                <a:ext cx="9078860" cy="773417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6C0017-02B9-4B20-B237-39E1EAB7743F}"/>
                  </a:ext>
                </a:extLst>
              </p:cNvPr>
              <p:cNvSpPr txBox="1"/>
              <p:nvPr/>
            </p:nvSpPr>
            <p:spPr>
              <a:xfrm>
                <a:off x="9448800" y="9844693"/>
                <a:ext cx="6934200" cy="2048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𝑷𝑻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𝑽𝑵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6C0017-02B9-4B20-B237-39E1EAB77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9844693"/>
                <a:ext cx="6934200" cy="2048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C6DCD6-3BC1-4965-B8C7-F4D71C68DA50}"/>
                  </a:ext>
                </a:extLst>
              </p:cNvPr>
              <p:cNvSpPr txBox="1"/>
              <p:nvPr/>
            </p:nvSpPr>
            <p:spPr>
              <a:xfrm>
                <a:off x="15750889" y="9372600"/>
                <a:ext cx="7871111" cy="2798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C6DCD6-3BC1-4965-B8C7-F4D71C68D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889" y="9372600"/>
                <a:ext cx="7871111" cy="2798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2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29" grpId="0"/>
      <p:bldP spid="36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543800"/>
            <a:ext cx="23862374" cy="5943600"/>
            <a:chOff x="48567" y="4381499"/>
            <a:chExt cx="23018772" cy="5943600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538354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41340" y="2819400"/>
            <a:ext cx="23943880" cy="4554398"/>
            <a:chOff x="923003" y="3917552"/>
            <a:chExt cx="23943880" cy="455439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4045093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435180-3262-406F-9D4E-2ACB3F200ECC}"/>
              </a:ext>
            </a:extLst>
          </p:cNvPr>
          <p:cNvSpPr/>
          <p:nvPr/>
        </p:nvSpPr>
        <p:spPr>
          <a:xfrm>
            <a:off x="4343400" y="6120147"/>
            <a:ext cx="12192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597DC3-A806-4D6F-9046-D8B15502E694}"/>
              </a:ext>
            </a:extLst>
          </p:cNvPr>
          <p:cNvSpPr txBox="1"/>
          <p:nvPr/>
        </p:nvSpPr>
        <p:spPr>
          <a:xfrm>
            <a:off x="20608518" y="11002327"/>
            <a:ext cx="4655363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i-FI" sz="4400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4400" b="1">
                <a:solidFill>
                  <a:srgbClr val="66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36F825-585B-4CC0-BCE4-2632A916C66E}"/>
              </a:ext>
            </a:extLst>
          </p:cNvPr>
          <p:cNvGrpSpPr/>
          <p:nvPr/>
        </p:nvGrpSpPr>
        <p:grpSpPr>
          <a:xfrm>
            <a:off x="-152400" y="1759899"/>
            <a:ext cx="10435843" cy="830901"/>
            <a:chOff x="-288924" y="1892299"/>
            <a:chExt cx="10437731" cy="830900"/>
          </a:xfrm>
        </p:grpSpPr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B82AC68A-6895-4FB0-9E5F-FCD522E02B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259FB9-43B0-4AE6-B04C-3BFE58830074}"/>
                </a:ext>
              </a:extLst>
            </p:cNvPr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415B66-B088-45BE-9D9A-571EDF29970A}"/>
                </a:ext>
              </a:extLst>
            </p:cNvPr>
            <p:cNvSpPr txBox="1"/>
            <p:nvPr/>
          </p:nvSpPr>
          <p:spPr>
            <a:xfrm>
              <a:off x="2087561" y="1892299"/>
              <a:ext cx="8061246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0E8802-3C32-4A66-AAB2-A48F8E91F7E7}"/>
                  </a:ext>
                </a:extLst>
              </p:cNvPr>
              <p:cNvSpPr txBox="1"/>
              <p:nvPr/>
            </p:nvSpPr>
            <p:spPr>
              <a:xfrm>
                <a:off x="4080677" y="3424263"/>
                <a:ext cx="18855523" cy="3890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indent="-629920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nghiệm của phương trình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0E8802-3C32-4A66-AAB2-A48F8E91F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77" y="3424263"/>
                <a:ext cx="18855523" cy="3890937"/>
              </a:xfrm>
              <a:prstGeom prst="rect">
                <a:avLst/>
              </a:prstGeom>
              <a:blipFill>
                <a:blip r:embed="rId4"/>
                <a:stretch>
                  <a:fillRect b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8B4B4-59F1-444F-B916-C8D1507D5A4C}"/>
                  </a:ext>
                </a:extLst>
              </p:cNvPr>
              <p:cNvSpPr txBox="1"/>
              <p:nvPr/>
            </p:nvSpPr>
            <p:spPr>
              <a:xfrm>
                <a:off x="3581400" y="8504083"/>
                <a:ext cx="89154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8B4B4-59F1-444F-B916-C8D1507D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8504083"/>
                <a:ext cx="8915400" cy="759375"/>
              </a:xfrm>
              <a:prstGeom prst="rect">
                <a:avLst/>
              </a:prstGeom>
              <a:blipFill>
                <a:blip r:embed="rId5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BD4954-107B-4D4B-99D8-B98626022A5C}"/>
                  </a:ext>
                </a:extLst>
              </p:cNvPr>
              <p:cNvSpPr txBox="1"/>
              <p:nvPr/>
            </p:nvSpPr>
            <p:spPr>
              <a:xfrm>
                <a:off x="11282474" y="8534400"/>
                <a:ext cx="8610600" cy="711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vi-VN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0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BD4954-107B-4D4B-99D8-B9862602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74" y="8534400"/>
                <a:ext cx="8610600" cy="7114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D29CB67-7819-4F06-9B2E-BF2720182FB2}"/>
                  </a:ext>
                </a:extLst>
              </p:cNvPr>
              <p:cNvSpPr txBox="1"/>
              <p:nvPr/>
            </p:nvSpPr>
            <p:spPr>
              <a:xfrm>
                <a:off x="11282474" y="9601200"/>
                <a:ext cx="8276597" cy="93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D29CB67-7819-4F06-9B2E-BF2720182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74" y="9601200"/>
                <a:ext cx="8276597" cy="935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F01C6E-5914-4686-B891-0FFB5D13E458}"/>
                  </a:ext>
                </a:extLst>
              </p:cNvPr>
              <p:cNvSpPr txBox="1"/>
              <p:nvPr/>
            </p:nvSpPr>
            <p:spPr>
              <a:xfrm>
                <a:off x="11230603" y="10637567"/>
                <a:ext cx="9267197" cy="1660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0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0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𝐏𝐓𝐕𝐍</m:t>
                              </m:r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F01C6E-5914-4686-B891-0FFB5D13E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603" y="10637567"/>
                <a:ext cx="9267197" cy="16605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A80CA7-2458-4A70-8942-D2FABF56F92F}"/>
                  </a:ext>
                </a:extLst>
              </p:cNvPr>
              <p:cNvSpPr txBox="1"/>
              <p:nvPr/>
            </p:nvSpPr>
            <p:spPr>
              <a:xfrm>
                <a:off x="11201400" y="12207102"/>
                <a:ext cx="11257057" cy="1051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A80CA7-2458-4A70-8942-D2FABF56F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2207102"/>
                <a:ext cx="11257057" cy="1051698"/>
              </a:xfrm>
              <a:prstGeom prst="rect">
                <a:avLst/>
              </a:prstGeom>
              <a:blipFill>
                <a:blip r:embed="rId9"/>
                <a:stretch>
                  <a:fillRect b="-1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1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33" grpId="0"/>
      <p:bldP spid="34" grpId="0"/>
      <p:bldP spid="25" grpId="0"/>
      <p:bldP spid="26" grpId="0"/>
      <p:bldP spid="28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2799</TotalTime>
  <Words>1352</Words>
  <PresentationFormat>Custom</PresentationFormat>
  <Paragraphs>183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2021-09-11T17:29:18Z</dcterms:modified>
</cp:coreProperties>
</file>