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513</Words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AmpleSoft Bold</vt:lpstr>
      <vt:lpstr>Arial</vt:lpstr>
      <vt:lpstr>Calibri</vt:lpstr>
      <vt:lpstr>Calibri Light</vt:lpstr>
      <vt:lpstr>Cambria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2023-10-15T09:28:26Z</dcterms:created>
  <dcterms:modified xsi:type="dcterms:W3CDTF">2023-10-15T09:28:31Z</dcterms:modified>
</cp:coreProperties>
</file>