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63" r:id="rId4"/>
    <p:sldId id="265" r:id="rId5"/>
    <p:sldId id="266" r:id="rId6"/>
    <p:sldId id="271" r:id="rId7"/>
    <p:sldId id="273" r:id="rId8"/>
    <p:sldId id="270" r:id="rId9"/>
    <p:sldId id="272" r:id="rId10"/>
    <p:sldId id="267" r:id="rId11"/>
    <p:sldId id="274" r:id="rId12"/>
    <p:sldId id="275" r:id="rId13"/>
    <p:sldId id="276" r:id="rId14"/>
    <p:sldId id="277" r:id="rId15"/>
    <p:sldId id="268" r:id="rId16"/>
    <p:sldId id="278" r:id="rId17"/>
    <p:sldId id="279" r:id="rId18"/>
    <p:sldId id="280" r:id="rId19"/>
    <p:sldId id="281" r:id="rId20"/>
    <p:sldId id="269" r:id="rId21"/>
    <p:sldId id="282" r:id="rId22"/>
    <p:sldId id="283" r:id="rId23"/>
    <p:sldId id="284" r:id="rId24"/>
    <p:sldId id="285" r:id="rId25"/>
    <p:sldId id="264" r:id="rId26"/>
    <p:sldId id="42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varScale="1">
        <p:scale>
          <a:sx n="66" d="100"/>
          <a:sy n="66" d="100"/>
        </p:scale>
        <p:origin x="104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06808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135926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256238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3872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21518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1967750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378464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311472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451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40508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193815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191422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extLst>
      <p:ext uri="{BB962C8B-B14F-4D97-AF65-F5344CB8AC3E}">
        <p14:creationId xmlns:p14="http://schemas.microsoft.com/office/powerpoint/2010/main" val="259570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extLst>
      <p:ext uri="{BB962C8B-B14F-4D97-AF65-F5344CB8AC3E}">
        <p14:creationId xmlns:p14="http://schemas.microsoft.com/office/powerpoint/2010/main" val="367687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226769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55265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295027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28741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35331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98224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1232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44936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8558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31059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94228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5163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3724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90936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7723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916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934358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jpg"/><Relationship Id="rId5" Type="http://schemas.openxmlformats.org/officeDocument/2006/relationships/tags" Target="../tags/tag6.xml"/><Relationship Id="rId10" Type="http://schemas.openxmlformats.org/officeDocument/2006/relationships/notesSlide" Target="../notesSlides/notesSlide20.xml"/><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5">
            <a:extLst>
              <a:ext uri="{FF2B5EF4-FFF2-40B4-BE49-F238E27FC236}">
                <a16:creationId xmlns:a16="http://schemas.microsoft.com/office/drawing/2014/main" id="{23768608-D520-4A19-A4CE-D5C0C5AD59F0}"/>
              </a:ext>
            </a:extLst>
          </p:cNvPr>
          <p:cNvSpPr txBox="1"/>
          <p:nvPr/>
        </p:nvSpPr>
        <p:spPr>
          <a:xfrm>
            <a:off x="4607713" y="2227729"/>
            <a:ext cx="3119765" cy="877163"/>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5100" b="1">
                <a:solidFill>
                  <a:srgbClr val="2B80A5"/>
                </a:solidFill>
                <a:latin typeface="微软雅黑" panose="020B0503020204020204" pitchFamily="34" charset="-122"/>
                <a:ea typeface="微软雅黑" panose="020B0503020204020204" pitchFamily="34" charset="-122"/>
              </a:rPr>
              <a:t>ENGLISH</a:t>
            </a:r>
            <a:endParaRPr lang="zh-CN" altLang="en-US" sz="5100" b="1" dirty="0">
              <a:solidFill>
                <a:srgbClr val="2B80A5"/>
              </a:solidFill>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8820C736-BB2F-4CF8-8EA5-3513317243D9}"/>
              </a:ext>
            </a:extLst>
          </p:cNvPr>
          <p:cNvSpPr txBox="1"/>
          <p:nvPr/>
        </p:nvSpPr>
        <p:spPr>
          <a:xfrm>
            <a:off x="3082396" y="3612708"/>
            <a:ext cx="6136421" cy="700705"/>
          </a:xfrm>
          <a:prstGeom prst="rect">
            <a:avLst/>
          </a:prstGeom>
          <a:noFill/>
        </p:spPr>
        <p:txBody>
          <a:bodyPr wrap="square" rtlCol="0">
            <a:spAutoFit/>
          </a:bodyPr>
          <a:lstStyle/>
          <a:p>
            <a:pPr algn="ctr">
              <a:lnSpc>
                <a:spcPct val="150000"/>
              </a:lnSpc>
            </a:pP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endPar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椭圆 7">
            <a:extLst>
              <a:ext uri="{FF2B5EF4-FFF2-40B4-BE49-F238E27FC236}">
                <a16:creationId xmlns:a16="http://schemas.microsoft.com/office/drawing/2014/main"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85D321C-249A-4642-B524-8D5EE814562C}"/>
              </a:ext>
            </a:extLst>
          </p:cNvPr>
          <p:cNvSpPr txBox="1"/>
          <p:nvPr/>
        </p:nvSpPr>
        <p:spPr>
          <a:xfrm>
            <a:off x="3577804" y="3210317"/>
            <a:ext cx="1463040" cy="369332"/>
          </a:xfrm>
          <a:prstGeom prst="rect">
            <a:avLst/>
          </a:prstGeom>
          <a:noFill/>
        </p:spPr>
        <p:txBody>
          <a:bodyPr wrap="square" rtlCol="0">
            <a:spAutoFit/>
          </a:bodyPr>
          <a:lstStyle/>
          <a:p>
            <a:r>
              <a:rPr lang="en-US" altLang="zh-CN" dirty="0">
                <a:solidFill>
                  <a:schemeClr val="bg1">
                    <a:lumMod val="50000"/>
                  </a:schemeClr>
                </a:solidFill>
                <a:latin typeface="华文细黑" panose="02010600040101010101" charset="-122"/>
                <a:ea typeface="文鼎CS舒同体" panose="02010609010101010101" pitchFamily="49" charset="-122"/>
              </a:rPr>
              <a:t>SUBTITLE</a:t>
            </a:r>
          </a:p>
        </p:txBody>
      </p:sp>
      <p:sp>
        <p:nvSpPr>
          <p:cNvPr id="10" name="椭圆 9">
            <a:extLst>
              <a:ext uri="{FF2B5EF4-FFF2-40B4-BE49-F238E27FC236}">
                <a16:creationId xmlns:a16="http://schemas.microsoft.com/office/drawing/2014/main"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99FA2970-FB1D-460D-AF84-13B889109FF3}"/>
              </a:ext>
            </a:extLst>
          </p:cNvPr>
          <p:cNvSpPr txBox="1"/>
          <p:nvPr/>
        </p:nvSpPr>
        <p:spPr>
          <a:xfrm>
            <a:off x="5770459" y="3210317"/>
            <a:ext cx="1456055" cy="369332"/>
          </a:xfrm>
          <a:prstGeom prst="rect">
            <a:avLst/>
          </a:prstGeom>
          <a:noFill/>
        </p:spPr>
        <p:txBody>
          <a:bodyPr wrap="square" rtlCol="0">
            <a:spAutoFit/>
          </a:bodyPr>
          <a:lstStyle/>
          <a:p>
            <a:r>
              <a:rPr lang="en-US" altLang="zh-CN" dirty="0">
                <a:solidFill>
                  <a:schemeClr val="bg1">
                    <a:lumMod val="50000"/>
                  </a:schemeClr>
                </a:solidFill>
                <a:latin typeface="华文细黑" panose="02010600040101010101" charset="-122"/>
                <a:ea typeface="文鼎CS舒同体" panose="02010609010101010101" pitchFamily="49" charset="-122"/>
                <a:sym typeface="+mn-ea"/>
              </a:rPr>
              <a:t>SUBTITLE</a:t>
            </a:r>
            <a:endParaRPr lang="en-US" altLang="zh-CN" dirty="0">
              <a:solidFill>
                <a:schemeClr val="bg1">
                  <a:lumMod val="50000"/>
                </a:schemeClr>
              </a:solidFill>
              <a:latin typeface="华文细黑" panose="02010600040101010101" charset="-122"/>
              <a:ea typeface="文鼎CS舒同体" panose="02010609010101010101" pitchFamily="49" charset="-122"/>
            </a:endParaRPr>
          </a:p>
        </p:txBody>
      </p:sp>
      <p:sp>
        <p:nvSpPr>
          <p:cNvPr id="12" name="椭圆 11">
            <a:extLst>
              <a:ext uri="{FF2B5EF4-FFF2-40B4-BE49-F238E27FC236}">
                <a16:creationId xmlns:a16="http://schemas.microsoft.com/office/drawing/2014/main"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76E7C663-9956-4231-BE15-D39C1003D8A8}"/>
              </a:ext>
            </a:extLst>
          </p:cNvPr>
          <p:cNvSpPr txBox="1"/>
          <p:nvPr/>
        </p:nvSpPr>
        <p:spPr>
          <a:xfrm>
            <a:off x="7923475" y="3210317"/>
            <a:ext cx="1463040" cy="369332"/>
          </a:xfrm>
          <a:prstGeom prst="rect">
            <a:avLst/>
          </a:prstGeom>
          <a:noFill/>
        </p:spPr>
        <p:txBody>
          <a:bodyPr wrap="square" rtlCol="0">
            <a:spAutoFit/>
          </a:bodyPr>
          <a:lstStyle/>
          <a:p>
            <a:r>
              <a:rPr lang="en-US" altLang="zh-CN" dirty="0">
                <a:solidFill>
                  <a:schemeClr val="bg1">
                    <a:lumMod val="50000"/>
                  </a:schemeClr>
                </a:solidFill>
                <a:latin typeface="华文细黑" panose="02010600040101010101" charset="-122"/>
                <a:ea typeface="文鼎CS舒同体" panose="02010609010101010101" pitchFamily="49" charset="-122"/>
                <a:sym typeface="+mn-ea"/>
              </a:rPr>
              <a:t>SUBTITLE</a:t>
            </a:r>
            <a:endParaRPr lang="en-US" altLang="zh-CN" dirty="0">
              <a:solidFill>
                <a:schemeClr val="bg1">
                  <a:lumMod val="50000"/>
                </a:schemeClr>
              </a:solidFill>
              <a:latin typeface="华文细黑" panose="02010600040101010101" charset="-122"/>
              <a:ea typeface="文鼎CS舒同体" panose="02010609010101010101" pitchFamily="49" charset="-122"/>
            </a:endParaRPr>
          </a:p>
        </p:txBody>
      </p:sp>
      <p:sp>
        <p:nvSpPr>
          <p:cNvPr id="14" name="文本框 13">
            <a:extLst>
              <a:ext uri="{FF2B5EF4-FFF2-40B4-BE49-F238E27FC236}">
                <a16:creationId xmlns:a16="http://schemas.microsoft.com/office/drawing/2014/main" id="{8B755B59-E2C5-4892-B699-D8A917D4CA6A}"/>
              </a:ext>
            </a:extLst>
          </p:cNvPr>
          <p:cNvSpPr txBox="1"/>
          <p:nvPr/>
        </p:nvSpPr>
        <p:spPr>
          <a:xfrm>
            <a:off x="3316546" y="1811047"/>
            <a:ext cx="5676898" cy="614164"/>
          </a:xfrm>
          <a:prstGeom prst="rect">
            <a:avLst/>
          </a:prstGeom>
          <a:noFill/>
        </p:spPr>
        <p:txBody>
          <a:bodyPr wrap="none" rtlCol="0">
            <a:prstTxWarp prst="textArchUp">
              <a:avLst/>
            </a:prstTxWarp>
            <a:spAutoFit/>
          </a:bodyPr>
          <a:lstStyle/>
          <a:p>
            <a:pPr algn="ctr"/>
            <a:r>
              <a:rPr lang="en-US" altLang="zh-CN" sz="8000" dirty="0">
                <a:solidFill>
                  <a:srgbClr val="2B80A5"/>
                </a:solidFill>
                <a:latin typeface="Forte" panose="03060902040502070203" pitchFamily="66" charset="0"/>
                <a:ea typeface="汉仪夏日体W" panose="00020600040101010101" pitchFamily="18" charset="-122"/>
              </a:rPr>
              <a:t>TRAINING COURSEWARE</a:t>
            </a:r>
            <a:endParaRPr lang="zh-CN" altLang="en-US" sz="8000" dirty="0">
              <a:solidFill>
                <a:srgbClr val="2B80A5"/>
              </a:solidFill>
              <a:latin typeface="Forte" panose="03060902040502070203" pitchFamily="66" charset="0"/>
              <a:ea typeface="汉仪夏日体W" panose="00020600040101010101" pitchFamily="18" charset="-122"/>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1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Effect transition="in" filter="fade">
                                      <p:cBhvr>
                                        <p:cTn id="31" dur="750"/>
                                        <p:tgtEl>
                                          <p:spTgt spid="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75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750"/>
                                        <p:tgtEl>
                                          <p:spTgt spid="1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750" fill="hold"/>
                                        <p:tgtEl>
                                          <p:spTgt spid="12"/>
                                        </p:tgtEl>
                                        <p:attrNameLst>
                                          <p:attrName>ppt_w</p:attrName>
                                        </p:attrNameLst>
                                      </p:cBhvr>
                                      <p:tavLst>
                                        <p:tav tm="0">
                                          <p:val>
                                            <p:fltVal val="0"/>
                                          </p:val>
                                        </p:tav>
                                        <p:tav tm="100000">
                                          <p:val>
                                            <p:strVal val="#ppt_w"/>
                                          </p:val>
                                        </p:tav>
                                      </p:tavLst>
                                    </p:anim>
                                    <p:anim calcmode="lin" valueType="num">
                                      <p:cBhvr>
                                        <p:cTn id="46" dur="750" fill="hold"/>
                                        <p:tgtEl>
                                          <p:spTgt spid="12"/>
                                        </p:tgtEl>
                                        <p:attrNameLst>
                                          <p:attrName>ppt_h</p:attrName>
                                        </p:attrNameLst>
                                      </p:cBhvr>
                                      <p:tavLst>
                                        <p:tav tm="0">
                                          <p:val>
                                            <p:fltVal val="0"/>
                                          </p:val>
                                        </p:tav>
                                        <p:tav tm="100000">
                                          <p:val>
                                            <p:strVal val="#ppt_h"/>
                                          </p:val>
                                        </p:tav>
                                      </p:tavLst>
                                    </p:anim>
                                    <p:animEffect transition="in" filter="fade">
                                      <p:cBhvr>
                                        <p:cTn id="47" dur="75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750"/>
                                        <p:tgtEl>
                                          <p:spTgt spid="13"/>
                                        </p:tgtEl>
                                      </p:cBhvr>
                                    </p:animEffect>
                                  </p:childTnLst>
                                </p:cTn>
                              </p:par>
                            </p:childTnLst>
                          </p:cTn>
                        </p:par>
                        <p:par>
                          <p:cTn id="51" fill="hold">
                            <p:stCondLst>
                              <p:cond delay="385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P spid="10" grpId="0" animBg="1"/>
      <p:bldP spid="11" grpId="0"/>
      <p:bldP spid="12" grpId="0" animBg="1"/>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8C391971-30CD-42BD-919E-B81CB6EF1AD9}"/>
              </a:ext>
            </a:extLst>
          </p:cNvPr>
          <p:cNvGrpSpPr/>
          <p:nvPr/>
        </p:nvGrpSpPr>
        <p:grpSpPr>
          <a:xfrm>
            <a:off x="5971364" y="1816100"/>
            <a:ext cx="4857900" cy="4197632"/>
            <a:chOff x="1222214" y="1802727"/>
            <a:chExt cx="5212200" cy="4503778"/>
          </a:xfrm>
        </p:grpSpPr>
        <p:sp>
          <p:nvSpPr>
            <p:cNvPr id="8" name="Rectangle 3">
              <a:extLst>
                <a:ext uri="{FF2B5EF4-FFF2-40B4-BE49-F238E27FC236}">
                  <a16:creationId xmlns:a16="http://schemas.microsoft.com/office/drawing/2014/main" id="{757E4537-8E5D-4998-B6B4-8AB3A71A6493}"/>
                </a:ext>
              </a:extLst>
            </p:cNvPr>
            <p:cNvSpPr/>
            <p:nvPr/>
          </p:nvSpPr>
          <p:spPr>
            <a:xfrm>
              <a:off x="1222214" y="5417395"/>
              <a:ext cx="5212200" cy="889110"/>
            </a:xfrm>
            <a:prstGeom prst="rect">
              <a:avLst/>
            </a:prstGeom>
            <a:solidFill>
              <a:srgbClr val="2B80A5"/>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sp>
          <p:nvSpPr>
            <p:cNvPr id="9" name="Subtitle 2">
              <a:extLst>
                <a:ext uri="{FF2B5EF4-FFF2-40B4-BE49-F238E27FC236}">
                  <a16:creationId xmlns:a16="http://schemas.microsoft.com/office/drawing/2014/main" id="{56761AA6-21D6-486D-963C-C7FACADBDBDE}"/>
                </a:ext>
              </a:extLst>
            </p:cNvPr>
            <p:cNvSpPr txBox="1"/>
            <p:nvPr/>
          </p:nvSpPr>
          <p:spPr>
            <a:xfrm>
              <a:off x="1587841" y="5544394"/>
              <a:ext cx="4480946" cy="55800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itchFamily="34" charset="-122"/>
                  <a:ea typeface="微软雅黑" pitchFamily="34" charset="-122"/>
                </a:rPr>
                <a:t>详写内容</a:t>
              </a:r>
              <a:r>
                <a:rPr lang="en-US" altLang="zh-CN" sz="1200" dirty="0">
                  <a:solidFill>
                    <a:schemeClr val="bg1"/>
                  </a:solidFill>
                  <a:latin typeface="微软雅黑" pitchFamily="34" charset="-122"/>
                  <a:ea typeface="微软雅黑" pitchFamily="34" charset="-122"/>
                </a:rPr>
                <a:t>……</a:t>
              </a:r>
              <a:r>
                <a:rPr lang="zh-CN" altLang="en-US" sz="1200" dirty="0">
                  <a:solidFill>
                    <a:schemeClr val="bg1"/>
                  </a:solidFill>
                  <a:latin typeface="微软雅黑" pitchFamily="34" charset="-122"/>
                  <a:ea typeface="微软雅黑" pitchFamily="34" charset="-122"/>
                </a:rPr>
                <a:t>点击输入本栏的具体文字，简明扼要的说明分项内容，此为概念图解，请根据具体内容酌情修改。</a:t>
              </a:r>
              <a:endParaRPr lang="en-US" altLang="zh-CN" sz="1200" dirty="0">
                <a:solidFill>
                  <a:schemeClr val="bg1"/>
                </a:solidFill>
                <a:latin typeface="微软雅黑" pitchFamily="34" charset="-122"/>
                <a:ea typeface="微软雅黑" pitchFamily="34" charset="-122"/>
              </a:endParaRPr>
            </a:p>
          </p:txBody>
        </p:sp>
        <p:sp>
          <p:nvSpPr>
            <p:cNvPr id="10" name="Rectangle 3">
              <a:extLst>
                <a:ext uri="{FF2B5EF4-FFF2-40B4-BE49-F238E27FC236}">
                  <a16:creationId xmlns:a16="http://schemas.microsoft.com/office/drawing/2014/main" id="{6C4D487D-80D8-478B-94F4-F69714F6A804}"/>
                </a:ext>
              </a:extLst>
            </p:cNvPr>
            <p:cNvSpPr/>
            <p:nvPr/>
          </p:nvSpPr>
          <p:spPr>
            <a:xfrm>
              <a:off x="1222214" y="180272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grpSp>
      <p:grpSp>
        <p:nvGrpSpPr>
          <p:cNvPr id="11" name="组合 10">
            <a:extLst>
              <a:ext uri="{FF2B5EF4-FFF2-40B4-BE49-F238E27FC236}">
                <a16:creationId xmlns:a16="http://schemas.microsoft.com/office/drawing/2014/main" id="{457E19A0-A0C6-4A67-A104-5D95FA7E3CDA}"/>
              </a:ext>
            </a:extLst>
          </p:cNvPr>
          <p:cNvGrpSpPr/>
          <p:nvPr/>
        </p:nvGrpSpPr>
        <p:grpSpPr>
          <a:xfrm flipH="1">
            <a:off x="1338788" y="1816100"/>
            <a:ext cx="4462190" cy="4197632"/>
            <a:chOff x="-2005168" y="1259190"/>
            <a:chExt cx="3168651" cy="3058698"/>
          </a:xfrm>
          <a:solidFill>
            <a:srgbClr val="2B80A5"/>
          </a:solidFill>
        </p:grpSpPr>
        <p:sp>
          <p:nvSpPr>
            <p:cNvPr id="12" name="圆角矩形 12">
              <a:extLst>
                <a:ext uri="{FF2B5EF4-FFF2-40B4-BE49-F238E27FC236}">
                  <a16:creationId xmlns:a16="http://schemas.microsoft.com/office/drawing/2014/main" id="{8EC02C81-3B57-4E4F-8FFF-B4FAF7AAE63B}"/>
                </a:ext>
              </a:extLst>
            </p:cNvPr>
            <p:cNvSpPr/>
            <p:nvPr/>
          </p:nvSpPr>
          <p:spPr bwMode="auto">
            <a:xfrm>
              <a:off x="-2005167" y="1259190"/>
              <a:ext cx="3168650" cy="1555809"/>
            </a:xfrm>
            <a:prstGeom prst="roundRect">
              <a:avLst>
                <a:gd name="adj" fmla="val 0"/>
              </a:avLst>
            </a:prstGeom>
            <a:grpFill/>
            <a:ln>
              <a:noFill/>
            </a:ln>
          </p:spPr>
          <p:style>
            <a:lnRef idx="2">
              <a:schemeClr val="accent2"/>
            </a:lnRef>
            <a:fillRef idx="1">
              <a:schemeClr val="lt1"/>
            </a:fillRef>
            <a:effectRef idx="0">
              <a:schemeClr val="accent2"/>
            </a:effectRef>
            <a:fontRef idx="minor">
              <a:schemeClr val="dk1"/>
            </a:fontRef>
          </p:style>
          <p:txBody>
            <a:bodyPr lIns="91430" tIns="45716" rIns="91430" bIns="45716" anchor="ctr">
              <a:sp3d/>
            </a:bodyPr>
            <a:lstStyle/>
            <a:p>
              <a:pPr marL="0" lvl="2" algn="ctr" eaLnBrk="0" fontAlgn="ctr" hangingPunct="0">
                <a:buClr>
                  <a:srgbClr val="FF0000"/>
                </a:buClr>
                <a:buSzPct val="70000"/>
                <a:buFont typeface="Wingdings" pitchFamily="2" charset="2"/>
                <a:buChar char="n"/>
                <a:tabLst>
                  <a:tab pos="136509" algn="l"/>
                </a:tabLst>
                <a:defRPr/>
              </a:pPr>
              <a:endParaRPr lang="zh-CN" altLang="en-US" sz="1600" dirty="0">
                <a:solidFill>
                  <a:schemeClr val="bg1"/>
                </a:solidFill>
                <a:latin typeface="微软雅黑" pitchFamily="34" charset="-122"/>
                <a:ea typeface="微软雅黑" pitchFamily="34" charset="-122"/>
              </a:endParaRPr>
            </a:p>
          </p:txBody>
        </p:sp>
        <p:sp>
          <p:nvSpPr>
            <p:cNvPr id="13" name="矩形 87">
              <a:extLst>
                <a:ext uri="{FF2B5EF4-FFF2-40B4-BE49-F238E27FC236}">
                  <a16:creationId xmlns:a16="http://schemas.microsoft.com/office/drawing/2014/main" id="{A491EA9D-0F92-4DE5-8277-3AC75F5EF7F4}"/>
                </a:ext>
              </a:extLst>
            </p:cNvPr>
            <p:cNvSpPr>
              <a:spLocks noChangeArrowheads="1"/>
            </p:cNvSpPr>
            <p:nvPr/>
          </p:nvSpPr>
          <p:spPr bwMode="auto">
            <a:xfrm>
              <a:off x="-1997061" y="2114805"/>
              <a:ext cx="2940498" cy="425070"/>
            </a:xfrm>
            <a:prstGeom prst="rect">
              <a:avLst/>
            </a:prstGeom>
            <a:grpFill/>
            <a:ln w="9525">
              <a:noFill/>
              <a:miter lim="800000"/>
              <a:headEnd/>
              <a:tailEnd/>
            </a:ln>
          </p:spPr>
          <p:txBody>
            <a:bodyPr lIns="91430" tIns="45716" rIns="91430" bIns="45716">
              <a:spAutoFit/>
            </a:bodyPr>
            <a:lstStyle/>
            <a:p>
              <a:pPr algn="ctr" eaLnBrk="0" fontAlgn="ctr" hangingPunct="0">
                <a:buClr>
                  <a:srgbClr val="FF0000"/>
                </a:buClr>
                <a:buSzPct val="70000"/>
              </a:pPr>
              <a:r>
                <a:rPr lang="zh-CN" altLang="en-US" sz="1600" dirty="0">
                  <a:solidFill>
                    <a:schemeClr val="bg1"/>
                  </a:solidFill>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600" dirty="0">
                  <a:solidFill>
                    <a:schemeClr val="bg1"/>
                  </a:solidFill>
                  <a:latin typeface="微软雅黑" pitchFamily="34" charset="-122"/>
                  <a:ea typeface="微软雅黑" pitchFamily="34" charset="-122"/>
                </a:rPr>
                <a:t>点击添加文本 点击添加文本</a:t>
              </a:r>
            </a:p>
          </p:txBody>
        </p:sp>
        <p:sp>
          <p:nvSpPr>
            <p:cNvPr id="14" name="圆角矩形 14">
              <a:extLst>
                <a:ext uri="{FF2B5EF4-FFF2-40B4-BE49-F238E27FC236}">
                  <a16:creationId xmlns:a16="http://schemas.microsoft.com/office/drawing/2014/main" id="{85353E62-D067-4A13-B0B8-8CC51DD39724}"/>
                </a:ext>
              </a:extLst>
            </p:cNvPr>
            <p:cNvSpPr/>
            <p:nvPr/>
          </p:nvSpPr>
          <p:spPr bwMode="auto">
            <a:xfrm>
              <a:off x="-2005168" y="2867202"/>
              <a:ext cx="3168650" cy="1450686"/>
            </a:xfrm>
            <a:prstGeom prst="roundRect">
              <a:avLst>
                <a:gd name="adj" fmla="val 0"/>
              </a:avLst>
            </a:prstGeom>
            <a:grpFill/>
            <a:ln>
              <a:noFill/>
            </a:ln>
          </p:spPr>
          <p:style>
            <a:lnRef idx="2">
              <a:schemeClr val="accent3"/>
            </a:lnRef>
            <a:fillRef idx="1">
              <a:schemeClr val="lt1"/>
            </a:fillRef>
            <a:effectRef idx="0">
              <a:schemeClr val="accent3"/>
            </a:effectRef>
            <a:fontRef idx="minor">
              <a:schemeClr val="dk1"/>
            </a:fontRef>
          </p:style>
          <p:txBody>
            <a:bodyPr lIns="91430" tIns="45716" rIns="91430" bIns="45716" anchor="ctr">
              <a:sp3d/>
            </a:bodyPr>
            <a:lstStyle/>
            <a:p>
              <a:pPr marL="0" lvl="2" algn="ctr" eaLnBrk="0" fontAlgn="ctr" hangingPunct="0">
                <a:buClr>
                  <a:srgbClr val="FF0000"/>
                </a:buClr>
                <a:buSzPct val="70000"/>
                <a:buFont typeface="Wingdings" pitchFamily="2" charset="2"/>
                <a:buChar char="n"/>
                <a:tabLst>
                  <a:tab pos="136509" algn="l"/>
                </a:tabLst>
                <a:defRPr/>
              </a:pPr>
              <a:endParaRPr lang="zh-CN" altLang="en-US" sz="1600" dirty="0">
                <a:solidFill>
                  <a:schemeClr val="bg1"/>
                </a:solidFill>
                <a:latin typeface="微软雅黑" pitchFamily="34" charset="-122"/>
                <a:ea typeface="微软雅黑" pitchFamily="34" charset="-122"/>
              </a:endParaRPr>
            </a:p>
          </p:txBody>
        </p:sp>
        <p:sp>
          <p:nvSpPr>
            <p:cNvPr id="15" name="矩形 87">
              <a:extLst>
                <a:ext uri="{FF2B5EF4-FFF2-40B4-BE49-F238E27FC236}">
                  <a16:creationId xmlns:a16="http://schemas.microsoft.com/office/drawing/2014/main" id="{0CD8E6DC-888F-4703-BAAE-C60178D941BD}"/>
                </a:ext>
              </a:extLst>
            </p:cNvPr>
            <p:cNvSpPr>
              <a:spLocks noChangeArrowheads="1"/>
            </p:cNvSpPr>
            <p:nvPr/>
          </p:nvSpPr>
          <p:spPr bwMode="auto">
            <a:xfrm>
              <a:off x="-1975568" y="3118255"/>
              <a:ext cx="3109451" cy="425070"/>
            </a:xfrm>
            <a:prstGeom prst="rect">
              <a:avLst/>
            </a:prstGeom>
            <a:grpFill/>
            <a:ln w="9525">
              <a:noFill/>
              <a:miter lim="800000"/>
              <a:headEnd/>
              <a:tailEnd/>
            </a:ln>
          </p:spPr>
          <p:txBody>
            <a:bodyPr lIns="91430" tIns="45716" rIns="91430" bIns="45716">
              <a:spAutoFit/>
            </a:bodyPr>
            <a:lstStyle/>
            <a:p>
              <a:pPr algn="ctr" eaLnBrk="0" fontAlgn="ctr" hangingPunct="0">
                <a:buClr>
                  <a:srgbClr val="FF0000"/>
                </a:buClr>
                <a:buSzPct val="70000"/>
              </a:pPr>
              <a:r>
                <a:rPr lang="zh-CN" altLang="en-US" sz="1600" dirty="0">
                  <a:solidFill>
                    <a:schemeClr val="bg1"/>
                  </a:solidFill>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600" dirty="0">
                  <a:solidFill>
                    <a:schemeClr val="bg1"/>
                  </a:solidFill>
                  <a:latin typeface="微软雅黑" pitchFamily="34" charset="-122"/>
                  <a:ea typeface="微软雅黑" pitchFamily="34" charset="-122"/>
                </a:rPr>
                <a:t>点击添加文本 点击添加文本</a:t>
              </a:r>
            </a:p>
          </p:txBody>
        </p:sp>
        <p:sp>
          <p:nvSpPr>
            <p:cNvPr id="16" name="矩形 14">
              <a:extLst>
                <a:ext uri="{FF2B5EF4-FFF2-40B4-BE49-F238E27FC236}">
                  <a16:creationId xmlns:a16="http://schemas.microsoft.com/office/drawing/2014/main" id="{3532CC0A-03FA-45AF-A5E2-3C8F54F7C919}"/>
                </a:ext>
              </a:extLst>
            </p:cNvPr>
            <p:cNvSpPr>
              <a:spLocks noChangeArrowheads="1"/>
            </p:cNvSpPr>
            <p:nvPr/>
          </p:nvSpPr>
          <p:spPr bwMode="auto">
            <a:xfrm>
              <a:off x="-1381027" y="3785792"/>
              <a:ext cx="1921959" cy="26846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微软雅黑" pitchFamily="34" charset="-122"/>
                  <a:ea typeface="微软雅黑" pitchFamily="34" charset="-122"/>
                </a:rPr>
                <a:t>添加标题</a:t>
              </a:r>
            </a:p>
          </p:txBody>
        </p:sp>
        <p:sp>
          <p:nvSpPr>
            <p:cNvPr id="17" name="矩形 16">
              <a:extLst>
                <a:ext uri="{FF2B5EF4-FFF2-40B4-BE49-F238E27FC236}">
                  <a16:creationId xmlns:a16="http://schemas.microsoft.com/office/drawing/2014/main" id="{B9E9B437-37CA-4327-B98F-A0D526CD515E}"/>
                </a:ext>
              </a:extLst>
            </p:cNvPr>
            <p:cNvSpPr>
              <a:spLocks noChangeArrowheads="1"/>
            </p:cNvSpPr>
            <p:nvPr/>
          </p:nvSpPr>
          <p:spPr bwMode="auto">
            <a:xfrm>
              <a:off x="-1511639" y="1562315"/>
              <a:ext cx="2183184" cy="26846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微软雅黑" pitchFamily="34" charset="-122"/>
                  <a:ea typeface="微软雅黑" pitchFamily="34" charset="-122"/>
                </a:rPr>
                <a:t>添加标题</a:t>
              </a:r>
            </a:p>
          </p:txBody>
        </p:sp>
      </p:grpSp>
    </p:spTree>
    <p:extLst>
      <p:ext uri="{BB962C8B-B14F-4D97-AF65-F5344CB8AC3E}">
        <p14:creationId xmlns:p14="http://schemas.microsoft.com/office/powerpoint/2010/main" val="1754697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B1EF7962-AC02-431D-BE02-0E0308171FDD}"/>
              </a:ext>
            </a:extLst>
          </p:cNvPr>
          <p:cNvGrpSpPr/>
          <p:nvPr/>
        </p:nvGrpSpPr>
        <p:grpSpPr>
          <a:xfrm>
            <a:off x="1661995" y="2396018"/>
            <a:ext cx="8967411" cy="3515757"/>
            <a:chOff x="1802371" y="2970252"/>
            <a:chExt cx="7204481" cy="2824583"/>
          </a:xfrm>
          <a:solidFill>
            <a:srgbClr val="2B80A5"/>
          </a:solidFill>
        </p:grpSpPr>
        <p:sp>
          <p:nvSpPr>
            <p:cNvPr id="8" name="六边形 7">
              <a:extLst>
                <a:ext uri="{FF2B5EF4-FFF2-40B4-BE49-F238E27FC236}">
                  <a16:creationId xmlns:a16="http://schemas.microsoft.com/office/drawing/2014/main" id="{41786B2A-E31F-4FFD-BDDE-D7110DA4297B}"/>
                </a:ext>
              </a:extLst>
            </p:cNvPr>
            <p:cNvSpPr/>
            <p:nvPr/>
          </p:nvSpPr>
          <p:spPr>
            <a:xfrm>
              <a:off x="1802371"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六边形 8">
              <a:extLst>
                <a:ext uri="{FF2B5EF4-FFF2-40B4-BE49-F238E27FC236}">
                  <a16:creationId xmlns:a16="http://schemas.microsoft.com/office/drawing/2014/main" id="{FB3C7AAA-9C10-4EED-AF00-2A494CF8F5A3}"/>
                </a:ext>
              </a:extLst>
            </p:cNvPr>
            <p:cNvSpPr/>
            <p:nvPr/>
          </p:nvSpPr>
          <p:spPr>
            <a:xfrm>
              <a:off x="4207805"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a:extLst>
                <a:ext uri="{FF2B5EF4-FFF2-40B4-BE49-F238E27FC236}">
                  <a16:creationId xmlns:a16="http://schemas.microsoft.com/office/drawing/2014/main" id="{5DBC9A86-719B-4636-AC03-BE063648CA0E}"/>
                </a:ext>
              </a:extLst>
            </p:cNvPr>
            <p:cNvSpPr/>
            <p:nvPr/>
          </p:nvSpPr>
          <p:spPr>
            <a:xfrm>
              <a:off x="6615168"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11C8D545-B506-4359-A87F-89A003638EAB}"/>
                </a:ext>
              </a:extLst>
            </p:cNvPr>
            <p:cNvSpPr txBox="1"/>
            <p:nvPr/>
          </p:nvSpPr>
          <p:spPr>
            <a:xfrm>
              <a:off x="2522922" y="3227362"/>
              <a:ext cx="950581"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77%</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2" name="文本框 21">
              <a:extLst>
                <a:ext uri="{FF2B5EF4-FFF2-40B4-BE49-F238E27FC236}">
                  <a16:creationId xmlns:a16="http://schemas.microsoft.com/office/drawing/2014/main" id="{4B8BCE65-105D-44DC-BE06-425D04706D1C}"/>
                </a:ext>
              </a:extLst>
            </p:cNvPr>
            <p:cNvSpPr txBox="1"/>
            <p:nvPr/>
          </p:nvSpPr>
          <p:spPr>
            <a:xfrm>
              <a:off x="7099115" y="3224821"/>
              <a:ext cx="1423788"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12.3W</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3" name="文本框 22">
              <a:extLst>
                <a:ext uri="{FF2B5EF4-FFF2-40B4-BE49-F238E27FC236}">
                  <a16:creationId xmlns:a16="http://schemas.microsoft.com/office/drawing/2014/main" id="{8EB25746-FA93-48D0-B36A-EB004972CC93}"/>
                </a:ext>
              </a:extLst>
            </p:cNvPr>
            <p:cNvSpPr txBox="1"/>
            <p:nvPr/>
          </p:nvSpPr>
          <p:spPr>
            <a:xfrm>
              <a:off x="4854150" y="3227362"/>
              <a:ext cx="1072730"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82%</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4" name="文本框 23">
              <a:extLst>
                <a:ext uri="{FF2B5EF4-FFF2-40B4-BE49-F238E27FC236}">
                  <a16:creationId xmlns:a16="http://schemas.microsoft.com/office/drawing/2014/main" id="{35D568ED-2396-4A60-9978-C6D1D89CFF0E}"/>
                </a:ext>
              </a:extLst>
            </p:cNvPr>
            <p:cNvSpPr txBox="1"/>
            <p:nvPr/>
          </p:nvSpPr>
          <p:spPr>
            <a:xfrm>
              <a:off x="1824898" y="5127206"/>
              <a:ext cx="2126520" cy="667629"/>
            </a:xfrm>
            <a:prstGeom prst="rect">
              <a:avLst/>
            </a:prstGeom>
            <a:noFill/>
            <a:effectLst/>
          </p:spPr>
          <p:txBody>
            <a:bodyPr wrap="non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文本框 24">
              <a:extLst>
                <a:ext uri="{FF2B5EF4-FFF2-40B4-BE49-F238E27FC236}">
                  <a16:creationId xmlns:a16="http://schemas.microsoft.com/office/drawing/2014/main" id="{5EDCA4F2-F8A0-4173-8C14-040444898FAD}"/>
                </a:ext>
              </a:extLst>
            </p:cNvPr>
            <p:cNvSpPr txBox="1"/>
            <p:nvPr/>
          </p:nvSpPr>
          <p:spPr>
            <a:xfrm>
              <a:off x="4335449" y="5127205"/>
              <a:ext cx="2126520" cy="667629"/>
            </a:xfrm>
            <a:prstGeom prst="rect">
              <a:avLst/>
            </a:prstGeom>
            <a:noFill/>
            <a:effectLst/>
          </p:spPr>
          <p:txBody>
            <a:bodyPr wrap="non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文本框 25">
              <a:extLst>
                <a:ext uri="{FF2B5EF4-FFF2-40B4-BE49-F238E27FC236}">
                  <a16:creationId xmlns:a16="http://schemas.microsoft.com/office/drawing/2014/main" id="{04304B4B-EF3F-4F2A-BC33-6AC1A0618AC1}"/>
                </a:ext>
              </a:extLst>
            </p:cNvPr>
            <p:cNvSpPr txBox="1"/>
            <p:nvPr/>
          </p:nvSpPr>
          <p:spPr>
            <a:xfrm>
              <a:off x="6845994" y="5127204"/>
              <a:ext cx="2126520" cy="667629"/>
            </a:xfrm>
            <a:prstGeom prst="rect">
              <a:avLst/>
            </a:prstGeom>
            <a:noFill/>
            <a:effectLst/>
          </p:spPr>
          <p:txBody>
            <a:bodyPr wrap="none"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椭圆 16">
              <a:extLst>
                <a:ext uri="{FF2B5EF4-FFF2-40B4-BE49-F238E27FC236}">
                  <a16:creationId xmlns:a16="http://schemas.microsoft.com/office/drawing/2014/main" id="{778116B5-4350-4B45-A124-FB3886F895F4}"/>
                </a:ext>
              </a:extLst>
            </p:cNvPr>
            <p:cNvSpPr>
              <a:spLocks noChangeAspect="1"/>
            </p:cNvSpPr>
            <p:nvPr/>
          </p:nvSpPr>
          <p:spPr>
            <a:xfrm>
              <a:off x="2522922" y="4007535"/>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01</a:t>
              </a:r>
              <a:endParaRPr lang="zh-CN" altLang="en-US" sz="3600" dirty="0"/>
            </a:p>
          </p:txBody>
        </p:sp>
        <p:sp>
          <p:nvSpPr>
            <p:cNvPr id="18" name="椭圆 17">
              <a:extLst>
                <a:ext uri="{FF2B5EF4-FFF2-40B4-BE49-F238E27FC236}">
                  <a16:creationId xmlns:a16="http://schemas.microsoft.com/office/drawing/2014/main" id="{9EE915DC-E978-44EE-BF3B-C5CD54943994}"/>
                </a:ext>
              </a:extLst>
            </p:cNvPr>
            <p:cNvSpPr>
              <a:spLocks noChangeAspect="1"/>
            </p:cNvSpPr>
            <p:nvPr/>
          </p:nvSpPr>
          <p:spPr>
            <a:xfrm>
              <a:off x="4925835" y="4009756"/>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02</a:t>
              </a:r>
              <a:endParaRPr lang="zh-CN" altLang="en-US" sz="3600" dirty="0"/>
            </a:p>
          </p:txBody>
        </p:sp>
        <p:sp>
          <p:nvSpPr>
            <p:cNvPr id="19" name="椭圆 18">
              <a:extLst>
                <a:ext uri="{FF2B5EF4-FFF2-40B4-BE49-F238E27FC236}">
                  <a16:creationId xmlns:a16="http://schemas.microsoft.com/office/drawing/2014/main" id="{FCA2C80C-0A45-4AE6-A86D-F05DB516DD31}"/>
                </a:ext>
              </a:extLst>
            </p:cNvPr>
            <p:cNvSpPr>
              <a:spLocks noChangeAspect="1"/>
            </p:cNvSpPr>
            <p:nvPr/>
          </p:nvSpPr>
          <p:spPr>
            <a:xfrm>
              <a:off x="7310534" y="4022235"/>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03</a:t>
              </a:r>
              <a:endParaRPr lang="zh-CN" altLang="en-US" sz="3600" dirty="0"/>
            </a:p>
          </p:txBody>
        </p:sp>
      </p:grpSp>
    </p:spTree>
    <p:extLst>
      <p:ext uri="{BB962C8B-B14F-4D97-AF65-F5344CB8AC3E}">
        <p14:creationId xmlns:p14="http://schemas.microsoft.com/office/powerpoint/2010/main" val="2650839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Pie 5">
            <a:extLst>
              <a:ext uri="{FF2B5EF4-FFF2-40B4-BE49-F238E27FC236}">
                <a16:creationId xmlns:a16="http://schemas.microsoft.com/office/drawing/2014/main" id="{B82DD45A-5071-4A9B-BB1A-2C1196815EB5}"/>
              </a:ext>
            </a:extLst>
          </p:cNvPr>
          <p:cNvSpPr/>
          <p:nvPr/>
        </p:nvSpPr>
        <p:spPr>
          <a:xfrm>
            <a:off x="1472262" y="2890044"/>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8" name="Pie 13">
            <a:extLst>
              <a:ext uri="{FF2B5EF4-FFF2-40B4-BE49-F238E27FC236}">
                <a16:creationId xmlns:a16="http://schemas.microsoft.com/office/drawing/2014/main" id="{2572C858-A6C9-4A6B-950E-D514C12E8291}"/>
              </a:ext>
            </a:extLst>
          </p:cNvPr>
          <p:cNvSpPr/>
          <p:nvPr/>
        </p:nvSpPr>
        <p:spPr>
          <a:xfrm flipH="1">
            <a:off x="2439823" y="2890044"/>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9" name="Pie 14">
            <a:extLst>
              <a:ext uri="{FF2B5EF4-FFF2-40B4-BE49-F238E27FC236}">
                <a16:creationId xmlns:a16="http://schemas.microsoft.com/office/drawing/2014/main" id="{8505EA3E-9118-47B5-A8EE-72A7AA53AB50}"/>
              </a:ext>
            </a:extLst>
          </p:cNvPr>
          <p:cNvSpPr/>
          <p:nvPr/>
        </p:nvSpPr>
        <p:spPr>
          <a:xfrm rot="16200000">
            <a:off x="2439823" y="3856578"/>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10" name="Pie 15">
            <a:extLst>
              <a:ext uri="{FF2B5EF4-FFF2-40B4-BE49-F238E27FC236}">
                <a16:creationId xmlns:a16="http://schemas.microsoft.com/office/drawing/2014/main" id="{D183A875-C0B7-44CD-A639-2D104321B359}"/>
              </a:ext>
            </a:extLst>
          </p:cNvPr>
          <p:cNvSpPr/>
          <p:nvPr/>
        </p:nvSpPr>
        <p:spPr>
          <a:xfrm rot="5400000" flipH="1">
            <a:off x="3407384" y="3856578"/>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11" name="Pie 16">
            <a:extLst>
              <a:ext uri="{FF2B5EF4-FFF2-40B4-BE49-F238E27FC236}">
                <a16:creationId xmlns:a16="http://schemas.microsoft.com/office/drawing/2014/main" id="{7A2F81BF-75E6-4A91-999B-DF48FA029816}"/>
              </a:ext>
            </a:extLst>
          </p:cNvPr>
          <p:cNvSpPr/>
          <p:nvPr/>
        </p:nvSpPr>
        <p:spPr>
          <a:xfrm>
            <a:off x="3407384" y="2890044"/>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12" name="Pie 17">
            <a:extLst>
              <a:ext uri="{FF2B5EF4-FFF2-40B4-BE49-F238E27FC236}">
                <a16:creationId xmlns:a16="http://schemas.microsoft.com/office/drawing/2014/main" id="{626A15B4-CCB1-40B0-8205-9C9259C867B9}"/>
              </a:ext>
            </a:extLst>
          </p:cNvPr>
          <p:cNvSpPr/>
          <p:nvPr/>
        </p:nvSpPr>
        <p:spPr>
          <a:xfrm flipH="1">
            <a:off x="4374945" y="2890044"/>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13" name="Pie 18">
            <a:extLst>
              <a:ext uri="{FF2B5EF4-FFF2-40B4-BE49-F238E27FC236}">
                <a16:creationId xmlns:a16="http://schemas.microsoft.com/office/drawing/2014/main" id="{E9A2DBF7-3E5B-4414-88CB-6B66DB95482E}"/>
              </a:ext>
            </a:extLst>
          </p:cNvPr>
          <p:cNvSpPr/>
          <p:nvPr/>
        </p:nvSpPr>
        <p:spPr>
          <a:xfrm rot="16200000">
            <a:off x="4374945" y="3856578"/>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14" name="Pie 19">
            <a:extLst>
              <a:ext uri="{FF2B5EF4-FFF2-40B4-BE49-F238E27FC236}">
                <a16:creationId xmlns:a16="http://schemas.microsoft.com/office/drawing/2014/main" id="{3B09781C-2708-480D-99DB-75B9FA484589}"/>
              </a:ext>
            </a:extLst>
          </p:cNvPr>
          <p:cNvSpPr/>
          <p:nvPr/>
        </p:nvSpPr>
        <p:spPr>
          <a:xfrm rot="5400000" flipH="1">
            <a:off x="5342506" y="3856578"/>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15" name="Pie 20">
            <a:extLst>
              <a:ext uri="{FF2B5EF4-FFF2-40B4-BE49-F238E27FC236}">
                <a16:creationId xmlns:a16="http://schemas.microsoft.com/office/drawing/2014/main" id="{A13F25BD-20EB-43E1-881A-583DB756BF80}"/>
              </a:ext>
            </a:extLst>
          </p:cNvPr>
          <p:cNvSpPr/>
          <p:nvPr/>
        </p:nvSpPr>
        <p:spPr>
          <a:xfrm>
            <a:off x="5342506" y="2890044"/>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16" name="Pie 21">
            <a:extLst>
              <a:ext uri="{FF2B5EF4-FFF2-40B4-BE49-F238E27FC236}">
                <a16:creationId xmlns:a16="http://schemas.microsoft.com/office/drawing/2014/main" id="{73E92BF0-C82D-43D8-BB9A-0791745D67F6}"/>
              </a:ext>
            </a:extLst>
          </p:cNvPr>
          <p:cNvSpPr/>
          <p:nvPr/>
        </p:nvSpPr>
        <p:spPr>
          <a:xfrm flipH="1">
            <a:off x="6310067" y="2890044"/>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17" name="Pie 22">
            <a:extLst>
              <a:ext uri="{FF2B5EF4-FFF2-40B4-BE49-F238E27FC236}">
                <a16:creationId xmlns:a16="http://schemas.microsoft.com/office/drawing/2014/main" id="{80BA7AF8-5306-4D3B-B761-93BDB98044E3}"/>
              </a:ext>
            </a:extLst>
          </p:cNvPr>
          <p:cNvSpPr/>
          <p:nvPr/>
        </p:nvSpPr>
        <p:spPr>
          <a:xfrm rot="16200000">
            <a:off x="6310067" y="3856578"/>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18" name="Pie 23">
            <a:extLst>
              <a:ext uri="{FF2B5EF4-FFF2-40B4-BE49-F238E27FC236}">
                <a16:creationId xmlns:a16="http://schemas.microsoft.com/office/drawing/2014/main" id="{7F0CEF4F-DC84-4734-8148-F54709298B9C}"/>
              </a:ext>
            </a:extLst>
          </p:cNvPr>
          <p:cNvSpPr/>
          <p:nvPr/>
        </p:nvSpPr>
        <p:spPr>
          <a:xfrm rot="5400000" flipH="1">
            <a:off x="7277628" y="3856578"/>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19" name="Pie 24">
            <a:extLst>
              <a:ext uri="{FF2B5EF4-FFF2-40B4-BE49-F238E27FC236}">
                <a16:creationId xmlns:a16="http://schemas.microsoft.com/office/drawing/2014/main" id="{738F8371-2A04-4D71-A58B-0CD873CAFB55}"/>
              </a:ext>
            </a:extLst>
          </p:cNvPr>
          <p:cNvSpPr/>
          <p:nvPr/>
        </p:nvSpPr>
        <p:spPr>
          <a:xfrm>
            <a:off x="7277628" y="2890044"/>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20" name="Pie 25">
            <a:extLst>
              <a:ext uri="{FF2B5EF4-FFF2-40B4-BE49-F238E27FC236}">
                <a16:creationId xmlns:a16="http://schemas.microsoft.com/office/drawing/2014/main" id="{6322F520-B888-4EAC-9043-A64AF499C87D}"/>
              </a:ext>
            </a:extLst>
          </p:cNvPr>
          <p:cNvSpPr/>
          <p:nvPr/>
        </p:nvSpPr>
        <p:spPr>
          <a:xfrm flipH="1">
            <a:off x="8245189" y="2890043"/>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21" name="Pie 26">
            <a:extLst>
              <a:ext uri="{FF2B5EF4-FFF2-40B4-BE49-F238E27FC236}">
                <a16:creationId xmlns:a16="http://schemas.microsoft.com/office/drawing/2014/main" id="{A83C48BA-7EBC-4A59-9A51-5FAF7ABBF2A8}"/>
              </a:ext>
            </a:extLst>
          </p:cNvPr>
          <p:cNvSpPr/>
          <p:nvPr/>
        </p:nvSpPr>
        <p:spPr>
          <a:xfrm rot="16200000">
            <a:off x="8245190" y="3856576"/>
            <a:ext cx="931116" cy="931115"/>
          </a:xfrm>
          <a:prstGeom prst="pieWedge">
            <a:avLst/>
          </a:prstGeom>
          <a:solidFill>
            <a:srgbClr val="2B80A5"/>
          </a:solidFill>
          <a:ln w="12700" cap="flat" cmpd="sng" algn="ctr">
            <a:noFill/>
            <a:prstDash val="solid"/>
            <a:miter lim="800000"/>
          </a:ln>
          <a:effectLst/>
        </p:spPr>
        <p:txBody>
          <a:bodyPr/>
          <a:lstStyle/>
          <a:p>
            <a:endParaRPr lang="vi-VN"/>
          </a:p>
        </p:txBody>
      </p:sp>
      <p:sp>
        <p:nvSpPr>
          <p:cNvPr id="22" name="Pie 27">
            <a:extLst>
              <a:ext uri="{FF2B5EF4-FFF2-40B4-BE49-F238E27FC236}">
                <a16:creationId xmlns:a16="http://schemas.microsoft.com/office/drawing/2014/main" id="{75149F18-6FC2-4BC4-AFA6-662856444CB8}"/>
              </a:ext>
            </a:extLst>
          </p:cNvPr>
          <p:cNvSpPr/>
          <p:nvPr/>
        </p:nvSpPr>
        <p:spPr>
          <a:xfrm rot="5400000" flipH="1">
            <a:off x="9212751" y="3856576"/>
            <a:ext cx="931116" cy="931115"/>
          </a:xfrm>
          <a:prstGeom prst="pieWedge">
            <a:avLst/>
          </a:prstGeom>
          <a:solidFill>
            <a:srgbClr val="2B80A5">
              <a:alpha val="80000"/>
            </a:srgbClr>
          </a:solidFill>
          <a:ln w="12700" cap="flat" cmpd="sng" algn="ctr">
            <a:noFill/>
            <a:prstDash val="solid"/>
            <a:miter lim="800000"/>
          </a:ln>
          <a:effectLst/>
        </p:spPr>
        <p:txBody>
          <a:bodyPr/>
          <a:lstStyle/>
          <a:p>
            <a:endParaRPr lang="vi-VN"/>
          </a:p>
        </p:txBody>
      </p:sp>
      <p:sp>
        <p:nvSpPr>
          <p:cNvPr id="23" name="Right Triangle 29">
            <a:extLst>
              <a:ext uri="{FF2B5EF4-FFF2-40B4-BE49-F238E27FC236}">
                <a16:creationId xmlns:a16="http://schemas.microsoft.com/office/drawing/2014/main" id="{723CC2A6-D56B-42D9-B669-1E6C2157E136}"/>
              </a:ext>
            </a:extLst>
          </p:cNvPr>
          <p:cNvSpPr/>
          <p:nvPr/>
        </p:nvSpPr>
        <p:spPr>
          <a:xfrm flipH="1">
            <a:off x="2265155"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Right Triangle 31">
            <a:extLst>
              <a:ext uri="{FF2B5EF4-FFF2-40B4-BE49-F238E27FC236}">
                <a16:creationId xmlns:a16="http://schemas.microsoft.com/office/drawing/2014/main" id="{91103DC0-5633-416C-9CB6-EE3EA49D28DA}"/>
              </a:ext>
            </a:extLst>
          </p:cNvPr>
          <p:cNvSpPr/>
          <p:nvPr/>
        </p:nvSpPr>
        <p:spPr>
          <a:xfrm flipH="1">
            <a:off x="4200277"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ight Triangle 32">
            <a:extLst>
              <a:ext uri="{FF2B5EF4-FFF2-40B4-BE49-F238E27FC236}">
                <a16:creationId xmlns:a16="http://schemas.microsoft.com/office/drawing/2014/main" id="{87AC3873-2D1B-4EA6-BB53-1D3F5A4E2C1E}"/>
              </a:ext>
            </a:extLst>
          </p:cNvPr>
          <p:cNvSpPr/>
          <p:nvPr/>
        </p:nvSpPr>
        <p:spPr>
          <a:xfrm flipH="1">
            <a:off x="6135399"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Right Triangle 33">
            <a:extLst>
              <a:ext uri="{FF2B5EF4-FFF2-40B4-BE49-F238E27FC236}">
                <a16:creationId xmlns:a16="http://schemas.microsoft.com/office/drawing/2014/main" id="{2659A576-233B-4BE2-9992-FECB218B40F0}"/>
              </a:ext>
            </a:extLst>
          </p:cNvPr>
          <p:cNvSpPr/>
          <p:nvPr/>
        </p:nvSpPr>
        <p:spPr>
          <a:xfrm flipH="1">
            <a:off x="8070521"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Right Triangle 37">
            <a:extLst>
              <a:ext uri="{FF2B5EF4-FFF2-40B4-BE49-F238E27FC236}">
                <a16:creationId xmlns:a16="http://schemas.microsoft.com/office/drawing/2014/main" id="{2560F9C8-1940-4F8C-882E-4017D6410D30}"/>
              </a:ext>
            </a:extLst>
          </p:cNvPr>
          <p:cNvSpPr/>
          <p:nvPr/>
        </p:nvSpPr>
        <p:spPr>
          <a:xfrm flipH="1" flipV="1">
            <a:off x="3232715" y="4777059"/>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ight Triangle 38">
            <a:extLst>
              <a:ext uri="{FF2B5EF4-FFF2-40B4-BE49-F238E27FC236}">
                <a16:creationId xmlns:a16="http://schemas.microsoft.com/office/drawing/2014/main" id="{C01564A1-62DF-4D6D-B1DF-DCB7CAFF5BA0}"/>
              </a:ext>
            </a:extLst>
          </p:cNvPr>
          <p:cNvSpPr/>
          <p:nvPr/>
        </p:nvSpPr>
        <p:spPr>
          <a:xfrm flipH="1" flipV="1">
            <a:off x="5167837" y="4777059"/>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Right Triangle 39">
            <a:extLst>
              <a:ext uri="{FF2B5EF4-FFF2-40B4-BE49-F238E27FC236}">
                <a16:creationId xmlns:a16="http://schemas.microsoft.com/office/drawing/2014/main" id="{F65ECD83-3F4C-400C-B569-7FDD72A5D8FB}"/>
              </a:ext>
            </a:extLst>
          </p:cNvPr>
          <p:cNvSpPr/>
          <p:nvPr/>
        </p:nvSpPr>
        <p:spPr>
          <a:xfrm flipH="1" flipV="1">
            <a:off x="7102958" y="4777058"/>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ight Triangle 40">
            <a:extLst>
              <a:ext uri="{FF2B5EF4-FFF2-40B4-BE49-F238E27FC236}">
                <a16:creationId xmlns:a16="http://schemas.microsoft.com/office/drawing/2014/main" id="{57787DF0-2D82-4EF2-A071-258F3F2BCC8F}"/>
              </a:ext>
            </a:extLst>
          </p:cNvPr>
          <p:cNvSpPr/>
          <p:nvPr/>
        </p:nvSpPr>
        <p:spPr>
          <a:xfrm flipH="1" flipV="1">
            <a:off x="9038078" y="4777057"/>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Rectangle 45">
            <a:extLst>
              <a:ext uri="{FF2B5EF4-FFF2-40B4-BE49-F238E27FC236}">
                <a16:creationId xmlns:a16="http://schemas.microsoft.com/office/drawing/2014/main" id="{A5EA8467-DDC0-4B45-BF25-74B57C40A8AE}"/>
              </a:ext>
            </a:extLst>
          </p:cNvPr>
          <p:cNvSpPr/>
          <p:nvPr/>
        </p:nvSpPr>
        <p:spPr>
          <a:xfrm>
            <a:off x="2540742" y="1771197"/>
            <a:ext cx="1227591" cy="938719"/>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2" name="Rectangle 46">
            <a:extLst>
              <a:ext uri="{FF2B5EF4-FFF2-40B4-BE49-F238E27FC236}">
                <a16:creationId xmlns:a16="http://schemas.microsoft.com/office/drawing/2014/main" id="{D9872EF0-01BC-495A-8878-FF515FF400F7}"/>
              </a:ext>
            </a:extLst>
          </p:cNvPr>
          <p:cNvSpPr/>
          <p:nvPr/>
        </p:nvSpPr>
        <p:spPr>
          <a:xfrm>
            <a:off x="4477137" y="1777752"/>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3" name="Rectangle 47">
            <a:extLst>
              <a:ext uri="{FF2B5EF4-FFF2-40B4-BE49-F238E27FC236}">
                <a16:creationId xmlns:a16="http://schemas.microsoft.com/office/drawing/2014/main" id="{DAABD9A0-A7C3-4BE5-A78E-8D2FD891FA6A}"/>
              </a:ext>
            </a:extLst>
          </p:cNvPr>
          <p:cNvSpPr/>
          <p:nvPr/>
        </p:nvSpPr>
        <p:spPr>
          <a:xfrm>
            <a:off x="6413532" y="1777752"/>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Rectangle 48">
            <a:extLst>
              <a:ext uri="{FF2B5EF4-FFF2-40B4-BE49-F238E27FC236}">
                <a16:creationId xmlns:a16="http://schemas.microsoft.com/office/drawing/2014/main" id="{1B968CEB-87DF-451D-A2A7-A47CE21E8FF5}"/>
              </a:ext>
            </a:extLst>
          </p:cNvPr>
          <p:cNvSpPr/>
          <p:nvPr/>
        </p:nvSpPr>
        <p:spPr>
          <a:xfrm>
            <a:off x="8349927" y="1777752"/>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5" name="Rectangle 49">
            <a:extLst>
              <a:ext uri="{FF2B5EF4-FFF2-40B4-BE49-F238E27FC236}">
                <a16:creationId xmlns:a16="http://schemas.microsoft.com/office/drawing/2014/main" id="{0F537101-7959-43D1-9319-874E6F6D7E8B}"/>
              </a:ext>
            </a:extLst>
          </p:cNvPr>
          <p:cNvSpPr/>
          <p:nvPr/>
        </p:nvSpPr>
        <p:spPr>
          <a:xfrm>
            <a:off x="3534388" y="5217277"/>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6" name="Rectangle 50">
            <a:extLst>
              <a:ext uri="{FF2B5EF4-FFF2-40B4-BE49-F238E27FC236}">
                <a16:creationId xmlns:a16="http://schemas.microsoft.com/office/drawing/2014/main" id="{DA4C543A-2D49-4958-BF16-DB44D1A0EEA8}"/>
              </a:ext>
            </a:extLst>
          </p:cNvPr>
          <p:cNvSpPr/>
          <p:nvPr/>
        </p:nvSpPr>
        <p:spPr>
          <a:xfrm>
            <a:off x="5521603" y="5217276"/>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7" name="Rectangle 51">
            <a:extLst>
              <a:ext uri="{FF2B5EF4-FFF2-40B4-BE49-F238E27FC236}">
                <a16:creationId xmlns:a16="http://schemas.microsoft.com/office/drawing/2014/main" id="{62857373-CDC5-4375-A39B-8372B81F8911}"/>
              </a:ext>
            </a:extLst>
          </p:cNvPr>
          <p:cNvSpPr/>
          <p:nvPr/>
        </p:nvSpPr>
        <p:spPr>
          <a:xfrm>
            <a:off x="7508818" y="5217276"/>
            <a:ext cx="1227591" cy="938719"/>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8" name="Rectangle 52">
            <a:extLst>
              <a:ext uri="{FF2B5EF4-FFF2-40B4-BE49-F238E27FC236}">
                <a16:creationId xmlns:a16="http://schemas.microsoft.com/office/drawing/2014/main" id="{5CDA6188-FE61-4A54-AEC4-7A5060F6CAF8}"/>
              </a:ext>
            </a:extLst>
          </p:cNvPr>
          <p:cNvSpPr/>
          <p:nvPr/>
        </p:nvSpPr>
        <p:spPr>
          <a:xfrm>
            <a:off x="9492148" y="5217276"/>
            <a:ext cx="1227591" cy="972574"/>
          </a:xfrm>
          <a:prstGeom prst="rect">
            <a:avLst/>
          </a:prstGeom>
        </p:spPr>
        <p:txBody>
          <a:bodyPr wrap="square">
            <a:spAutoFit/>
          </a:bodyPr>
          <a:lstStyle/>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extLst>
      <p:ext uri="{BB962C8B-B14F-4D97-AF65-F5344CB8AC3E}">
        <p14:creationId xmlns:p14="http://schemas.microsoft.com/office/powerpoint/2010/main" val="6835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strVal val="#ppt_x"/>
                                          </p:val>
                                        </p:tav>
                                        <p:tav tm="100000">
                                          <p:val>
                                            <p:strVal val="#ppt_x"/>
                                          </p:val>
                                        </p:tav>
                                      </p:tavLst>
                                    </p:anim>
                                    <p:anim calcmode="lin" valueType="num">
                                      <p:cBhvr>
                                        <p:cTn id="48" dur="5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ppt_x</p:attrName>
                                        </p:attrNameLst>
                                      </p:cBhvr>
                                      <p:tavLst>
                                        <p:tav tm="0">
                                          <p:val>
                                            <p:strVal val="#ppt_x"/>
                                          </p:val>
                                        </p:tav>
                                        <p:tav tm="100000">
                                          <p:val>
                                            <p:strVal val="#ppt_x"/>
                                          </p:val>
                                        </p:tav>
                                      </p:tavLst>
                                    </p:anim>
                                    <p:anim calcmode="lin" valueType="num">
                                      <p:cBhvr>
                                        <p:cTn id="53" dur="5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strVal val="#ppt_x"/>
                                          </p:val>
                                        </p:tav>
                                        <p:tav tm="100000">
                                          <p:val>
                                            <p:strVal val="#ppt_x"/>
                                          </p:val>
                                        </p:tav>
                                      </p:tavLst>
                                    </p:anim>
                                    <p:anim calcmode="lin" valueType="num">
                                      <p:cBhvr>
                                        <p:cTn id="68" dur="5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anim calcmode="lin" valueType="num">
                                      <p:cBhvr>
                                        <p:cTn id="72" dur="500" fill="hold"/>
                                        <p:tgtEl>
                                          <p:spTgt spid="19"/>
                                        </p:tgtEl>
                                        <p:attrNameLst>
                                          <p:attrName>ppt_x</p:attrName>
                                        </p:attrNameLst>
                                      </p:cBhvr>
                                      <p:tavLst>
                                        <p:tav tm="0">
                                          <p:val>
                                            <p:strVal val="#ppt_x"/>
                                          </p:val>
                                        </p:tav>
                                        <p:tav tm="100000">
                                          <p:val>
                                            <p:strVal val="#ppt_x"/>
                                          </p:val>
                                        </p:tav>
                                      </p:tavLst>
                                    </p:anim>
                                    <p:anim calcmode="lin" valueType="num">
                                      <p:cBhvr>
                                        <p:cTn id="73" dur="5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ppt_x</p:attrName>
                                        </p:attrNameLst>
                                      </p:cBhvr>
                                      <p:tavLst>
                                        <p:tav tm="0">
                                          <p:val>
                                            <p:strVal val="#ppt_x"/>
                                          </p:val>
                                        </p:tav>
                                        <p:tav tm="100000">
                                          <p:val>
                                            <p:strVal val="#ppt_x"/>
                                          </p:val>
                                        </p:tav>
                                      </p:tavLst>
                                    </p:anim>
                                    <p:anim calcmode="lin" valueType="num">
                                      <p:cBhvr>
                                        <p:cTn id="78" dur="5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anim calcmode="lin" valueType="num">
                                      <p:cBhvr>
                                        <p:cTn id="82" dur="500" fill="hold"/>
                                        <p:tgtEl>
                                          <p:spTgt spid="21"/>
                                        </p:tgtEl>
                                        <p:attrNameLst>
                                          <p:attrName>ppt_x</p:attrName>
                                        </p:attrNameLst>
                                      </p:cBhvr>
                                      <p:tavLst>
                                        <p:tav tm="0">
                                          <p:val>
                                            <p:strVal val="#ppt_x"/>
                                          </p:val>
                                        </p:tav>
                                        <p:tav tm="100000">
                                          <p:val>
                                            <p:strVal val="#ppt_x"/>
                                          </p:val>
                                        </p:tav>
                                      </p:tavLst>
                                    </p:anim>
                                    <p:anim calcmode="lin" valueType="num">
                                      <p:cBhvr>
                                        <p:cTn id="83" dur="5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ppt_x</p:attrName>
                                        </p:attrNameLst>
                                      </p:cBhvr>
                                      <p:tavLst>
                                        <p:tav tm="0">
                                          <p:val>
                                            <p:strVal val="#ppt_x"/>
                                          </p:val>
                                        </p:tav>
                                        <p:tav tm="100000">
                                          <p:val>
                                            <p:strVal val="#ppt_x"/>
                                          </p:val>
                                        </p:tav>
                                      </p:tavLst>
                                    </p:anim>
                                    <p:anim calcmode="lin" valueType="num">
                                      <p:cBhvr>
                                        <p:cTn id="88" dur="500" fill="hold"/>
                                        <p:tgtEl>
                                          <p:spTgt spid="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anim calcmode="lin" valueType="num">
                                      <p:cBhvr>
                                        <p:cTn id="92" dur="500" fill="hold"/>
                                        <p:tgtEl>
                                          <p:spTgt spid="23"/>
                                        </p:tgtEl>
                                        <p:attrNameLst>
                                          <p:attrName>ppt_x</p:attrName>
                                        </p:attrNameLst>
                                      </p:cBhvr>
                                      <p:tavLst>
                                        <p:tav tm="0">
                                          <p:val>
                                            <p:strVal val="#ppt_x"/>
                                          </p:val>
                                        </p:tav>
                                        <p:tav tm="100000">
                                          <p:val>
                                            <p:strVal val="#ppt_x"/>
                                          </p:val>
                                        </p:tav>
                                      </p:tavLst>
                                    </p:anim>
                                    <p:anim calcmode="lin" valueType="num">
                                      <p:cBhvr>
                                        <p:cTn id="93" dur="500" fill="hold"/>
                                        <p:tgtEl>
                                          <p:spTgt spid="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strVal val="#ppt_x"/>
                                          </p:val>
                                        </p:tav>
                                        <p:tav tm="100000">
                                          <p:val>
                                            <p:strVal val="#ppt_x"/>
                                          </p:val>
                                        </p:tav>
                                      </p:tavLst>
                                    </p:anim>
                                    <p:anim calcmode="lin" valueType="num">
                                      <p:cBhvr>
                                        <p:cTn id="98" dur="500" fill="hold"/>
                                        <p:tgtEl>
                                          <p:spTgt spid="2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anim calcmode="lin" valueType="num">
                                      <p:cBhvr>
                                        <p:cTn id="102" dur="500" fill="hold"/>
                                        <p:tgtEl>
                                          <p:spTgt spid="25"/>
                                        </p:tgtEl>
                                        <p:attrNameLst>
                                          <p:attrName>ppt_x</p:attrName>
                                        </p:attrNameLst>
                                      </p:cBhvr>
                                      <p:tavLst>
                                        <p:tav tm="0">
                                          <p:val>
                                            <p:strVal val="#ppt_x"/>
                                          </p:val>
                                        </p:tav>
                                        <p:tav tm="100000">
                                          <p:val>
                                            <p:strVal val="#ppt_x"/>
                                          </p:val>
                                        </p:tav>
                                      </p:tavLst>
                                    </p:anim>
                                    <p:anim calcmode="lin" valueType="num">
                                      <p:cBhvr>
                                        <p:cTn id="103" dur="500" fill="hold"/>
                                        <p:tgtEl>
                                          <p:spTgt spid="2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anim calcmode="lin" valueType="num">
                                      <p:cBhvr>
                                        <p:cTn id="107" dur="500" fill="hold"/>
                                        <p:tgtEl>
                                          <p:spTgt spid="26"/>
                                        </p:tgtEl>
                                        <p:attrNameLst>
                                          <p:attrName>ppt_x</p:attrName>
                                        </p:attrNameLst>
                                      </p:cBhvr>
                                      <p:tavLst>
                                        <p:tav tm="0">
                                          <p:val>
                                            <p:strVal val="#ppt_x"/>
                                          </p:val>
                                        </p:tav>
                                        <p:tav tm="100000">
                                          <p:val>
                                            <p:strVal val="#ppt_x"/>
                                          </p:val>
                                        </p:tav>
                                      </p:tavLst>
                                    </p:anim>
                                    <p:anim calcmode="lin" valueType="num">
                                      <p:cBhvr>
                                        <p:cTn id="108" dur="500" fill="hold"/>
                                        <p:tgtEl>
                                          <p:spTgt spid="2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anim calcmode="lin" valueType="num">
                                      <p:cBhvr>
                                        <p:cTn id="112" dur="500" fill="hold"/>
                                        <p:tgtEl>
                                          <p:spTgt spid="27"/>
                                        </p:tgtEl>
                                        <p:attrNameLst>
                                          <p:attrName>ppt_x</p:attrName>
                                        </p:attrNameLst>
                                      </p:cBhvr>
                                      <p:tavLst>
                                        <p:tav tm="0">
                                          <p:val>
                                            <p:strVal val="#ppt_x"/>
                                          </p:val>
                                        </p:tav>
                                        <p:tav tm="100000">
                                          <p:val>
                                            <p:strVal val="#ppt_x"/>
                                          </p:val>
                                        </p:tav>
                                      </p:tavLst>
                                    </p:anim>
                                    <p:anim calcmode="lin" valueType="num">
                                      <p:cBhvr>
                                        <p:cTn id="113" dur="500" fill="hold"/>
                                        <p:tgtEl>
                                          <p:spTgt spid="2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anim calcmode="lin" valueType="num">
                                      <p:cBhvr>
                                        <p:cTn id="117" dur="500" fill="hold"/>
                                        <p:tgtEl>
                                          <p:spTgt spid="28"/>
                                        </p:tgtEl>
                                        <p:attrNameLst>
                                          <p:attrName>ppt_x</p:attrName>
                                        </p:attrNameLst>
                                      </p:cBhvr>
                                      <p:tavLst>
                                        <p:tav tm="0">
                                          <p:val>
                                            <p:strVal val="#ppt_x"/>
                                          </p:val>
                                        </p:tav>
                                        <p:tav tm="100000">
                                          <p:val>
                                            <p:strVal val="#ppt_x"/>
                                          </p:val>
                                        </p:tav>
                                      </p:tavLst>
                                    </p:anim>
                                    <p:anim calcmode="lin" valueType="num">
                                      <p:cBhvr>
                                        <p:cTn id="118" dur="500" fill="hold"/>
                                        <p:tgtEl>
                                          <p:spTgt spid="2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anim calcmode="lin" valueType="num">
                                      <p:cBhvr>
                                        <p:cTn id="122" dur="500" fill="hold"/>
                                        <p:tgtEl>
                                          <p:spTgt spid="29"/>
                                        </p:tgtEl>
                                        <p:attrNameLst>
                                          <p:attrName>ppt_x</p:attrName>
                                        </p:attrNameLst>
                                      </p:cBhvr>
                                      <p:tavLst>
                                        <p:tav tm="0">
                                          <p:val>
                                            <p:strVal val="#ppt_x"/>
                                          </p:val>
                                        </p:tav>
                                        <p:tav tm="100000">
                                          <p:val>
                                            <p:strVal val="#ppt_x"/>
                                          </p:val>
                                        </p:tav>
                                      </p:tavLst>
                                    </p:anim>
                                    <p:anim calcmode="lin" valueType="num">
                                      <p:cBhvr>
                                        <p:cTn id="123" dur="5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anim calcmode="lin" valueType="num">
                                      <p:cBhvr>
                                        <p:cTn id="127" dur="500" fill="hold"/>
                                        <p:tgtEl>
                                          <p:spTgt spid="30"/>
                                        </p:tgtEl>
                                        <p:attrNameLst>
                                          <p:attrName>ppt_x</p:attrName>
                                        </p:attrNameLst>
                                      </p:cBhvr>
                                      <p:tavLst>
                                        <p:tav tm="0">
                                          <p:val>
                                            <p:strVal val="#ppt_x"/>
                                          </p:val>
                                        </p:tav>
                                        <p:tav tm="100000">
                                          <p:val>
                                            <p:strVal val="#ppt_x"/>
                                          </p:val>
                                        </p:tav>
                                      </p:tavLst>
                                    </p:anim>
                                    <p:anim calcmode="lin" valueType="num">
                                      <p:cBhvr>
                                        <p:cTn id="128" dur="5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anim calcmode="lin" valueType="num">
                                      <p:cBhvr>
                                        <p:cTn id="132" dur="500" fill="hold"/>
                                        <p:tgtEl>
                                          <p:spTgt spid="31"/>
                                        </p:tgtEl>
                                        <p:attrNameLst>
                                          <p:attrName>ppt_x</p:attrName>
                                        </p:attrNameLst>
                                      </p:cBhvr>
                                      <p:tavLst>
                                        <p:tav tm="0">
                                          <p:val>
                                            <p:strVal val="#ppt_x"/>
                                          </p:val>
                                        </p:tav>
                                        <p:tav tm="100000">
                                          <p:val>
                                            <p:strVal val="#ppt_x"/>
                                          </p:val>
                                        </p:tav>
                                      </p:tavLst>
                                    </p:anim>
                                    <p:anim calcmode="lin" valueType="num">
                                      <p:cBhvr>
                                        <p:cTn id="133" dur="500" fill="hold"/>
                                        <p:tgtEl>
                                          <p:spTgt spid="3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anim calcmode="lin" valueType="num">
                                      <p:cBhvr>
                                        <p:cTn id="137" dur="500" fill="hold"/>
                                        <p:tgtEl>
                                          <p:spTgt spid="32"/>
                                        </p:tgtEl>
                                        <p:attrNameLst>
                                          <p:attrName>ppt_x</p:attrName>
                                        </p:attrNameLst>
                                      </p:cBhvr>
                                      <p:tavLst>
                                        <p:tav tm="0">
                                          <p:val>
                                            <p:strVal val="#ppt_x"/>
                                          </p:val>
                                        </p:tav>
                                        <p:tav tm="100000">
                                          <p:val>
                                            <p:strVal val="#ppt_x"/>
                                          </p:val>
                                        </p:tav>
                                      </p:tavLst>
                                    </p:anim>
                                    <p:anim calcmode="lin" valueType="num">
                                      <p:cBhvr>
                                        <p:cTn id="138" dur="500" fill="hold"/>
                                        <p:tgtEl>
                                          <p:spTgt spid="3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500"/>
                                        <p:tgtEl>
                                          <p:spTgt spid="33"/>
                                        </p:tgtEl>
                                      </p:cBhvr>
                                    </p:animEffect>
                                    <p:anim calcmode="lin" valueType="num">
                                      <p:cBhvr>
                                        <p:cTn id="142" dur="500" fill="hold"/>
                                        <p:tgtEl>
                                          <p:spTgt spid="33"/>
                                        </p:tgtEl>
                                        <p:attrNameLst>
                                          <p:attrName>ppt_x</p:attrName>
                                        </p:attrNameLst>
                                      </p:cBhvr>
                                      <p:tavLst>
                                        <p:tav tm="0">
                                          <p:val>
                                            <p:strVal val="#ppt_x"/>
                                          </p:val>
                                        </p:tav>
                                        <p:tav tm="100000">
                                          <p:val>
                                            <p:strVal val="#ppt_x"/>
                                          </p:val>
                                        </p:tav>
                                      </p:tavLst>
                                    </p:anim>
                                    <p:anim calcmode="lin" valueType="num">
                                      <p:cBhvr>
                                        <p:cTn id="143" dur="5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fade">
                                      <p:cBhvr>
                                        <p:cTn id="146" dur="500"/>
                                        <p:tgtEl>
                                          <p:spTgt spid="34"/>
                                        </p:tgtEl>
                                      </p:cBhvr>
                                    </p:animEffect>
                                    <p:anim calcmode="lin" valueType="num">
                                      <p:cBhvr>
                                        <p:cTn id="147" dur="500" fill="hold"/>
                                        <p:tgtEl>
                                          <p:spTgt spid="34"/>
                                        </p:tgtEl>
                                        <p:attrNameLst>
                                          <p:attrName>ppt_x</p:attrName>
                                        </p:attrNameLst>
                                      </p:cBhvr>
                                      <p:tavLst>
                                        <p:tav tm="0">
                                          <p:val>
                                            <p:strVal val="#ppt_x"/>
                                          </p:val>
                                        </p:tav>
                                        <p:tav tm="100000">
                                          <p:val>
                                            <p:strVal val="#ppt_x"/>
                                          </p:val>
                                        </p:tav>
                                      </p:tavLst>
                                    </p:anim>
                                    <p:anim calcmode="lin" valueType="num">
                                      <p:cBhvr>
                                        <p:cTn id="148" dur="500" fill="hold"/>
                                        <p:tgtEl>
                                          <p:spTgt spid="34"/>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500"/>
                                        <p:tgtEl>
                                          <p:spTgt spid="35"/>
                                        </p:tgtEl>
                                      </p:cBhvr>
                                    </p:animEffect>
                                    <p:anim calcmode="lin" valueType="num">
                                      <p:cBhvr>
                                        <p:cTn id="152" dur="500" fill="hold"/>
                                        <p:tgtEl>
                                          <p:spTgt spid="35"/>
                                        </p:tgtEl>
                                        <p:attrNameLst>
                                          <p:attrName>ppt_x</p:attrName>
                                        </p:attrNameLst>
                                      </p:cBhvr>
                                      <p:tavLst>
                                        <p:tav tm="0">
                                          <p:val>
                                            <p:strVal val="#ppt_x"/>
                                          </p:val>
                                        </p:tav>
                                        <p:tav tm="100000">
                                          <p:val>
                                            <p:strVal val="#ppt_x"/>
                                          </p:val>
                                        </p:tav>
                                      </p:tavLst>
                                    </p:anim>
                                    <p:anim calcmode="lin" valueType="num">
                                      <p:cBhvr>
                                        <p:cTn id="153" dur="500" fill="hold"/>
                                        <p:tgtEl>
                                          <p:spTgt spid="35"/>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anim calcmode="lin" valueType="num">
                                      <p:cBhvr>
                                        <p:cTn id="157" dur="500" fill="hold"/>
                                        <p:tgtEl>
                                          <p:spTgt spid="36"/>
                                        </p:tgtEl>
                                        <p:attrNameLst>
                                          <p:attrName>ppt_x</p:attrName>
                                        </p:attrNameLst>
                                      </p:cBhvr>
                                      <p:tavLst>
                                        <p:tav tm="0">
                                          <p:val>
                                            <p:strVal val="#ppt_x"/>
                                          </p:val>
                                        </p:tav>
                                        <p:tav tm="100000">
                                          <p:val>
                                            <p:strVal val="#ppt_x"/>
                                          </p:val>
                                        </p:tav>
                                      </p:tavLst>
                                    </p:anim>
                                    <p:anim calcmode="lin" valueType="num">
                                      <p:cBhvr>
                                        <p:cTn id="158" dur="500" fill="hold"/>
                                        <p:tgtEl>
                                          <p:spTgt spid="36"/>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anim calcmode="lin" valueType="num">
                                      <p:cBhvr>
                                        <p:cTn id="162" dur="500" fill="hold"/>
                                        <p:tgtEl>
                                          <p:spTgt spid="37"/>
                                        </p:tgtEl>
                                        <p:attrNameLst>
                                          <p:attrName>ppt_x</p:attrName>
                                        </p:attrNameLst>
                                      </p:cBhvr>
                                      <p:tavLst>
                                        <p:tav tm="0">
                                          <p:val>
                                            <p:strVal val="#ppt_x"/>
                                          </p:val>
                                        </p:tav>
                                        <p:tav tm="100000">
                                          <p:val>
                                            <p:strVal val="#ppt_x"/>
                                          </p:val>
                                        </p:tav>
                                      </p:tavLst>
                                    </p:anim>
                                    <p:anim calcmode="lin" valueType="num">
                                      <p:cBhvr>
                                        <p:cTn id="163" dur="500" fill="hold"/>
                                        <p:tgtEl>
                                          <p:spTgt spid="37"/>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fade">
                                      <p:cBhvr>
                                        <p:cTn id="166" dur="500"/>
                                        <p:tgtEl>
                                          <p:spTgt spid="38"/>
                                        </p:tgtEl>
                                      </p:cBhvr>
                                    </p:animEffect>
                                    <p:anim calcmode="lin" valueType="num">
                                      <p:cBhvr>
                                        <p:cTn id="167" dur="500" fill="hold"/>
                                        <p:tgtEl>
                                          <p:spTgt spid="38"/>
                                        </p:tgtEl>
                                        <p:attrNameLst>
                                          <p:attrName>ppt_x</p:attrName>
                                        </p:attrNameLst>
                                      </p:cBhvr>
                                      <p:tavLst>
                                        <p:tav tm="0">
                                          <p:val>
                                            <p:strVal val="#ppt_x"/>
                                          </p:val>
                                        </p:tav>
                                        <p:tav tm="100000">
                                          <p:val>
                                            <p:strVal val="#ppt_x"/>
                                          </p:val>
                                        </p:tav>
                                      </p:tavLst>
                                    </p:anim>
                                    <p:anim calcmode="lin" valueType="num">
                                      <p:cBhvr>
                                        <p:cTn id="16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408DC6AA-A273-452D-BD1C-B638701FFCED}"/>
              </a:ext>
            </a:extLst>
          </p:cNvPr>
          <p:cNvGrpSpPr/>
          <p:nvPr/>
        </p:nvGrpSpPr>
        <p:grpSpPr>
          <a:xfrm>
            <a:off x="1732643" y="2325643"/>
            <a:ext cx="8762336" cy="3254610"/>
            <a:chOff x="1033407" y="1622190"/>
            <a:chExt cx="7079774" cy="2629653"/>
          </a:xfrm>
          <a:solidFill>
            <a:srgbClr val="2B80A5"/>
          </a:solidFill>
        </p:grpSpPr>
        <p:grpSp>
          <p:nvGrpSpPr>
            <p:cNvPr id="8" name="组合 7">
              <a:extLst>
                <a:ext uri="{FF2B5EF4-FFF2-40B4-BE49-F238E27FC236}">
                  <a16:creationId xmlns:a16="http://schemas.microsoft.com/office/drawing/2014/main" id="{0EF1A6AD-8838-4494-9EDE-35216E14C678}"/>
                </a:ext>
              </a:extLst>
            </p:cNvPr>
            <p:cNvGrpSpPr/>
            <p:nvPr/>
          </p:nvGrpSpPr>
          <p:grpSpPr>
            <a:xfrm>
              <a:off x="1033407" y="1622190"/>
              <a:ext cx="1675446" cy="2629653"/>
              <a:chOff x="778084" y="1038958"/>
              <a:chExt cx="1850186" cy="2900945"/>
            </a:xfrm>
            <a:grpFill/>
          </p:grpSpPr>
          <p:sp>
            <p:nvSpPr>
              <p:cNvPr id="30" name="圆角矩形 27">
                <a:extLst>
                  <a:ext uri="{FF2B5EF4-FFF2-40B4-BE49-F238E27FC236}">
                    <a16:creationId xmlns:a16="http://schemas.microsoft.com/office/drawing/2014/main" id="{266FBED6-D726-4563-B004-FA79D4484E47}"/>
                  </a:ext>
                </a:extLst>
              </p:cNvPr>
              <p:cNvSpPr/>
              <p:nvPr/>
            </p:nvSpPr>
            <p:spPr>
              <a:xfrm>
                <a:off x="887052" y="1038958"/>
                <a:ext cx="1632254" cy="836325"/>
              </a:xfrm>
              <a:prstGeom prst="roundRect">
                <a:avLst>
                  <a:gd name="adj" fmla="val 9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solidFill>
                    <a:schemeClr val="bg1"/>
                  </a:solidFill>
                </a:endParaRPr>
              </a:p>
            </p:txBody>
          </p:sp>
          <p:sp>
            <p:nvSpPr>
              <p:cNvPr id="31" name="任意多边形 28">
                <a:extLst>
                  <a:ext uri="{FF2B5EF4-FFF2-40B4-BE49-F238E27FC236}">
                    <a16:creationId xmlns:a16="http://schemas.microsoft.com/office/drawing/2014/main" id="{3E60F889-9083-4974-83A4-D5B4AAB42341}"/>
                  </a:ext>
                </a:extLst>
              </p:cNvPr>
              <p:cNvSpPr/>
              <p:nvPr/>
            </p:nvSpPr>
            <p:spPr>
              <a:xfrm>
                <a:off x="778084" y="2059277"/>
                <a:ext cx="1850186" cy="1880626"/>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2" name="椭圆 31">
                <a:extLst>
                  <a:ext uri="{FF2B5EF4-FFF2-40B4-BE49-F238E27FC236}">
                    <a16:creationId xmlns:a16="http://schemas.microsoft.com/office/drawing/2014/main" id="{A062926E-27B5-441B-BFFD-7C4E83CA8E44}"/>
                  </a:ext>
                </a:extLst>
              </p:cNvPr>
              <p:cNvSpPr/>
              <p:nvPr/>
            </p:nvSpPr>
            <p:spPr>
              <a:xfrm>
                <a:off x="1403141" y="1182142"/>
                <a:ext cx="600075" cy="600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latin typeface="Impact" pitchFamily="34" charset="0"/>
                </a:endParaRPr>
              </a:p>
            </p:txBody>
          </p:sp>
          <p:sp>
            <p:nvSpPr>
              <p:cNvPr id="33" name="文本框 11">
                <a:extLst>
                  <a:ext uri="{FF2B5EF4-FFF2-40B4-BE49-F238E27FC236}">
                    <a16:creationId xmlns:a16="http://schemas.microsoft.com/office/drawing/2014/main" id="{4840B7AC-635A-42EB-AFBE-655362A7C82F}"/>
                  </a:ext>
                </a:extLst>
              </p:cNvPr>
              <p:cNvSpPr txBox="1"/>
              <p:nvPr/>
            </p:nvSpPr>
            <p:spPr>
              <a:xfrm>
                <a:off x="1304926" y="1222952"/>
                <a:ext cx="839367" cy="514372"/>
              </a:xfrm>
              <a:prstGeom prst="rect">
                <a:avLst/>
              </a:prstGeom>
              <a:grp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4" name="文本框 64">
                <a:extLst>
                  <a:ext uri="{FF2B5EF4-FFF2-40B4-BE49-F238E27FC236}">
                    <a16:creationId xmlns:a16="http://schemas.microsoft.com/office/drawing/2014/main" id="{228836E2-CCE4-4F0C-B35A-6960F07280A9}"/>
                  </a:ext>
                </a:extLst>
              </p:cNvPr>
              <p:cNvSpPr txBox="1"/>
              <p:nvPr/>
            </p:nvSpPr>
            <p:spPr>
              <a:xfrm>
                <a:off x="1148007" y="2434566"/>
                <a:ext cx="1110344" cy="281190"/>
              </a:xfrm>
              <a:prstGeom prst="rect">
                <a:avLst/>
              </a:prstGeom>
              <a:grpFill/>
            </p:spPr>
            <p:txBody>
              <a:bodyPr wrap="square" lIns="68580" tIns="34290" rIns="68580" bIns="34290" rtlCol="0">
                <a:spAutoFit/>
              </a:bodyPr>
              <a:lstStyle/>
              <a:p>
                <a:pPr algn="ctr"/>
                <a:r>
                  <a:rPr lang="zh-CN" altLang="en-US" sz="1600" b="1" dirty="0">
                    <a:solidFill>
                      <a:schemeClr val="bg1"/>
                    </a:solidFill>
                    <a:latin typeface="微软雅黑" pitchFamily="34" charset="-122"/>
                    <a:ea typeface="微软雅黑" pitchFamily="34" charset="-122"/>
                  </a:rPr>
                  <a:t>添加标题</a:t>
                </a:r>
                <a:endParaRPr lang="zh-HK" altLang="en-US" sz="1600" b="1" dirty="0">
                  <a:solidFill>
                    <a:schemeClr val="bg1"/>
                  </a:solidFill>
                  <a:latin typeface="微软雅黑" pitchFamily="34" charset="-122"/>
                  <a:ea typeface="微软雅黑" pitchFamily="34" charset="-122"/>
                </a:endParaRPr>
              </a:p>
            </p:txBody>
          </p:sp>
          <p:sp>
            <p:nvSpPr>
              <p:cNvPr id="35" name="文本框 65">
                <a:extLst>
                  <a:ext uri="{FF2B5EF4-FFF2-40B4-BE49-F238E27FC236}">
                    <a16:creationId xmlns:a16="http://schemas.microsoft.com/office/drawing/2014/main" id="{5D3E2E96-5D6C-4754-BB0B-29F73C102631}"/>
                  </a:ext>
                </a:extLst>
              </p:cNvPr>
              <p:cNvSpPr txBox="1"/>
              <p:nvPr/>
            </p:nvSpPr>
            <p:spPr>
              <a:xfrm>
                <a:off x="1139623" y="2788385"/>
                <a:ext cx="1127111" cy="816137"/>
              </a:xfrm>
              <a:prstGeom prst="rect">
                <a:avLst/>
              </a:prstGeom>
              <a:grpFill/>
            </p:spPr>
            <p:txBody>
              <a:bodyPr wrap="square" lIns="68580" tIns="34290" rIns="68580" bIns="34290" rtlCol="0">
                <a:spAutoFit/>
              </a:bodyPr>
              <a:lstStyle/>
              <a:p>
                <a:pPr>
                  <a:defRPr/>
                </a:pPr>
                <a:r>
                  <a:rPr lang="zh-CN" altLang="en-US" sz="1100" kern="0" dirty="0">
                    <a:solidFill>
                      <a:schemeClr val="bg1"/>
                    </a:solidFill>
                    <a:latin typeface="微软雅黑" pitchFamily="34" charset="-122"/>
                    <a:ea typeface="微软雅黑" pitchFamily="34" charset="-122"/>
                  </a:rPr>
                  <a:t>点击添加文本点击添加文本    点击添加文本点击添加文本点击添加文本点击添加</a:t>
                </a:r>
                <a:endParaRPr lang="en-US" altLang="zh-CN" sz="1100" kern="0" dirty="0">
                  <a:solidFill>
                    <a:schemeClr val="bg1"/>
                  </a:solidFill>
                  <a:latin typeface="微软雅黑" pitchFamily="34" charset="-122"/>
                  <a:ea typeface="微软雅黑" pitchFamily="34" charset="-122"/>
                </a:endParaRPr>
              </a:p>
            </p:txBody>
          </p:sp>
        </p:grpSp>
        <p:grpSp>
          <p:nvGrpSpPr>
            <p:cNvPr id="9" name="组合 8">
              <a:extLst>
                <a:ext uri="{FF2B5EF4-FFF2-40B4-BE49-F238E27FC236}">
                  <a16:creationId xmlns:a16="http://schemas.microsoft.com/office/drawing/2014/main" id="{E864583B-B4FC-4755-9C82-00B71A11CF2F}"/>
                </a:ext>
              </a:extLst>
            </p:cNvPr>
            <p:cNvGrpSpPr/>
            <p:nvPr/>
          </p:nvGrpSpPr>
          <p:grpSpPr>
            <a:xfrm>
              <a:off x="2837336" y="1622190"/>
              <a:ext cx="1675446" cy="2629652"/>
              <a:chOff x="2690633" y="1038958"/>
              <a:chExt cx="1850186" cy="2900944"/>
            </a:xfrm>
            <a:grpFill/>
          </p:grpSpPr>
          <p:sp>
            <p:nvSpPr>
              <p:cNvPr id="24" name="圆角矩形 21">
                <a:extLst>
                  <a:ext uri="{FF2B5EF4-FFF2-40B4-BE49-F238E27FC236}">
                    <a16:creationId xmlns:a16="http://schemas.microsoft.com/office/drawing/2014/main" id="{FE3C1943-039F-4E26-8D6A-F9FFA72CEEE0}"/>
                  </a:ext>
                </a:extLst>
              </p:cNvPr>
              <p:cNvSpPr/>
              <p:nvPr/>
            </p:nvSpPr>
            <p:spPr>
              <a:xfrm>
                <a:off x="2799601" y="1038958"/>
                <a:ext cx="1632254" cy="836325"/>
              </a:xfrm>
              <a:prstGeom prst="roundRect">
                <a:avLst>
                  <a:gd name="adj" fmla="val 9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5" name="任意多边形 22">
                <a:extLst>
                  <a:ext uri="{FF2B5EF4-FFF2-40B4-BE49-F238E27FC236}">
                    <a16:creationId xmlns:a16="http://schemas.microsoft.com/office/drawing/2014/main" id="{1A2EBA15-3CB2-4214-9922-F890C0ACEED3}"/>
                  </a:ext>
                </a:extLst>
              </p:cNvPr>
              <p:cNvSpPr/>
              <p:nvPr/>
            </p:nvSpPr>
            <p:spPr>
              <a:xfrm>
                <a:off x="2690633" y="2059275"/>
                <a:ext cx="1850186" cy="188062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6" name="椭圆 25">
                <a:extLst>
                  <a:ext uri="{FF2B5EF4-FFF2-40B4-BE49-F238E27FC236}">
                    <a16:creationId xmlns:a16="http://schemas.microsoft.com/office/drawing/2014/main" id="{E90C7839-A526-4C05-8129-2628DABCD258}"/>
                  </a:ext>
                </a:extLst>
              </p:cNvPr>
              <p:cNvSpPr/>
              <p:nvPr/>
            </p:nvSpPr>
            <p:spPr>
              <a:xfrm>
                <a:off x="3315689" y="1182142"/>
                <a:ext cx="600075" cy="600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latin typeface="Impact" pitchFamily="34" charset="0"/>
                </a:endParaRPr>
              </a:p>
            </p:txBody>
          </p:sp>
          <p:sp>
            <p:nvSpPr>
              <p:cNvPr id="27" name="文本框 48">
                <a:extLst>
                  <a:ext uri="{FF2B5EF4-FFF2-40B4-BE49-F238E27FC236}">
                    <a16:creationId xmlns:a16="http://schemas.microsoft.com/office/drawing/2014/main" id="{C199C0A7-DAD5-4BAC-A94C-500C2B462BA3}"/>
                  </a:ext>
                </a:extLst>
              </p:cNvPr>
              <p:cNvSpPr txBox="1"/>
              <p:nvPr/>
            </p:nvSpPr>
            <p:spPr>
              <a:xfrm>
                <a:off x="3185327" y="1222952"/>
                <a:ext cx="894944" cy="514372"/>
              </a:xfrm>
              <a:prstGeom prst="rect">
                <a:avLst/>
              </a:prstGeom>
              <a:grp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28" name="文本框 66">
                <a:extLst>
                  <a:ext uri="{FF2B5EF4-FFF2-40B4-BE49-F238E27FC236}">
                    <a16:creationId xmlns:a16="http://schemas.microsoft.com/office/drawing/2014/main" id="{AA5A33E7-2542-4746-9856-BB135CBDF426}"/>
                  </a:ext>
                </a:extLst>
              </p:cNvPr>
              <p:cNvSpPr txBox="1"/>
              <p:nvPr/>
            </p:nvSpPr>
            <p:spPr>
              <a:xfrm>
                <a:off x="3060555" y="2434566"/>
                <a:ext cx="1110344" cy="281190"/>
              </a:xfrm>
              <a:prstGeom prst="rect">
                <a:avLst/>
              </a:prstGeom>
              <a:grpFill/>
            </p:spPr>
            <p:txBody>
              <a:bodyPr wrap="square" lIns="68580" tIns="34290" rIns="68580" bIns="34290" rtlCol="0">
                <a:spAutoFit/>
              </a:bodyPr>
              <a:lstStyle/>
              <a:p>
                <a:pPr algn="ctr"/>
                <a:r>
                  <a:rPr lang="zh-CN" altLang="en-US" sz="1600" b="1" dirty="0">
                    <a:solidFill>
                      <a:schemeClr val="bg1"/>
                    </a:solidFill>
                    <a:latin typeface="微软雅黑" pitchFamily="34" charset="-122"/>
                    <a:ea typeface="微软雅黑" pitchFamily="34" charset="-122"/>
                  </a:rPr>
                  <a:t>添加标题</a:t>
                </a:r>
                <a:endParaRPr lang="zh-HK" altLang="en-US" sz="1600" b="1" dirty="0">
                  <a:solidFill>
                    <a:schemeClr val="bg1"/>
                  </a:solidFill>
                  <a:latin typeface="微软雅黑" pitchFamily="34" charset="-122"/>
                  <a:ea typeface="微软雅黑" pitchFamily="34" charset="-122"/>
                </a:endParaRPr>
              </a:p>
            </p:txBody>
          </p:sp>
          <p:sp>
            <p:nvSpPr>
              <p:cNvPr id="29" name="文本框 67">
                <a:extLst>
                  <a:ext uri="{FF2B5EF4-FFF2-40B4-BE49-F238E27FC236}">
                    <a16:creationId xmlns:a16="http://schemas.microsoft.com/office/drawing/2014/main" id="{6ADAC217-F874-4D40-97FA-8DBA4FD01DD3}"/>
                  </a:ext>
                </a:extLst>
              </p:cNvPr>
              <p:cNvSpPr txBox="1"/>
              <p:nvPr/>
            </p:nvSpPr>
            <p:spPr>
              <a:xfrm>
                <a:off x="2955048" y="2788385"/>
                <a:ext cx="1321356" cy="665254"/>
              </a:xfrm>
              <a:prstGeom prst="rect">
                <a:avLst/>
              </a:prstGeom>
              <a:grpFill/>
            </p:spPr>
            <p:txBody>
              <a:bodyPr wrap="square" lIns="68580" tIns="34290" rIns="68580" bIns="34290" rtlCol="0">
                <a:spAutoFit/>
              </a:bodyPr>
              <a:lstStyle/>
              <a:p>
                <a:pPr>
                  <a:defRPr/>
                </a:pPr>
                <a:r>
                  <a:rPr lang="zh-CN" altLang="en-US" sz="1100" kern="0" dirty="0">
                    <a:solidFill>
                      <a:schemeClr val="bg1"/>
                    </a:solidFill>
                    <a:latin typeface="微软雅黑" pitchFamily="34" charset="-122"/>
                    <a:ea typeface="微软雅黑" pitchFamily="34" charset="-122"/>
                  </a:rPr>
                  <a:t>点击添加文本点击添加文本    点击添加文本点击添加文本点击添加文本点击添加</a:t>
                </a:r>
                <a:endParaRPr lang="en-US" altLang="zh-CN" sz="1100" kern="0" dirty="0">
                  <a:solidFill>
                    <a:schemeClr val="bg1"/>
                  </a:solidFill>
                  <a:latin typeface="微软雅黑" pitchFamily="34" charset="-122"/>
                  <a:ea typeface="微软雅黑" pitchFamily="34" charset="-122"/>
                </a:endParaRPr>
              </a:p>
            </p:txBody>
          </p:sp>
        </p:grpSp>
        <p:grpSp>
          <p:nvGrpSpPr>
            <p:cNvPr id="10" name="组合 9">
              <a:extLst>
                <a:ext uri="{FF2B5EF4-FFF2-40B4-BE49-F238E27FC236}">
                  <a16:creationId xmlns:a16="http://schemas.microsoft.com/office/drawing/2014/main" id="{6362F9FE-EF80-4F09-94D4-5E72D555401F}"/>
                </a:ext>
              </a:extLst>
            </p:cNvPr>
            <p:cNvGrpSpPr/>
            <p:nvPr/>
          </p:nvGrpSpPr>
          <p:grpSpPr>
            <a:xfrm>
              <a:off x="4633807" y="1622190"/>
              <a:ext cx="1675446" cy="2629652"/>
              <a:chOff x="4603182" y="1038958"/>
              <a:chExt cx="1850186" cy="2900944"/>
            </a:xfrm>
            <a:grpFill/>
          </p:grpSpPr>
          <p:sp>
            <p:nvSpPr>
              <p:cNvPr id="18" name="圆角矩形 15">
                <a:extLst>
                  <a:ext uri="{FF2B5EF4-FFF2-40B4-BE49-F238E27FC236}">
                    <a16:creationId xmlns:a16="http://schemas.microsoft.com/office/drawing/2014/main" id="{F1352A20-8B24-49D8-8B65-CFA478B1F7CF}"/>
                  </a:ext>
                </a:extLst>
              </p:cNvPr>
              <p:cNvSpPr/>
              <p:nvPr/>
            </p:nvSpPr>
            <p:spPr>
              <a:xfrm>
                <a:off x="4712149" y="1038958"/>
                <a:ext cx="1632254" cy="836325"/>
              </a:xfrm>
              <a:prstGeom prst="roundRect">
                <a:avLst>
                  <a:gd name="adj" fmla="val 9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9" name="任意多边形 16">
                <a:extLst>
                  <a:ext uri="{FF2B5EF4-FFF2-40B4-BE49-F238E27FC236}">
                    <a16:creationId xmlns:a16="http://schemas.microsoft.com/office/drawing/2014/main" id="{AFE5E945-6562-41E2-A3AB-57EA64DEEFE8}"/>
                  </a:ext>
                </a:extLst>
              </p:cNvPr>
              <p:cNvSpPr/>
              <p:nvPr/>
            </p:nvSpPr>
            <p:spPr>
              <a:xfrm>
                <a:off x="4603182" y="2059275"/>
                <a:ext cx="1850186" cy="188062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0" name="椭圆 19">
                <a:extLst>
                  <a:ext uri="{FF2B5EF4-FFF2-40B4-BE49-F238E27FC236}">
                    <a16:creationId xmlns:a16="http://schemas.microsoft.com/office/drawing/2014/main" id="{CFD46999-3476-4D2B-A28D-C34114A1EC80}"/>
                  </a:ext>
                </a:extLst>
              </p:cNvPr>
              <p:cNvSpPr/>
              <p:nvPr/>
            </p:nvSpPr>
            <p:spPr>
              <a:xfrm>
                <a:off x="5228238" y="1182142"/>
                <a:ext cx="600075" cy="600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latin typeface="Impact" pitchFamily="34" charset="0"/>
                </a:endParaRPr>
              </a:p>
            </p:txBody>
          </p:sp>
          <p:sp>
            <p:nvSpPr>
              <p:cNvPr id="21" name="文本框 54">
                <a:extLst>
                  <a:ext uri="{FF2B5EF4-FFF2-40B4-BE49-F238E27FC236}">
                    <a16:creationId xmlns:a16="http://schemas.microsoft.com/office/drawing/2014/main" id="{732CD5A1-D3C4-47DF-B562-BCEF9B9BB9FA}"/>
                  </a:ext>
                </a:extLst>
              </p:cNvPr>
              <p:cNvSpPr txBox="1"/>
              <p:nvPr/>
            </p:nvSpPr>
            <p:spPr>
              <a:xfrm>
                <a:off x="5044295" y="1222952"/>
                <a:ext cx="978584" cy="514372"/>
              </a:xfrm>
              <a:prstGeom prst="rect">
                <a:avLst/>
              </a:prstGeom>
              <a:grp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22" name="文本框 68">
                <a:extLst>
                  <a:ext uri="{FF2B5EF4-FFF2-40B4-BE49-F238E27FC236}">
                    <a16:creationId xmlns:a16="http://schemas.microsoft.com/office/drawing/2014/main" id="{3300DFF1-BA89-4D8A-8550-B92AD2269C12}"/>
                  </a:ext>
                </a:extLst>
              </p:cNvPr>
              <p:cNvSpPr txBox="1"/>
              <p:nvPr/>
            </p:nvSpPr>
            <p:spPr>
              <a:xfrm>
                <a:off x="4973104" y="2434566"/>
                <a:ext cx="1110344" cy="281190"/>
              </a:xfrm>
              <a:prstGeom prst="rect">
                <a:avLst/>
              </a:prstGeom>
              <a:grpFill/>
            </p:spPr>
            <p:txBody>
              <a:bodyPr wrap="square" lIns="68580" tIns="34290" rIns="68580" bIns="34290" rtlCol="0">
                <a:spAutoFit/>
              </a:bodyPr>
              <a:lstStyle/>
              <a:p>
                <a:pPr algn="ctr"/>
                <a:r>
                  <a:rPr lang="zh-CN" altLang="en-US" sz="1600" b="1" dirty="0">
                    <a:solidFill>
                      <a:schemeClr val="bg1"/>
                    </a:solidFill>
                    <a:latin typeface="微软雅黑" pitchFamily="34" charset="-122"/>
                    <a:ea typeface="微软雅黑" pitchFamily="34" charset="-122"/>
                  </a:rPr>
                  <a:t>添加标题</a:t>
                </a:r>
                <a:endParaRPr lang="zh-HK" altLang="en-US" sz="1600" b="1" dirty="0">
                  <a:solidFill>
                    <a:schemeClr val="bg1"/>
                  </a:solidFill>
                  <a:latin typeface="微软雅黑" pitchFamily="34" charset="-122"/>
                  <a:ea typeface="微软雅黑" pitchFamily="34" charset="-122"/>
                </a:endParaRPr>
              </a:p>
            </p:txBody>
          </p:sp>
          <p:sp>
            <p:nvSpPr>
              <p:cNvPr id="23" name="文本框 69">
                <a:extLst>
                  <a:ext uri="{FF2B5EF4-FFF2-40B4-BE49-F238E27FC236}">
                    <a16:creationId xmlns:a16="http://schemas.microsoft.com/office/drawing/2014/main" id="{7CC4338F-2F02-4EBF-AF08-92D7724B6895}"/>
                  </a:ext>
                </a:extLst>
              </p:cNvPr>
              <p:cNvSpPr txBox="1"/>
              <p:nvPr/>
            </p:nvSpPr>
            <p:spPr>
              <a:xfrm>
                <a:off x="4833160" y="2788385"/>
                <a:ext cx="1390229" cy="665254"/>
              </a:xfrm>
              <a:prstGeom prst="rect">
                <a:avLst/>
              </a:prstGeom>
              <a:grpFill/>
            </p:spPr>
            <p:txBody>
              <a:bodyPr wrap="square" lIns="68580" tIns="34290" rIns="68580" bIns="34290" rtlCol="0">
                <a:spAutoFit/>
              </a:bodyPr>
              <a:lstStyle/>
              <a:p>
                <a:pPr>
                  <a:defRPr/>
                </a:pPr>
                <a:r>
                  <a:rPr lang="zh-CN" altLang="en-US" sz="1100" kern="0" dirty="0">
                    <a:solidFill>
                      <a:schemeClr val="bg1"/>
                    </a:solidFill>
                    <a:latin typeface="微软雅黑" pitchFamily="34" charset="-122"/>
                    <a:ea typeface="微软雅黑" pitchFamily="34" charset="-122"/>
                  </a:rPr>
                  <a:t>点击添加文本点击添加文本    点击添加文本点击添加文本点击添加文本点击添加</a:t>
                </a:r>
                <a:endParaRPr lang="en-US" altLang="zh-CN" sz="1100" kern="0" dirty="0">
                  <a:solidFill>
                    <a:schemeClr val="bg1"/>
                  </a:solidFill>
                  <a:latin typeface="微软雅黑" pitchFamily="34" charset="-122"/>
                  <a:ea typeface="微软雅黑" pitchFamily="34" charset="-122"/>
                </a:endParaRPr>
              </a:p>
            </p:txBody>
          </p:sp>
        </p:grpSp>
        <p:grpSp>
          <p:nvGrpSpPr>
            <p:cNvPr id="11" name="组合 10">
              <a:extLst>
                <a:ext uri="{FF2B5EF4-FFF2-40B4-BE49-F238E27FC236}">
                  <a16:creationId xmlns:a16="http://schemas.microsoft.com/office/drawing/2014/main" id="{4FA580EA-764A-4A46-9E0E-D0AEE85CF030}"/>
                </a:ext>
              </a:extLst>
            </p:cNvPr>
            <p:cNvGrpSpPr/>
            <p:nvPr/>
          </p:nvGrpSpPr>
          <p:grpSpPr>
            <a:xfrm>
              <a:off x="6437735" y="1622190"/>
              <a:ext cx="1675446" cy="2629652"/>
              <a:chOff x="6515731" y="1038958"/>
              <a:chExt cx="1850186" cy="2900944"/>
            </a:xfrm>
            <a:grpFill/>
          </p:grpSpPr>
          <p:sp>
            <p:nvSpPr>
              <p:cNvPr id="12" name="圆角矩形 9">
                <a:extLst>
                  <a:ext uri="{FF2B5EF4-FFF2-40B4-BE49-F238E27FC236}">
                    <a16:creationId xmlns:a16="http://schemas.microsoft.com/office/drawing/2014/main" id="{B615BB22-B5E4-4C8F-AA49-6C5CA6ABFCAD}"/>
                  </a:ext>
                </a:extLst>
              </p:cNvPr>
              <p:cNvSpPr/>
              <p:nvPr/>
            </p:nvSpPr>
            <p:spPr>
              <a:xfrm>
                <a:off x="6624698" y="1038958"/>
                <a:ext cx="1632254" cy="836325"/>
              </a:xfrm>
              <a:prstGeom prst="roundRect">
                <a:avLst>
                  <a:gd name="adj" fmla="val 93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3" name="任意多边形 10">
                <a:extLst>
                  <a:ext uri="{FF2B5EF4-FFF2-40B4-BE49-F238E27FC236}">
                    <a16:creationId xmlns:a16="http://schemas.microsoft.com/office/drawing/2014/main" id="{03278946-0310-4D91-B145-93AD861FA4A6}"/>
                  </a:ext>
                </a:extLst>
              </p:cNvPr>
              <p:cNvSpPr/>
              <p:nvPr/>
            </p:nvSpPr>
            <p:spPr>
              <a:xfrm>
                <a:off x="6515731" y="2059275"/>
                <a:ext cx="1850186" cy="188062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4" name="椭圆 13">
                <a:extLst>
                  <a:ext uri="{FF2B5EF4-FFF2-40B4-BE49-F238E27FC236}">
                    <a16:creationId xmlns:a16="http://schemas.microsoft.com/office/drawing/2014/main" id="{C94B284F-4390-434C-9A64-06671B09902A}"/>
                  </a:ext>
                </a:extLst>
              </p:cNvPr>
              <p:cNvSpPr/>
              <p:nvPr/>
            </p:nvSpPr>
            <p:spPr>
              <a:xfrm>
                <a:off x="7140787" y="1182142"/>
                <a:ext cx="600075" cy="600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latin typeface="Impact" pitchFamily="34" charset="0"/>
                </a:endParaRPr>
              </a:p>
            </p:txBody>
          </p:sp>
          <p:sp>
            <p:nvSpPr>
              <p:cNvPr id="15" name="文本框 60">
                <a:extLst>
                  <a:ext uri="{FF2B5EF4-FFF2-40B4-BE49-F238E27FC236}">
                    <a16:creationId xmlns:a16="http://schemas.microsoft.com/office/drawing/2014/main" id="{978F0508-B203-4115-AF98-3559F945C943}"/>
                  </a:ext>
                </a:extLst>
              </p:cNvPr>
              <p:cNvSpPr txBox="1"/>
              <p:nvPr/>
            </p:nvSpPr>
            <p:spPr>
              <a:xfrm>
                <a:off x="6988992" y="1222952"/>
                <a:ext cx="876274" cy="514372"/>
              </a:xfrm>
              <a:prstGeom prst="rect">
                <a:avLst/>
              </a:prstGeom>
              <a:grp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16" name="文本框 70">
                <a:extLst>
                  <a:ext uri="{FF2B5EF4-FFF2-40B4-BE49-F238E27FC236}">
                    <a16:creationId xmlns:a16="http://schemas.microsoft.com/office/drawing/2014/main" id="{43712084-489C-40B0-B03A-821C09B6E2B8}"/>
                  </a:ext>
                </a:extLst>
              </p:cNvPr>
              <p:cNvSpPr txBox="1"/>
              <p:nvPr/>
            </p:nvSpPr>
            <p:spPr>
              <a:xfrm>
                <a:off x="6885653" y="2434566"/>
                <a:ext cx="1110344" cy="281190"/>
              </a:xfrm>
              <a:prstGeom prst="rect">
                <a:avLst/>
              </a:prstGeom>
              <a:grpFill/>
            </p:spPr>
            <p:txBody>
              <a:bodyPr wrap="square" lIns="68580" tIns="34290" rIns="68580" bIns="34290" rtlCol="0">
                <a:spAutoFit/>
              </a:bodyPr>
              <a:lstStyle/>
              <a:p>
                <a:pPr algn="ctr"/>
                <a:r>
                  <a:rPr lang="zh-CN" altLang="en-US" sz="1600" b="1" dirty="0">
                    <a:solidFill>
                      <a:schemeClr val="bg1"/>
                    </a:solidFill>
                    <a:latin typeface="微软雅黑" pitchFamily="34" charset="-122"/>
                    <a:ea typeface="微软雅黑" pitchFamily="34" charset="-122"/>
                  </a:rPr>
                  <a:t>添加标题</a:t>
                </a:r>
                <a:endParaRPr lang="zh-HK" altLang="en-US" sz="1600" b="1" dirty="0">
                  <a:solidFill>
                    <a:schemeClr val="bg1"/>
                  </a:solidFill>
                  <a:latin typeface="微软雅黑" pitchFamily="34" charset="-122"/>
                  <a:ea typeface="微软雅黑" pitchFamily="34" charset="-122"/>
                </a:endParaRPr>
              </a:p>
            </p:txBody>
          </p:sp>
          <p:sp>
            <p:nvSpPr>
              <p:cNvPr id="17" name="文本框 71">
                <a:extLst>
                  <a:ext uri="{FF2B5EF4-FFF2-40B4-BE49-F238E27FC236}">
                    <a16:creationId xmlns:a16="http://schemas.microsoft.com/office/drawing/2014/main" id="{94D9D119-097E-4298-A47F-9DA721055CD8}"/>
                  </a:ext>
                </a:extLst>
              </p:cNvPr>
              <p:cNvSpPr txBox="1"/>
              <p:nvPr/>
            </p:nvSpPr>
            <p:spPr>
              <a:xfrm>
                <a:off x="6770752" y="2788385"/>
                <a:ext cx="1340145" cy="665254"/>
              </a:xfrm>
              <a:prstGeom prst="rect">
                <a:avLst/>
              </a:prstGeom>
              <a:grpFill/>
            </p:spPr>
            <p:txBody>
              <a:bodyPr wrap="square" lIns="68580" tIns="34290" rIns="68580" bIns="34290" rtlCol="0">
                <a:spAutoFit/>
              </a:bodyPr>
              <a:lstStyle/>
              <a:p>
                <a:pPr>
                  <a:defRPr/>
                </a:pPr>
                <a:r>
                  <a:rPr lang="zh-CN" altLang="en-US" sz="1100" kern="0" dirty="0">
                    <a:solidFill>
                      <a:schemeClr val="bg1"/>
                    </a:solidFill>
                    <a:latin typeface="微软雅黑" pitchFamily="34" charset="-122"/>
                    <a:ea typeface="微软雅黑" pitchFamily="34" charset="-122"/>
                  </a:rPr>
                  <a:t>点击添加文本点击添加文本    点击添加文本点击添加文本点击添加文本点击添加</a:t>
                </a:r>
                <a:endParaRPr lang="en-US" altLang="zh-CN" sz="1100" kern="0" dirty="0">
                  <a:solidFill>
                    <a:schemeClr val="bg1"/>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val="4040022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5064828" y="3518642"/>
              <a:ext cx="2757458" cy="830997"/>
            </a:xfrm>
            <a:prstGeom prst="rect">
              <a:avLst/>
            </a:prstGeom>
            <a:noFill/>
          </p:spPr>
          <p:txBody>
            <a:bodyPr wrap="none" rtlCol="0">
              <a:spAutoFit/>
            </a:bodyPr>
            <a:lstStyle/>
            <a:p>
              <a:pPr algn="ctr"/>
              <a:r>
                <a:rPr lang="zh-CN" altLang="en-US" sz="4800" b="1" spc="600" dirty="0">
                  <a:solidFill>
                    <a:srgbClr val="2B80A5"/>
                  </a:solidFill>
                  <a:latin typeface="微软雅黑" panose="020B0503020204020204" pitchFamily="34" charset="-122"/>
                  <a:ea typeface="微软雅黑" panose="020B0503020204020204" pitchFamily="34" charset="-122"/>
                </a:rPr>
                <a:t>第三部分</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893129" y="2676447"/>
            <a:ext cx="4379130" cy="707886"/>
          </a:xfrm>
          <a:prstGeom prst="rect">
            <a:avLst/>
          </a:prstGeom>
          <a:solidFill>
            <a:srgbClr val="2B80A5"/>
          </a:solidFill>
          <a:ln w="12700">
            <a:solidFill>
              <a:srgbClr val="509872"/>
            </a:solid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活动细节管理</a:t>
            </a:r>
          </a:p>
        </p:txBody>
      </p:sp>
      <p:sp>
        <p:nvSpPr>
          <p:cNvPr id="16" name="文本框 15">
            <a:extLst>
              <a:ext uri="{FF2B5EF4-FFF2-40B4-BE49-F238E27FC236}">
                <a16:creationId xmlns:a16="http://schemas.microsoft.com/office/drawing/2014/main" id="{C93F5C34-8121-4E48-B134-07CD382C671F}"/>
              </a:ext>
            </a:extLst>
          </p:cNvPr>
          <p:cNvSpPr txBox="1"/>
          <p:nvPr/>
        </p:nvSpPr>
        <p:spPr>
          <a:xfrm>
            <a:off x="3343727" y="3519631"/>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127555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矩形 6">
            <a:extLst>
              <a:ext uri="{FF2B5EF4-FFF2-40B4-BE49-F238E27FC236}">
                <a16:creationId xmlns:a16="http://schemas.microsoft.com/office/drawing/2014/main" id="{949E6762-BC51-4129-BFA2-08B3F380E6B9}"/>
              </a:ext>
            </a:extLst>
          </p:cNvPr>
          <p:cNvSpPr/>
          <p:nvPr/>
        </p:nvSpPr>
        <p:spPr>
          <a:xfrm>
            <a:off x="1426581" y="1998437"/>
            <a:ext cx="4892655" cy="416484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0">
            <a:extLst>
              <a:ext uri="{FF2B5EF4-FFF2-40B4-BE49-F238E27FC236}">
                <a16:creationId xmlns:a16="http://schemas.microsoft.com/office/drawing/2014/main" id="{F9F5702A-9416-44EF-A91B-C32760D030A8}"/>
              </a:ext>
            </a:extLst>
          </p:cNvPr>
          <p:cNvSpPr txBox="1"/>
          <p:nvPr/>
        </p:nvSpPr>
        <p:spPr>
          <a:xfrm>
            <a:off x="8155247" y="2109876"/>
            <a:ext cx="4063066" cy="1354199"/>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itchFamily="34" charset="-122"/>
                <a:ea typeface="微软雅黑" pitchFamily="34" charset="-122"/>
              </a:rPr>
              <a:t>加入标题描述</a:t>
            </a:r>
            <a:endParaRPr lang="en-US" altLang="zh-CN"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TextBox 21">
            <a:extLst>
              <a:ext uri="{FF2B5EF4-FFF2-40B4-BE49-F238E27FC236}">
                <a16:creationId xmlns:a16="http://schemas.microsoft.com/office/drawing/2014/main" id="{06F8929B-3B7D-4D10-8047-7D7F6997666E}"/>
              </a:ext>
            </a:extLst>
          </p:cNvPr>
          <p:cNvSpPr txBox="1"/>
          <p:nvPr/>
        </p:nvSpPr>
        <p:spPr>
          <a:xfrm>
            <a:off x="8157149" y="3476736"/>
            <a:ext cx="4063066" cy="1354199"/>
          </a:xfrm>
          <a:prstGeom prst="rect">
            <a:avLst/>
          </a:prstGeom>
          <a:noFill/>
        </p:spPr>
        <p:txBody>
          <a:bodyPr wrap="square" lIns="91422" tIns="45711" rIns="91422" bIns="45711" rtlCol="0">
            <a:spAutoFit/>
          </a:bodyPr>
          <a:lstStyle/>
          <a:p>
            <a:r>
              <a:rPr lang="zh-CN" altLang="en-US" sz="1600" b="1" dirty="0">
                <a:solidFill>
                  <a:schemeClr val="bg1">
                    <a:lumMod val="50000"/>
                  </a:schemeClr>
                </a:solidFill>
                <a:latin typeface="微软雅黑" pitchFamily="34" charset="-122"/>
                <a:ea typeface="微软雅黑" pitchFamily="34" charset="-122"/>
              </a:rPr>
              <a:t>加入标题描述</a:t>
            </a:r>
            <a:endParaRPr lang="en-US" altLang="zh-CN" sz="1600"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0" name="TextBox 22">
            <a:extLst>
              <a:ext uri="{FF2B5EF4-FFF2-40B4-BE49-F238E27FC236}">
                <a16:creationId xmlns:a16="http://schemas.microsoft.com/office/drawing/2014/main" id="{099BE0DC-5C9C-4BD4-8E27-AC5BCC88E168}"/>
              </a:ext>
            </a:extLst>
          </p:cNvPr>
          <p:cNvSpPr txBox="1"/>
          <p:nvPr/>
        </p:nvSpPr>
        <p:spPr>
          <a:xfrm>
            <a:off x="8157149" y="4852647"/>
            <a:ext cx="4063066" cy="1354199"/>
          </a:xfrm>
          <a:prstGeom prst="rect">
            <a:avLst/>
          </a:prstGeom>
          <a:noFill/>
        </p:spPr>
        <p:txBody>
          <a:bodyPr wrap="square" lIns="91422" tIns="45711" rIns="91422" bIns="45711" rtlCol="0">
            <a:spAutoFit/>
          </a:bodyPr>
          <a:lstStyle/>
          <a:p>
            <a:r>
              <a:rPr lang="zh-CN" altLang="en-US" sz="1600" b="1" dirty="0">
                <a:solidFill>
                  <a:schemeClr val="bg1">
                    <a:lumMod val="50000"/>
                  </a:schemeClr>
                </a:solidFill>
                <a:latin typeface="微软雅黑" pitchFamily="34" charset="-122"/>
                <a:ea typeface="微软雅黑" pitchFamily="34" charset="-122"/>
              </a:rPr>
              <a:t>加入标题描述</a:t>
            </a:r>
            <a:endParaRPr lang="en-US" altLang="zh-CN" sz="1600" b="1" dirty="0">
              <a:solidFill>
                <a:schemeClr val="bg1">
                  <a:lumMod val="50000"/>
                </a:schemeClr>
              </a:solidFill>
              <a:latin typeface="微软雅黑" pitchFamily="34" charset="-122"/>
              <a:ea typeface="微软雅黑"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11" name="直接连接符 10">
            <a:extLst>
              <a:ext uri="{FF2B5EF4-FFF2-40B4-BE49-F238E27FC236}">
                <a16:creationId xmlns:a16="http://schemas.microsoft.com/office/drawing/2014/main" id="{8A100120-A16A-40C8-AE72-FC6AF9B52135}"/>
              </a:ext>
            </a:extLst>
          </p:cNvPr>
          <p:cNvCxnSpPr>
            <a:cxnSpLocks/>
          </p:cNvCxnSpPr>
          <p:nvPr/>
        </p:nvCxnSpPr>
        <p:spPr>
          <a:xfrm>
            <a:off x="8384919" y="3303521"/>
            <a:ext cx="2964439" cy="0"/>
          </a:xfrm>
          <a:prstGeom prst="line">
            <a:avLst/>
          </a:prstGeom>
          <a:noFill/>
          <a:ln w="9525" cap="flat" cmpd="sng" algn="ctr">
            <a:solidFill>
              <a:schemeClr val="tx1">
                <a:lumMod val="65000"/>
                <a:lumOff val="35000"/>
              </a:schemeClr>
            </a:solidFill>
            <a:prstDash val="dash"/>
          </a:ln>
          <a:effectLst/>
        </p:spPr>
      </p:cxnSp>
      <p:cxnSp>
        <p:nvCxnSpPr>
          <p:cNvPr id="12" name="直接连接符 11">
            <a:extLst>
              <a:ext uri="{FF2B5EF4-FFF2-40B4-BE49-F238E27FC236}">
                <a16:creationId xmlns:a16="http://schemas.microsoft.com/office/drawing/2014/main" id="{E5C76901-F9D3-426A-B161-B4690A636685}"/>
              </a:ext>
            </a:extLst>
          </p:cNvPr>
          <p:cNvCxnSpPr>
            <a:cxnSpLocks/>
          </p:cNvCxnSpPr>
          <p:nvPr/>
        </p:nvCxnSpPr>
        <p:spPr>
          <a:xfrm>
            <a:off x="8384308" y="4702952"/>
            <a:ext cx="2979564" cy="0"/>
          </a:xfrm>
          <a:prstGeom prst="line">
            <a:avLst/>
          </a:prstGeom>
          <a:noFill/>
          <a:ln w="9525" cap="flat" cmpd="sng" algn="ctr">
            <a:solidFill>
              <a:schemeClr val="tx1">
                <a:lumMod val="65000"/>
                <a:lumOff val="35000"/>
              </a:schemeClr>
            </a:solidFill>
            <a:prstDash val="dash"/>
          </a:ln>
          <a:effectLst/>
        </p:spPr>
      </p:cxnSp>
      <p:grpSp>
        <p:nvGrpSpPr>
          <p:cNvPr id="13" name="组合 12">
            <a:extLst>
              <a:ext uri="{FF2B5EF4-FFF2-40B4-BE49-F238E27FC236}">
                <a16:creationId xmlns:a16="http://schemas.microsoft.com/office/drawing/2014/main" id="{E13176D8-2355-4322-9842-C6D26675E3A0}"/>
              </a:ext>
            </a:extLst>
          </p:cNvPr>
          <p:cNvGrpSpPr/>
          <p:nvPr/>
        </p:nvGrpSpPr>
        <p:grpSpPr>
          <a:xfrm>
            <a:off x="6912929" y="2033581"/>
            <a:ext cx="1116630" cy="1116630"/>
            <a:chOff x="4955423" y="1457564"/>
            <a:chExt cx="599448" cy="599448"/>
          </a:xfrm>
          <a:effectLst/>
        </p:grpSpPr>
        <p:sp>
          <p:nvSpPr>
            <p:cNvPr id="14" name="椭圆 13">
              <a:extLst>
                <a:ext uri="{FF2B5EF4-FFF2-40B4-BE49-F238E27FC236}">
                  <a16:creationId xmlns:a16="http://schemas.microsoft.com/office/drawing/2014/main" id="{BF8C141C-A54E-439D-A5BF-056631A32E78}"/>
                </a:ext>
              </a:extLst>
            </p:cNvPr>
            <p:cNvSpPr/>
            <p:nvPr/>
          </p:nvSpPr>
          <p:spPr>
            <a:xfrm>
              <a:off x="4955423" y="1457564"/>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15" name="Freeform 13">
              <a:extLst>
                <a:ext uri="{FF2B5EF4-FFF2-40B4-BE49-F238E27FC236}">
                  <a16:creationId xmlns:a16="http://schemas.microsoft.com/office/drawing/2014/main" id="{40691324-524B-421F-9690-1DBB0F6B5A95}"/>
                </a:ext>
              </a:extLst>
            </p:cNvPr>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15">
            <a:extLst>
              <a:ext uri="{FF2B5EF4-FFF2-40B4-BE49-F238E27FC236}">
                <a16:creationId xmlns:a16="http://schemas.microsoft.com/office/drawing/2014/main" id="{34FA4160-55A3-49AE-A5E5-03600370B124}"/>
              </a:ext>
            </a:extLst>
          </p:cNvPr>
          <p:cNvGrpSpPr/>
          <p:nvPr/>
        </p:nvGrpSpPr>
        <p:grpSpPr>
          <a:xfrm>
            <a:off x="6928360" y="3362499"/>
            <a:ext cx="1116630" cy="1116630"/>
            <a:chOff x="4970854" y="2513407"/>
            <a:chExt cx="599448" cy="599448"/>
          </a:xfrm>
          <a:effectLst/>
        </p:grpSpPr>
        <p:sp>
          <p:nvSpPr>
            <p:cNvPr id="17" name="椭圆 16">
              <a:extLst>
                <a:ext uri="{FF2B5EF4-FFF2-40B4-BE49-F238E27FC236}">
                  <a16:creationId xmlns:a16="http://schemas.microsoft.com/office/drawing/2014/main" id="{CC4FE4C6-6A84-46C7-99A5-3471836BC359}"/>
                </a:ext>
              </a:extLst>
            </p:cNvPr>
            <p:cNvSpPr/>
            <p:nvPr/>
          </p:nvSpPr>
          <p:spPr>
            <a:xfrm>
              <a:off x="4970854" y="2513407"/>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18" name="Freeform 17">
              <a:extLst>
                <a:ext uri="{FF2B5EF4-FFF2-40B4-BE49-F238E27FC236}">
                  <a16:creationId xmlns:a16="http://schemas.microsoft.com/office/drawing/2014/main" id="{4D034F95-4D1E-4532-A4FB-F181B5C51DA3}"/>
                </a:ext>
              </a:extLst>
            </p:cNvPr>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18">
            <a:extLst>
              <a:ext uri="{FF2B5EF4-FFF2-40B4-BE49-F238E27FC236}">
                <a16:creationId xmlns:a16="http://schemas.microsoft.com/office/drawing/2014/main" id="{7F2FBFDA-2ECD-42FD-835E-259F6118F807}"/>
              </a:ext>
            </a:extLst>
          </p:cNvPr>
          <p:cNvGrpSpPr/>
          <p:nvPr/>
        </p:nvGrpSpPr>
        <p:grpSpPr>
          <a:xfrm>
            <a:off x="6946115" y="4717466"/>
            <a:ext cx="1116630" cy="1116630"/>
            <a:chOff x="4988609" y="3551062"/>
            <a:chExt cx="599448" cy="599448"/>
          </a:xfrm>
          <a:effectLst/>
        </p:grpSpPr>
        <p:sp>
          <p:nvSpPr>
            <p:cNvPr id="20" name="椭圆 19">
              <a:extLst>
                <a:ext uri="{FF2B5EF4-FFF2-40B4-BE49-F238E27FC236}">
                  <a16:creationId xmlns:a16="http://schemas.microsoft.com/office/drawing/2014/main" id="{39103AB9-58D6-4FC8-A46E-E12B33659621}"/>
                </a:ext>
              </a:extLst>
            </p:cNvPr>
            <p:cNvSpPr/>
            <p:nvPr/>
          </p:nvSpPr>
          <p:spPr>
            <a:xfrm>
              <a:off x="4988609" y="3551062"/>
              <a:ext cx="599448" cy="599448"/>
            </a:xfrm>
            <a:prstGeom prst="ellipse">
              <a:avLst/>
            </a:prstGeom>
            <a:solidFill>
              <a:srgbClr val="2B80A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endParaRPr>
            </a:p>
          </p:txBody>
        </p:sp>
        <p:sp>
          <p:nvSpPr>
            <p:cNvPr id="21" name="Freeform 19">
              <a:extLst>
                <a:ext uri="{FF2B5EF4-FFF2-40B4-BE49-F238E27FC236}">
                  <a16:creationId xmlns:a16="http://schemas.microsoft.com/office/drawing/2014/main" id="{08DD0BF8-8082-4F65-BE32-272556C550D4}"/>
                </a:ext>
              </a:extLst>
            </p:cNvPr>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39033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63" presetClass="path" presetSubtype="0" fill="hold" nodeType="withEffect">
                                  <p:stCondLst>
                                    <p:cond delay="0"/>
                                  </p:stCondLst>
                                  <p:childTnLst>
                                    <p:animMotion origin="layout" path="M -0.26371 0.15031 L -2.77778E-6 -1.35802E-6 " pathEditMode="relative" rAng="0" ptsTypes="AA">
                                      <p:cBhvr>
                                        <p:cTn id="24" dur="1000" fill="hold"/>
                                        <p:tgtEl>
                                          <p:spTgt spid="13"/>
                                        </p:tgtEl>
                                        <p:attrNameLst>
                                          <p:attrName>ppt_x</p:attrName>
                                          <p:attrName>ppt_y</p:attrName>
                                        </p:attrNameLst>
                                      </p:cBhvr>
                                      <p:rCtr x="13177" y="-7531"/>
                                    </p:animMotion>
                                  </p:childTnLst>
                                </p:cTn>
                              </p:par>
                              <p:par>
                                <p:cTn id="25" presetID="63" presetClass="path" presetSubtype="0" fill="hold" nodeType="withEffect">
                                  <p:stCondLst>
                                    <p:cond delay="0"/>
                                  </p:stCondLst>
                                  <p:childTnLst>
                                    <p:animMotion origin="layout" path="M -0.26545 -0.00123 L 1.11111E-6 1.23457E-7 " pathEditMode="relative" rAng="0" ptsTypes="AA">
                                      <p:cBhvr>
                                        <p:cTn id="26" dur="1000" fill="hold"/>
                                        <p:tgtEl>
                                          <p:spTgt spid="16"/>
                                        </p:tgtEl>
                                        <p:attrNameLst>
                                          <p:attrName>ppt_x</p:attrName>
                                          <p:attrName>ppt_y</p:attrName>
                                        </p:attrNameLst>
                                      </p:cBhvr>
                                      <p:rCtr x="13264" y="62"/>
                                    </p:animMotion>
                                  </p:childTnLst>
                                </p:cTn>
                              </p:par>
                              <p:par>
                                <p:cTn id="27" presetID="63" presetClass="path" presetSubtype="0" fill="hold" nodeType="withEffect">
                                  <p:stCondLst>
                                    <p:cond delay="0"/>
                                  </p:stCondLst>
                                  <p:childTnLst>
                                    <p:animMotion origin="layout" path="M -0.26736 -0.1605 L 1.38889E-6 4.44444E-6 " pathEditMode="relative" rAng="0" ptsTypes="AA">
                                      <p:cBhvr>
                                        <p:cTn id="28" dur="1000" fill="hold"/>
                                        <p:tgtEl>
                                          <p:spTgt spid="19"/>
                                        </p:tgtEl>
                                        <p:attrNameLst>
                                          <p:attrName>ppt_x</p:attrName>
                                          <p:attrName>ppt_y</p:attrName>
                                        </p:attrNameLst>
                                      </p:cBhvr>
                                      <p:rCtr x="13368" y="8025"/>
                                    </p:animMotion>
                                  </p:childTnLst>
                                </p:cTn>
                              </p:par>
                              <p:par>
                                <p:cTn id="29" presetID="8" presetClass="emph" presetSubtype="0" fill="hold" nodeType="withEffect">
                                  <p:stCondLst>
                                    <p:cond delay="0"/>
                                  </p:stCondLst>
                                  <p:childTnLst>
                                    <p:animRot by="21600000">
                                      <p:cBhvr>
                                        <p:cTn id="30" dur="1000" fill="hold"/>
                                        <p:tgtEl>
                                          <p:spTgt spid="16"/>
                                        </p:tgtEl>
                                        <p:attrNameLst>
                                          <p:attrName>r</p:attrName>
                                        </p:attrNameLst>
                                      </p:cBhvr>
                                    </p:animRot>
                                  </p:childTnLst>
                                </p:cTn>
                              </p:par>
                              <p:par>
                                <p:cTn id="31" presetID="8" presetClass="emph" presetSubtype="0" fill="hold" nodeType="withEffect">
                                  <p:stCondLst>
                                    <p:cond delay="0"/>
                                  </p:stCondLst>
                                  <p:childTnLst>
                                    <p:animRot by="21600000">
                                      <p:cBhvr>
                                        <p:cTn id="32" dur="1000" fill="hold"/>
                                        <p:tgtEl>
                                          <p:spTgt spid="13"/>
                                        </p:tgtEl>
                                        <p:attrNameLst>
                                          <p:attrName>r</p:attrName>
                                        </p:attrNameLst>
                                      </p:cBhvr>
                                    </p:animRot>
                                  </p:childTnLst>
                                </p:cTn>
                              </p:par>
                              <p:par>
                                <p:cTn id="33" presetID="8" presetClass="emph" presetSubtype="0" fill="hold" nodeType="withEffect">
                                  <p:stCondLst>
                                    <p:cond delay="0"/>
                                  </p:stCondLst>
                                  <p:childTnLst>
                                    <p:animRot by="21600000">
                                      <p:cBhvr>
                                        <p:cTn id="34" dur="1000" fill="hold"/>
                                        <p:tgtEl>
                                          <p:spTgt spid="19"/>
                                        </p:tgtEl>
                                        <p:attrNameLst>
                                          <p:attrName>r</p:attrName>
                                        </p:attrNameLst>
                                      </p:cBhvr>
                                    </p:animRo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22" presetClass="entr" presetSubtype="8" fill="hold"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椭圆 6">
            <a:extLst>
              <a:ext uri="{FF2B5EF4-FFF2-40B4-BE49-F238E27FC236}">
                <a16:creationId xmlns:a16="http://schemas.microsoft.com/office/drawing/2014/main" id="{23A0C0A3-3FCB-4567-A0B4-682DA5285B66}"/>
              </a:ext>
            </a:extLst>
          </p:cNvPr>
          <p:cNvSpPr/>
          <p:nvPr/>
        </p:nvSpPr>
        <p:spPr>
          <a:xfrm>
            <a:off x="5730626" y="2319661"/>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1</a:t>
            </a:r>
            <a:endParaRPr lang="zh-CN" altLang="en-US" dirty="0">
              <a:latin typeface="Impact MT Std" pitchFamily="34" charset="0"/>
              <a:ea typeface="微软雅黑" pitchFamily="34" charset="-122"/>
            </a:endParaRPr>
          </a:p>
        </p:txBody>
      </p:sp>
      <p:cxnSp>
        <p:nvCxnSpPr>
          <p:cNvPr id="8" name="直接连接符 7">
            <a:extLst>
              <a:ext uri="{FF2B5EF4-FFF2-40B4-BE49-F238E27FC236}">
                <a16:creationId xmlns:a16="http://schemas.microsoft.com/office/drawing/2014/main" id="{705535D6-1034-42F2-9111-2105867AB7D2}"/>
              </a:ext>
            </a:extLst>
          </p:cNvPr>
          <p:cNvCxnSpPr/>
          <p:nvPr/>
        </p:nvCxnSpPr>
        <p:spPr>
          <a:xfrm>
            <a:off x="6295064" y="2586393"/>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a:extLst>
              <a:ext uri="{FF2B5EF4-FFF2-40B4-BE49-F238E27FC236}">
                <a16:creationId xmlns:a16="http://schemas.microsoft.com/office/drawing/2014/main" id="{A8739060-2CC8-43C5-A952-FFC132EE37C7}"/>
              </a:ext>
            </a:extLst>
          </p:cNvPr>
          <p:cNvSpPr txBox="1">
            <a:spLocks/>
          </p:cNvSpPr>
          <p:nvPr/>
        </p:nvSpPr>
        <p:spPr>
          <a:xfrm>
            <a:off x="7324605" y="2365805"/>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a:extLst>
              <a:ext uri="{FF2B5EF4-FFF2-40B4-BE49-F238E27FC236}">
                <a16:creationId xmlns:a16="http://schemas.microsoft.com/office/drawing/2014/main" id="{93886A59-6059-480D-AC08-C5D0212C22DD}"/>
              </a:ext>
            </a:extLst>
          </p:cNvPr>
          <p:cNvSpPr/>
          <p:nvPr/>
        </p:nvSpPr>
        <p:spPr>
          <a:xfrm>
            <a:off x="5730627" y="3251613"/>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2</a:t>
            </a:r>
            <a:endParaRPr lang="zh-CN" altLang="en-US" dirty="0">
              <a:latin typeface="Impact MT Std" pitchFamily="34" charset="0"/>
              <a:ea typeface="微软雅黑" pitchFamily="34" charset="-122"/>
            </a:endParaRPr>
          </a:p>
        </p:txBody>
      </p:sp>
      <p:cxnSp>
        <p:nvCxnSpPr>
          <p:cNvPr id="11" name="直接连接符 10">
            <a:extLst>
              <a:ext uri="{FF2B5EF4-FFF2-40B4-BE49-F238E27FC236}">
                <a16:creationId xmlns:a16="http://schemas.microsoft.com/office/drawing/2014/main" id="{806DA0EF-00CE-49A2-8B1F-C86A99DDBC2C}"/>
              </a:ext>
            </a:extLst>
          </p:cNvPr>
          <p:cNvCxnSpPr/>
          <p:nvPr/>
        </p:nvCxnSpPr>
        <p:spPr>
          <a:xfrm>
            <a:off x="6295065" y="351834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标题 11">
            <a:extLst>
              <a:ext uri="{FF2B5EF4-FFF2-40B4-BE49-F238E27FC236}">
                <a16:creationId xmlns:a16="http://schemas.microsoft.com/office/drawing/2014/main" id="{1FCA64D0-23C3-4D8E-BD19-C52C88E68201}"/>
              </a:ext>
            </a:extLst>
          </p:cNvPr>
          <p:cNvSpPr txBox="1">
            <a:spLocks/>
          </p:cNvSpPr>
          <p:nvPr/>
        </p:nvSpPr>
        <p:spPr>
          <a:xfrm>
            <a:off x="7324606" y="3297757"/>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椭圆 12">
            <a:extLst>
              <a:ext uri="{FF2B5EF4-FFF2-40B4-BE49-F238E27FC236}">
                <a16:creationId xmlns:a16="http://schemas.microsoft.com/office/drawing/2014/main" id="{11199D73-1DD8-437D-B977-7EA4BEF08E96}"/>
              </a:ext>
            </a:extLst>
          </p:cNvPr>
          <p:cNvSpPr/>
          <p:nvPr/>
        </p:nvSpPr>
        <p:spPr>
          <a:xfrm>
            <a:off x="5730627" y="4166911"/>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3</a:t>
            </a:r>
            <a:endParaRPr lang="zh-CN" altLang="en-US" dirty="0">
              <a:latin typeface="Impact MT Std" pitchFamily="34" charset="0"/>
              <a:ea typeface="微软雅黑" pitchFamily="34" charset="-122"/>
            </a:endParaRPr>
          </a:p>
        </p:txBody>
      </p:sp>
      <p:cxnSp>
        <p:nvCxnSpPr>
          <p:cNvPr id="14" name="直接连接符 13">
            <a:extLst>
              <a:ext uri="{FF2B5EF4-FFF2-40B4-BE49-F238E27FC236}">
                <a16:creationId xmlns:a16="http://schemas.microsoft.com/office/drawing/2014/main" id="{A51A9AD2-835C-4583-BC46-0F4EC6FFDB23}"/>
              </a:ext>
            </a:extLst>
          </p:cNvPr>
          <p:cNvCxnSpPr/>
          <p:nvPr/>
        </p:nvCxnSpPr>
        <p:spPr>
          <a:xfrm>
            <a:off x="6295065" y="4433643"/>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a:extLst>
              <a:ext uri="{FF2B5EF4-FFF2-40B4-BE49-F238E27FC236}">
                <a16:creationId xmlns:a16="http://schemas.microsoft.com/office/drawing/2014/main" id="{E00A64B5-3769-4CF6-B607-B40FD402F778}"/>
              </a:ext>
            </a:extLst>
          </p:cNvPr>
          <p:cNvSpPr txBox="1">
            <a:spLocks/>
          </p:cNvSpPr>
          <p:nvPr/>
        </p:nvSpPr>
        <p:spPr>
          <a:xfrm>
            <a:off x="7324606" y="4213055"/>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A1CB25B1-EA42-43B1-B0F1-6CD128DC451F}"/>
              </a:ext>
            </a:extLst>
          </p:cNvPr>
          <p:cNvSpPr/>
          <p:nvPr/>
        </p:nvSpPr>
        <p:spPr>
          <a:xfrm>
            <a:off x="5730628" y="5065409"/>
            <a:ext cx="576622" cy="576785"/>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4</a:t>
            </a:r>
            <a:endParaRPr lang="zh-CN" altLang="en-US" dirty="0">
              <a:latin typeface="Impact MT Std" pitchFamily="34" charset="0"/>
              <a:ea typeface="微软雅黑" pitchFamily="34" charset="-122"/>
            </a:endParaRPr>
          </a:p>
        </p:txBody>
      </p:sp>
      <p:cxnSp>
        <p:nvCxnSpPr>
          <p:cNvPr id="17" name="直接连接符 16">
            <a:extLst>
              <a:ext uri="{FF2B5EF4-FFF2-40B4-BE49-F238E27FC236}">
                <a16:creationId xmlns:a16="http://schemas.microsoft.com/office/drawing/2014/main" id="{ECED74F3-1587-4A47-8E00-C55E831D6D11}"/>
              </a:ext>
            </a:extLst>
          </p:cNvPr>
          <p:cNvCxnSpPr/>
          <p:nvPr/>
        </p:nvCxnSpPr>
        <p:spPr>
          <a:xfrm>
            <a:off x="6295066" y="533214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a:extLst>
              <a:ext uri="{FF2B5EF4-FFF2-40B4-BE49-F238E27FC236}">
                <a16:creationId xmlns:a16="http://schemas.microsoft.com/office/drawing/2014/main" id="{90838D23-0246-41B1-9645-1243579FD136}"/>
              </a:ext>
            </a:extLst>
          </p:cNvPr>
          <p:cNvSpPr txBox="1">
            <a:spLocks/>
          </p:cNvSpPr>
          <p:nvPr/>
        </p:nvSpPr>
        <p:spPr>
          <a:xfrm>
            <a:off x="7324607" y="5111553"/>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90EE3E58-112B-4618-B154-52C0A8966A42}"/>
              </a:ext>
            </a:extLst>
          </p:cNvPr>
          <p:cNvGrpSpPr/>
          <p:nvPr/>
        </p:nvGrpSpPr>
        <p:grpSpPr>
          <a:xfrm>
            <a:off x="969888" y="1749438"/>
            <a:ext cx="4411613" cy="4409414"/>
            <a:chOff x="969888" y="1749438"/>
            <a:chExt cx="4411613" cy="4409414"/>
          </a:xfrm>
        </p:grpSpPr>
        <p:grpSp>
          <p:nvGrpSpPr>
            <p:cNvPr id="20" name="组合 19">
              <a:extLst>
                <a:ext uri="{FF2B5EF4-FFF2-40B4-BE49-F238E27FC236}">
                  <a16:creationId xmlns:a16="http://schemas.microsoft.com/office/drawing/2014/main" id="{FE5543C8-A67A-44E7-BECE-2964C49BDA02}"/>
                </a:ext>
              </a:extLst>
            </p:cNvPr>
            <p:cNvGrpSpPr/>
            <p:nvPr/>
          </p:nvGrpSpPr>
          <p:grpSpPr>
            <a:xfrm>
              <a:off x="969888" y="1749438"/>
              <a:ext cx="4411613" cy="4409414"/>
              <a:chOff x="2915817" y="1256824"/>
              <a:chExt cx="3078292" cy="3076757"/>
            </a:xfrm>
          </p:grpSpPr>
          <p:sp>
            <p:nvSpPr>
              <p:cNvPr id="22" name="直角三角形 21">
                <a:extLst>
                  <a:ext uri="{FF2B5EF4-FFF2-40B4-BE49-F238E27FC236}">
                    <a16:creationId xmlns:a16="http://schemas.microsoft.com/office/drawing/2014/main" id="{067B8F40-1E65-4DA7-9AA1-B68B67C4623D}"/>
                  </a:ext>
                </a:extLst>
              </p:cNvPr>
              <p:cNvSpPr/>
              <p:nvPr/>
            </p:nvSpPr>
            <p:spPr>
              <a:xfrm rot="16200000">
                <a:off x="2917352" y="1256824"/>
                <a:ext cx="1539052" cy="1539052"/>
              </a:xfrm>
              <a:prstGeom prst="rtTriangl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3" name="直角三角形 22">
                <a:extLst>
                  <a:ext uri="{FF2B5EF4-FFF2-40B4-BE49-F238E27FC236}">
                    <a16:creationId xmlns:a16="http://schemas.microsoft.com/office/drawing/2014/main" id="{EB2CB603-54AD-445D-B2CD-DF70789E2CFF}"/>
                  </a:ext>
                </a:extLst>
              </p:cNvPr>
              <p:cNvSpPr/>
              <p:nvPr/>
            </p:nvSpPr>
            <p:spPr>
              <a:xfrm>
                <a:off x="4455057" y="1263830"/>
                <a:ext cx="1539052" cy="1539052"/>
              </a:xfrm>
              <a:prstGeom prst="rtTriangle">
                <a:avLst/>
              </a:prstGeom>
              <a:solidFill>
                <a:srgbClr val="2B80A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24" name="直角三角形 23">
                <a:extLst>
                  <a:ext uri="{FF2B5EF4-FFF2-40B4-BE49-F238E27FC236}">
                    <a16:creationId xmlns:a16="http://schemas.microsoft.com/office/drawing/2014/main" id="{8448056D-0ABF-4BA5-8E4A-B346F6E7C3C6}"/>
                  </a:ext>
                </a:extLst>
              </p:cNvPr>
              <p:cNvSpPr/>
              <p:nvPr/>
            </p:nvSpPr>
            <p:spPr>
              <a:xfrm rot="10800000">
                <a:off x="2915817" y="2795876"/>
                <a:ext cx="1537705" cy="1537705"/>
              </a:xfrm>
              <a:prstGeom prst="rtTriangle">
                <a:avLst/>
              </a:prstGeom>
              <a:solidFill>
                <a:srgbClr val="2B80A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 name="直角三角形 24">
                <a:extLst>
                  <a:ext uri="{FF2B5EF4-FFF2-40B4-BE49-F238E27FC236}">
                    <a16:creationId xmlns:a16="http://schemas.microsoft.com/office/drawing/2014/main" id="{CE792B8E-BE15-4343-A8C7-2AA3803CE20D}"/>
                  </a:ext>
                </a:extLst>
              </p:cNvPr>
              <p:cNvSpPr/>
              <p:nvPr/>
            </p:nvSpPr>
            <p:spPr>
              <a:xfrm rot="5400000">
                <a:off x="4443492" y="2795876"/>
                <a:ext cx="1537705" cy="1537705"/>
              </a:xfrm>
              <a:prstGeom prst="rtTriangl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pic>
          <p:nvPicPr>
            <p:cNvPr id="21" name="Picture 3">
              <a:extLst>
                <a:ext uri="{FF2B5EF4-FFF2-40B4-BE49-F238E27FC236}">
                  <a16:creationId xmlns:a16="http://schemas.microsoft.com/office/drawing/2014/main" id="{2A2AFB41-A46C-40B9-8B10-9EBD67B85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538" y="3264241"/>
              <a:ext cx="1774581" cy="161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54562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2" grpId="0"/>
      <p:bldP spid="13" grpId="0" animBg="1"/>
      <p:bldP spid="15" grpId="0"/>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TextBox 21">
            <a:extLst>
              <a:ext uri="{FF2B5EF4-FFF2-40B4-BE49-F238E27FC236}">
                <a16:creationId xmlns:a16="http://schemas.microsoft.com/office/drawing/2014/main" id="{7CEE7D6B-F7E0-4422-8B88-5B4A8D19F44F}"/>
              </a:ext>
            </a:extLst>
          </p:cNvPr>
          <p:cNvSpPr txBox="1"/>
          <p:nvPr/>
        </p:nvSpPr>
        <p:spPr>
          <a:xfrm>
            <a:off x="1563889" y="445074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alibri"/>
              </a:rPr>
              <a:t>加入标题</a:t>
            </a:r>
            <a:endParaRPr lang="en-US" sz="2000" dirty="0">
              <a:solidFill>
                <a:schemeClr val="bg1">
                  <a:lumMod val="50000"/>
                </a:schemeClr>
              </a:solidFill>
              <a:latin typeface="微软雅黑" panose="020B0503020204020204" pitchFamily="34" charset="-122"/>
              <a:ea typeface="微软雅黑" panose="020B0503020204020204" pitchFamily="34" charset="-122"/>
              <a:cs typeface="Calibri"/>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a:t>
            </a:r>
            <a:endParaRPr lang="en-US" sz="14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8" name="TextBox 23">
            <a:extLst>
              <a:ext uri="{FF2B5EF4-FFF2-40B4-BE49-F238E27FC236}">
                <a16:creationId xmlns:a16="http://schemas.microsoft.com/office/drawing/2014/main" id="{3EF6EC0D-8FAD-45F4-A6FD-950E283EEA84}"/>
              </a:ext>
            </a:extLst>
          </p:cNvPr>
          <p:cNvSpPr txBox="1"/>
          <p:nvPr/>
        </p:nvSpPr>
        <p:spPr>
          <a:xfrm>
            <a:off x="4020426" y="445074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alibri"/>
              </a:rPr>
              <a:t>加入标题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alibri"/>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a:t>
            </a:r>
            <a:endParaRPr lang="en-US" sz="14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9" name="TextBox 24">
            <a:extLst>
              <a:ext uri="{FF2B5EF4-FFF2-40B4-BE49-F238E27FC236}">
                <a16:creationId xmlns:a16="http://schemas.microsoft.com/office/drawing/2014/main" id="{34C430AF-9F57-483E-9EEE-1F50960C9E27}"/>
              </a:ext>
            </a:extLst>
          </p:cNvPr>
          <p:cNvSpPr txBox="1"/>
          <p:nvPr/>
        </p:nvSpPr>
        <p:spPr>
          <a:xfrm>
            <a:off x="6534000" y="445074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alibri"/>
              </a:rPr>
              <a:t>加入标题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alibri"/>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a:t>
            </a:r>
            <a:endParaRPr lang="en-US" sz="14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sp>
        <p:nvSpPr>
          <p:cNvPr id="10" name="TextBox 26">
            <a:extLst>
              <a:ext uri="{FF2B5EF4-FFF2-40B4-BE49-F238E27FC236}">
                <a16:creationId xmlns:a16="http://schemas.microsoft.com/office/drawing/2014/main" id="{4C7444FD-602F-4964-B2FF-6E42D7A9475B}"/>
              </a:ext>
            </a:extLst>
          </p:cNvPr>
          <p:cNvSpPr txBox="1"/>
          <p:nvPr/>
        </p:nvSpPr>
        <p:spPr>
          <a:xfrm>
            <a:off x="8972088" y="445074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Calibri"/>
              </a:rPr>
              <a:t>加入标题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Calibri"/>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Calibri"/>
              </a:rPr>
              <a:t>此处添加详细文本描述，建议与标题相关并符合整体语言风格。</a:t>
            </a:r>
            <a:endParaRPr lang="en-US" sz="1400" dirty="0">
              <a:solidFill>
                <a:schemeClr val="bg1">
                  <a:lumMod val="50000"/>
                </a:schemeClr>
              </a:solidFill>
              <a:latin typeface="微软雅黑" panose="020B0503020204020204" pitchFamily="34" charset="-122"/>
              <a:ea typeface="微软雅黑" panose="020B0503020204020204" pitchFamily="34" charset="-122"/>
              <a:cs typeface="Calibri"/>
            </a:endParaRPr>
          </a:p>
        </p:txBody>
      </p:sp>
      <p:grpSp>
        <p:nvGrpSpPr>
          <p:cNvPr id="11" name="组合 10">
            <a:extLst>
              <a:ext uri="{FF2B5EF4-FFF2-40B4-BE49-F238E27FC236}">
                <a16:creationId xmlns:a16="http://schemas.microsoft.com/office/drawing/2014/main" id="{57599541-1F29-4C82-8DEC-42DFC6502454}"/>
              </a:ext>
            </a:extLst>
          </p:cNvPr>
          <p:cNvGrpSpPr/>
          <p:nvPr/>
        </p:nvGrpSpPr>
        <p:grpSpPr>
          <a:xfrm>
            <a:off x="1021726" y="2247284"/>
            <a:ext cx="10176336" cy="2203458"/>
            <a:chOff x="643277" y="2221596"/>
            <a:chExt cx="10705734" cy="2318089"/>
          </a:xfrm>
        </p:grpSpPr>
        <p:sp>
          <p:nvSpPr>
            <p:cNvPr id="12" name="Freeform 2">
              <a:extLst>
                <a:ext uri="{FF2B5EF4-FFF2-40B4-BE49-F238E27FC236}">
                  <a16:creationId xmlns:a16="http://schemas.microsoft.com/office/drawing/2014/main" id="{2E2DCA6F-B7AC-42D4-B61C-882D435A4785}"/>
                </a:ext>
              </a:extLst>
            </p:cNvPr>
            <p:cNvSpPr>
              <a:spLocks noChangeArrowheads="1"/>
            </p:cNvSpPr>
            <p:nvPr/>
          </p:nvSpPr>
          <p:spPr bwMode="auto">
            <a:xfrm>
              <a:off x="643277"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2B80A5"/>
            </a:solidFill>
            <a:ln>
              <a:noFill/>
            </a:ln>
            <a:effectLst/>
          </p:spPr>
          <p:txBody>
            <a:bodyPr wrap="none" anchor="ctr"/>
            <a:lstStyle/>
            <a:p>
              <a:endParaRPr lang="en-US" dirty="0">
                <a:solidFill>
                  <a:schemeClr val="bg1">
                    <a:lumMod val="50000"/>
                  </a:schemeClr>
                </a:solidFill>
                <a:latin typeface="+mn-ea"/>
              </a:endParaRPr>
            </a:p>
          </p:txBody>
        </p:sp>
        <p:sp>
          <p:nvSpPr>
            <p:cNvPr id="13" name="Freeform 2">
              <a:extLst>
                <a:ext uri="{FF2B5EF4-FFF2-40B4-BE49-F238E27FC236}">
                  <a16:creationId xmlns:a16="http://schemas.microsoft.com/office/drawing/2014/main" id="{044DC9D6-A32B-486C-9D72-B442A43C32D1}"/>
                </a:ext>
              </a:extLst>
            </p:cNvPr>
            <p:cNvSpPr>
              <a:spLocks noChangeArrowheads="1"/>
            </p:cNvSpPr>
            <p:nvPr/>
          </p:nvSpPr>
          <p:spPr bwMode="auto">
            <a:xfrm>
              <a:off x="3270176"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2B80A5"/>
            </a:solidFill>
            <a:ln>
              <a:noFill/>
            </a:ln>
            <a:effectLst/>
          </p:spPr>
          <p:txBody>
            <a:bodyPr wrap="none" anchor="ctr"/>
            <a:lstStyle/>
            <a:p>
              <a:endParaRPr lang="en-US">
                <a:solidFill>
                  <a:schemeClr val="bg1">
                    <a:lumMod val="50000"/>
                  </a:schemeClr>
                </a:solidFill>
                <a:latin typeface="+mn-ea"/>
              </a:endParaRPr>
            </a:p>
          </p:txBody>
        </p:sp>
        <p:sp>
          <p:nvSpPr>
            <p:cNvPr id="14" name="Freeform 2">
              <a:extLst>
                <a:ext uri="{FF2B5EF4-FFF2-40B4-BE49-F238E27FC236}">
                  <a16:creationId xmlns:a16="http://schemas.microsoft.com/office/drawing/2014/main" id="{1E949052-D350-4C35-B286-B56778E972FD}"/>
                </a:ext>
              </a:extLst>
            </p:cNvPr>
            <p:cNvSpPr>
              <a:spLocks noChangeArrowheads="1"/>
            </p:cNvSpPr>
            <p:nvPr/>
          </p:nvSpPr>
          <p:spPr bwMode="auto">
            <a:xfrm>
              <a:off x="5885924"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2B80A5"/>
            </a:solidFill>
            <a:ln>
              <a:noFill/>
            </a:ln>
            <a:effectLst/>
          </p:spPr>
          <p:txBody>
            <a:bodyPr wrap="none" anchor="ctr"/>
            <a:lstStyle/>
            <a:p>
              <a:endParaRPr lang="en-US">
                <a:solidFill>
                  <a:schemeClr val="bg1">
                    <a:lumMod val="50000"/>
                  </a:schemeClr>
                </a:solidFill>
                <a:latin typeface="+mn-ea"/>
              </a:endParaRPr>
            </a:p>
          </p:txBody>
        </p:sp>
        <p:sp>
          <p:nvSpPr>
            <p:cNvPr id="15" name="Freeform 2">
              <a:extLst>
                <a:ext uri="{FF2B5EF4-FFF2-40B4-BE49-F238E27FC236}">
                  <a16:creationId xmlns:a16="http://schemas.microsoft.com/office/drawing/2014/main" id="{9166FAE0-C745-41EB-B138-068F280BBEFE}"/>
                </a:ext>
              </a:extLst>
            </p:cNvPr>
            <p:cNvSpPr>
              <a:spLocks noChangeArrowheads="1"/>
            </p:cNvSpPr>
            <p:nvPr/>
          </p:nvSpPr>
          <p:spPr bwMode="auto">
            <a:xfrm>
              <a:off x="8506097"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2B80A5"/>
            </a:solidFill>
            <a:ln>
              <a:noFill/>
            </a:ln>
            <a:effectLst/>
          </p:spPr>
          <p:txBody>
            <a:bodyPr wrap="none" anchor="ctr"/>
            <a:lstStyle/>
            <a:p>
              <a:endParaRPr lang="en-US">
                <a:solidFill>
                  <a:schemeClr val="bg1">
                    <a:lumMod val="50000"/>
                  </a:schemeClr>
                </a:solidFill>
                <a:latin typeface="+mn-ea"/>
              </a:endParaRPr>
            </a:p>
          </p:txBody>
        </p:sp>
        <p:sp>
          <p:nvSpPr>
            <p:cNvPr id="16" name="TextBox 16">
              <a:extLst>
                <a:ext uri="{FF2B5EF4-FFF2-40B4-BE49-F238E27FC236}">
                  <a16:creationId xmlns:a16="http://schemas.microsoft.com/office/drawing/2014/main" id="{5526B24B-A441-4BA2-BB97-E8A2A79A8890}"/>
                </a:ext>
              </a:extLst>
            </p:cNvPr>
            <p:cNvSpPr txBox="1"/>
            <p:nvPr/>
          </p:nvSpPr>
          <p:spPr>
            <a:xfrm>
              <a:off x="1080482" y="2914143"/>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7" name="TextBox 17">
              <a:extLst>
                <a:ext uri="{FF2B5EF4-FFF2-40B4-BE49-F238E27FC236}">
                  <a16:creationId xmlns:a16="http://schemas.microsoft.com/office/drawing/2014/main" id="{E2CDF8E7-B66E-485A-911C-48DD5422D9A4}"/>
                </a:ext>
              </a:extLst>
            </p:cNvPr>
            <p:cNvSpPr txBox="1"/>
            <p:nvPr/>
          </p:nvSpPr>
          <p:spPr>
            <a:xfrm>
              <a:off x="3707474" y="2922702"/>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8" name="TextBox 18">
              <a:extLst>
                <a:ext uri="{FF2B5EF4-FFF2-40B4-BE49-F238E27FC236}">
                  <a16:creationId xmlns:a16="http://schemas.microsoft.com/office/drawing/2014/main" id="{8A8F04EE-0FA4-42D9-90CC-5694FF1DA745}"/>
                </a:ext>
              </a:extLst>
            </p:cNvPr>
            <p:cNvSpPr txBox="1"/>
            <p:nvPr/>
          </p:nvSpPr>
          <p:spPr>
            <a:xfrm>
              <a:off x="6319029" y="2925944"/>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9" name="TextBox 19">
              <a:extLst>
                <a:ext uri="{FF2B5EF4-FFF2-40B4-BE49-F238E27FC236}">
                  <a16:creationId xmlns:a16="http://schemas.microsoft.com/office/drawing/2014/main" id="{53BEEFCB-AB74-4FC1-AD68-8EA772F44391}"/>
                </a:ext>
              </a:extLst>
            </p:cNvPr>
            <p:cNvSpPr txBox="1"/>
            <p:nvPr/>
          </p:nvSpPr>
          <p:spPr>
            <a:xfrm>
              <a:off x="8964418" y="2925944"/>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20" name="Oval 29">
              <a:extLst>
                <a:ext uri="{FF2B5EF4-FFF2-40B4-BE49-F238E27FC236}">
                  <a16:creationId xmlns:a16="http://schemas.microsoft.com/office/drawing/2014/main" id="{B8F1D70C-B273-41CA-98A4-DE9F8778191F}"/>
                </a:ext>
              </a:extLst>
            </p:cNvPr>
            <p:cNvSpPr/>
            <p:nvPr/>
          </p:nvSpPr>
          <p:spPr>
            <a:xfrm>
              <a:off x="2709752" y="3732798"/>
              <a:ext cx="785018" cy="785018"/>
            </a:xfrm>
            <a:prstGeom prst="ellipse">
              <a:avLst/>
            </a:prstGeom>
            <a:solidFill>
              <a:srgbClr val="2B80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1" name="Oval 35">
              <a:extLst>
                <a:ext uri="{FF2B5EF4-FFF2-40B4-BE49-F238E27FC236}">
                  <a16:creationId xmlns:a16="http://schemas.microsoft.com/office/drawing/2014/main" id="{C9153A1A-A736-4596-A8AD-7A15890EC57E}"/>
                </a:ext>
              </a:extLst>
            </p:cNvPr>
            <p:cNvSpPr/>
            <p:nvPr/>
          </p:nvSpPr>
          <p:spPr>
            <a:xfrm>
              <a:off x="5311253" y="3732798"/>
              <a:ext cx="785018" cy="785018"/>
            </a:xfrm>
            <a:prstGeom prst="ellipse">
              <a:avLst/>
            </a:prstGeom>
            <a:solidFill>
              <a:srgbClr val="2B80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2" name="Oval 41">
              <a:extLst>
                <a:ext uri="{FF2B5EF4-FFF2-40B4-BE49-F238E27FC236}">
                  <a16:creationId xmlns:a16="http://schemas.microsoft.com/office/drawing/2014/main" id="{4D12CC89-854A-4BE9-A0DD-1A269EAFA6B1}"/>
                </a:ext>
              </a:extLst>
            </p:cNvPr>
            <p:cNvSpPr/>
            <p:nvPr/>
          </p:nvSpPr>
          <p:spPr>
            <a:xfrm>
              <a:off x="10563993" y="3732798"/>
              <a:ext cx="785018" cy="785018"/>
            </a:xfrm>
            <a:prstGeom prst="ellipse">
              <a:avLst/>
            </a:prstGeom>
            <a:solidFill>
              <a:srgbClr val="2B80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grpSp>
          <p:nvGrpSpPr>
            <p:cNvPr id="23" name="Group 5">
              <a:extLst>
                <a:ext uri="{FF2B5EF4-FFF2-40B4-BE49-F238E27FC236}">
                  <a16:creationId xmlns:a16="http://schemas.microsoft.com/office/drawing/2014/main" id="{E3198B5D-E839-44CD-A221-212D40F68F38}"/>
                </a:ext>
              </a:extLst>
            </p:cNvPr>
            <p:cNvGrpSpPr/>
            <p:nvPr/>
          </p:nvGrpSpPr>
          <p:grpSpPr>
            <a:xfrm>
              <a:off x="7954816" y="3637367"/>
              <a:ext cx="789718" cy="902318"/>
              <a:chOff x="4847177" y="3292130"/>
              <a:chExt cx="495245" cy="565860"/>
            </a:xfrm>
          </p:grpSpPr>
          <p:sp>
            <p:nvSpPr>
              <p:cNvPr id="36" name="Oval 38">
                <a:extLst>
                  <a:ext uri="{FF2B5EF4-FFF2-40B4-BE49-F238E27FC236}">
                    <a16:creationId xmlns:a16="http://schemas.microsoft.com/office/drawing/2014/main" id="{F7B2F2AE-5FEC-4023-92D1-A11699529BFB}"/>
                  </a:ext>
                </a:extLst>
              </p:cNvPr>
              <p:cNvSpPr/>
              <p:nvPr/>
            </p:nvSpPr>
            <p:spPr>
              <a:xfrm>
                <a:off x="4850124" y="3365692"/>
                <a:ext cx="492298" cy="492298"/>
              </a:xfrm>
              <a:prstGeom prst="ellipse">
                <a:avLst/>
              </a:prstGeom>
              <a:solidFill>
                <a:srgbClr val="2B80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7" name="TextBox 29">
                <a:extLst>
                  <a:ext uri="{FF2B5EF4-FFF2-40B4-BE49-F238E27FC236}">
                    <a16:creationId xmlns:a16="http://schemas.microsoft.com/office/drawing/2014/main" id="{2D370FEB-F4A8-46CF-BD6D-26D9E0D68310}"/>
                  </a:ext>
                </a:extLst>
              </p:cNvPr>
              <p:cNvSpPr txBox="1"/>
              <p:nvPr/>
            </p:nvSpPr>
            <p:spPr>
              <a:xfrm>
                <a:off x="4847177" y="3292130"/>
                <a:ext cx="468149" cy="345176"/>
              </a:xfrm>
              <a:prstGeom prst="rect">
                <a:avLst/>
              </a:prstGeom>
              <a:noFill/>
            </p:spPr>
            <p:txBody>
              <a:bodyPr wrap="square" lIns="91420" tIns="45709" rIns="91420" bIns="45709" rtlCol="0">
                <a:spAutoFit/>
              </a:bodyPr>
              <a:lstStyle/>
              <a:p>
                <a:pPr algn="ctr"/>
                <a:endParaRPr lang="ru-RU" sz="2800" dirty="0">
                  <a:solidFill>
                    <a:schemeClr val="bg1">
                      <a:lumMod val="50000"/>
                    </a:schemeClr>
                  </a:solidFill>
                  <a:latin typeface="+mn-ea"/>
                </a:endParaRPr>
              </a:p>
            </p:txBody>
          </p:sp>
        </p:grpSp>
        <p:sp>
          <p:nvSpPr>
            <p:cNvPr id="24" name="Freeform 33">
              <a:extLst>
                <a:ext uri="{FF2B5EF4-FFF2-40B4-BE49-F238E27FC236}">
                  <a16:creationId xmlns:a16="http://schemas.microsoft.com/office/drawing/2014/main" id="{583CB6B3-2AD9-4019-AEE0-0AF50C2967CF}"/>
                </a:ext>
              </a:extLst>
            </p:cNvPr>
            <p:cNvSpPr>
              <a:spLocks noEditPoints="1"/>
            </p:cNvSpPr>
            <p:nvPr/>
          </p:nvSpPr>
          <p:spPr bwMode="auto">
            <a:xfrm>
              <a:off x="5505366" y="3919630"/>
              <a:ext cx="397842" cy="370166"/>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nvGrpSpPr>
            <p:cNvPr id="25" name="Group 40">
              <a:extLst>
                <a:ext uri="{FF2B5EF4-FFF2-40B4-BE49-F238E27FC236}">
                  <a16:creationId xmlns:a16="http://schemas.microsoft.com/office/drawing/2014/main" id="{EC1080F7-1425-4561-B712-97CCAA6DA445}"/>
                </a:ext>
              </a:extLst>
            </p:cNvPr>
            <p:cNvGrpSpPr/>
            <p:nvPr/>
          </p:nvGrpSpPr>
          <p:grpSpPr>
            <a:xfrm>
              <a:off x="8138269" y="3955721"/>
              <a:ext cx="419280" cy="299898"/>
              <a:chOff x="3962400" y="3128963"/>
              <a:chExt cx="914400" cy="654050"/>
            </a:xfrm>
            <a:solidFill>
              <a:schemeClr val="bg1"/>
            </a:solidFill>
          </p:grpSpPr>
          <p:sp>
            <p:nvSpPr>
              <p:cNvPr id="34" name="Freeform 57">
                <a:extLst>
                  <a:ext uri="{FF2B5EF4-FFF2-40B4-BE49-F238E27FC236}">
                    <a16:creationId xmlns:a16="http://schemas.microsoft.com/office/drawing/2014/main" id="{34832B6A-6D77-4EDB-A609-2299FA058B8B}"/>
                  </a:ext>
                </a:extLst>
              </p:cNvPr>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35" name="Freeform 58">
                <a:extLst>
                  <a:ext uri="{FF2B5EF4-FFF2-40B4-BE49-F238E27FC236}">
                    <a16:creationId xmlns:a16="http://schemas.microsoft.com/office/drawing/2014/main" id="{7F3EA3B1-AAB7-48C4-8F9B-5A8E98F853ED}"/>
                  </a:ext>
                </a:extLst>
              </p:cNvPr>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grpSp>
          <p:nvGrpSpPr>
            <p:cNvPr id="26" name="Group 53">
              <a:extLst>
                <a:ext uri="{FF2B5EF4-FFF2-40B4-BE49-F238E27FC236}">
                  <a16:creationId xmlns:a16="http://schemas.microsoft.com/office/drawing/2014/main" id="{8F1CC4AC-4E17-456B-A4A6-18B7E449573F}"/>
                </a:ext>
              </a:extLst>
            </p:cNvPr>
            <p:cNvGrpSpPr/>
            <p:nvPr/>
          </p:nvGrpSpPr>
          <p:grpSpPr>
            <a:xfrm>
              <a:off x="10764208" y="3901267"/>
              <a:ext cx="407834" cy="407830"/>
              <a:chOff x="4808538" y="2608263"/>
              <a:chExt cx="914400" cy="914400"/>
            </a:xfrm>
            <a:solidFill>
              <a:schemeClr val="bg1"/>
            </a:solidFill>
          </p:grpSpPr>
          <p:sp>
            <p:nvSpPr>
              <p:cNvPr id="31" name="Freeform 76">
                <a:extLst>
                  <a:ext uri="{FF2B5EF4-FFF2-40B4-BE49-F238E27FC236}">
                    <a16:creationId xmlns:a16="http://schemas.microsoft.com/office/drawing/2014/main" id="{8EB4675C-A7EC-4EAA-B14E-CD1EF7EC449F}"/>
                  </a:ext>
                </a:extLst>
              </p:cNvPr>
              <p:cNvSpPr/>
              <p:nvPr/>
            </p:nvSpPr>
            <p:spPr bwMode="auto">
              <a:xfrm>
                <a:off x="4808538" y="2919413"/>
                <a:ext cx="603250" cy="603250"/>
              </a:xfrm>
              <a:custGeom>
                <a:avLst/>
                <a:gdLst>
                  <a:gd name="T0" fmla="*/ 0 w 380"/>
                  <a:gd name="T1" fmla="*/ 0 h 380"/>
                  <a:gd name="T2" fmla="*/ 0 w 380"/>
                  <a:gd name="T3" fmla="*/ 112 h 380"/>
                  <a:gd name="T4" fmla="*/ 0 w 380"/>
                  <a:gd name="T5" fmla="*/ 112 h 380"/>
                  <a:gd name="T6" fmla="*/ 26 w 380"/>
                  <a:gd name="T7" fmla="*/ 112 h 380"/>
                  <a:gd name="T8" fmla="*/ 52 w 380"/>
                  <a:gd name="T9" fmla="*/ 116 h 380"/>
                  <a:gd name="T10" fmla="*/ 78 w 380"/>
                  <a:gd name="T11" fmla="*/ 122 h 380"/>
                  <a:gd name="T12" fmla="*/ 102 w 380"/>
                  <a:gd name="T13" fmla="*/ 132 h 380"/>
                  <a:gd name="T14" fmla="*/ 126 w 380"/>
                  <a:gd name="T15" fmla="*/ 142 h 380"/>
                  <a:gd name="T16" fmla="*/ 150 w 380"/>
                  <a:gd name="T17" fmla="*/ 156 h 380"/>
                  <a:gd name="T18" fmla="*/ 170 w 380"/>
                  <a:gd name="T19" fmla="*/ 172 h 380"/>
                  <a:gd name="T20" fmla="*/ 190 w 380"/>
                  <a:gd name="T21" fmla="*/ 190 h 380"/>
                  <a:gd name="T22" fmla="*/ 190 w 380"/>
                  <a:gd name="T23" fmla="*/ 190 h 380"/>
                  <a:gd name="T24" fmla="*/ 208 w 380"/>
                  <a:gd name="T25" fmla="*/ 210 h 380"/>
                  <a:gd name="T26" fmla="*/ 224 w 380"/>
                  <a:gd name="T27" fmla="*/ 232 h 380"/>
                  <a:gd name="T28" fmla="*/ 238 w 380"/>
                  <a:gd name="T29" fmla="*/ 254 h 380"/>
                  <a:gd name="T30" fmla="*/ 248 w 380"/>
                  <a:gd name="T31" fmla="*/ 278 h 380"/>
                  <a:gd name="T32" fmla="*/ 258 w 380"/>
                  <a:gd name="T33" fmla="*/ 302 h 380"/>
                  <a:gd name="T34" fmla="*/ 264 w 380"/>
                  <a:gd name="T35" fmla="*/ 326 h 380"/>
                  <a:gd name="T36" fmla="*/ 268 w 380"/>
                  <a:gd name="T37" fmla="*/ 352 h 380"/>
                  <a:gd name="T38" fmla="*/ 270 w 380"/>
                  <a:gd name="T39" fmla="*/ 380 h 380"/>
                  <a:gd name="T40" fmla="*/ 380 w 380"/>
                  <a:gd name="T41" fmla="*/ 380 h 380"/>
                  <a:gd name="T42" fmla="*/ 380 w 380"/>
                  <a:gd name="T43" fmla="*/ 380 h 380"/>
                  <a:gd name="T44" fmla="*/ 378 w 380"/>
                  <a:gd name="T45" fmla="*/ 340 h 380"/>
                  <a:gd name="T46" fmla="*/ 372 w 380"/>
                  <a:gd name="T47" fmla="*/ 304 h 380"/>
                  <a:gd name="T48" fmla="*/ 362 w 380"/>
                  <a:gd name="T49" fmla="*/ 266 h 380"/>
                  <a:gd name="T50" fmla="*/ 350 w 380"/>
                  <a:gd name="T51" fmla="*/ 232 h 380"/>
                  <a:gd name="T52" fmla="*/ 334 w 380"/>
                  <a:gd name="T53" fmla="*/ 198 h 380"/>
                  <a:gd name="T54" fmla="*/ 314 w 380"/>
                  <a:gd name="T55" fmla="*/ 168 h 380"/>
                  <a:gd name="T56" fmla="*/ 292 w 380"/>
                  <a:gd name="T57" fmla="*/ 138 h 380"/>
                  <a:gd name="T58" fmla="*/ 268 w 380"/>
                  <a:gd name="T59" fmla="*/ 112 h 380"/>
                  <a:gd name="T60" fmla="*/ 240 w 380"/>
                  <a:gd name="T61" fmla="*/ 86 h 380"/>
                  <a:gd name="T62" fmla="*/ 212 w 380"/>
                  <a:gd name="T63" fmla="*/ 66 h 380"/>
                  <a:gd name="T64" fmla="*/ 180 w 380"/>
                  <a:gd name="T65" fmla="*/ 46 h 380"/>
                  <a:gd name="T66" fmla="*/ 146 w 380"/>
                  <a:gd name="T67" fmla="*/ 30 h 380"/>
                  <a:gd name="T68" fmla="*/ 112 w 380"/>
                  <a:gd name="T69" fmla="*/ 18 h 380"/>
                  <a:gd name="T70" fmla="*/ 76 w 380"/>
                  <a:gd name="T71" fmla="*/ 8 h 380"/>
                  <a:gd name="T72" fmla="*/ 38 w 380"/>
                  <a:gd name="T73" fmla="*/ 2 h 380"/>
                  <a:gd name="T74" fmla="*/ 0 w 380"/>
                  <a:gd name="T75" fmla="*/ 0 h 380"/>
                  <a:gd name="T76" fmla="*/ 0 w 380"/>
                  <a:gd name="T7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380">
                    <a:moveTo>
                      <a:pt x="0" y="0"/>
                    </a:moveTo>
                    <a:lnTo>
                      <a:pt x="0" y="112"/>
                    </a:lnTo>
                    <a:lnTo>
                      <a:pt x="0" y="112"/>
                    </a:lnTo>
                    <a:lnTo>
                      <a:pt x="26" y="112"/>
                    </a:lnTo>
                    <a:lnTo>
                      <a:pt x="52" y="116"/>
                    </a:lnTo>
                    <a:lnTo>
                      <a:pt x="78" y="122"/>
                    </a:lnTo>
                    <a:lnTo>
                      <a:pt x="102" y="132"/>
                    </a:lnTo>
                    <a:lnTo>
                      <a:pt x="126" y="142"/>
                    </a:lnTo>
                    <a:lnTo>
                      <a:pt x="150" y="156"/>
                    </a:lnTo>
                    <a:lnTo>
                      <a:pt x="170" y="172"/>
                    </a:lnTo>
                    <a:lnTo>
                      <a:pt x="190" y="190"/>
                    </a:lnTo>
                    <a:lnTo>
                      <a:pt x="190" y="190"/>
                    </a:lnTo>
                    <a:lnTo>
                      <a:pt x="208" y="210"/>
                    </a:lnTo>
                    <a:lnTo>
                      <a:pt x="224" y="232"/>
                    </a:lnTo>
                    <a:lnTo>
                      <a:pt x="238" y="254"/>
                    </a:lnTo>
                    <a:lnTo>
                      <a:pt x="248" y="278"/>
                    </a:lnTo>
                    <a:lnTo>
                      <a:pt x="258" y="302"/>
                    </a:lnTo>
                    <a:lnTo>
                      <a:pt x="264" y="326"/>
                    </a:lnTo>
                    <a:lnTo>
                      <a:pt x="268" y="352"/>
                    </a:lnTo>
                    <a:lnTo>
                      <a:pt x="270" y="380"/>
                    </a:lnTo>
                    <a:lnTo>
                      <a:pt x="380" y="380"/>
                    </a:lnTo>
                    <a:lnTo>
                      <a:pt x="380" y="380"/>
                    </a:lnTo>
                    <a:lnTo>
                      <a:pt x="378" y="340"/>
                    </a:lnTo>
                    <a:lnTo>
                      <a:pt x="372" y="304"/>
                    </a:lnTo>
                    <a:lnTo>
                      <a:pt x="362" y="266"/>
                    </a:lnTo>
                    <a:lnTo>
                      <a:pt x="350" y="232"/>
                    </a:lnTo>
                    <a:lnTo>
                      <a:pt x="334" y="198"/>
                    </a:lnTo>
                    <a:lnTo>
                      <a:pt x="314" y="168"/>
                    </a:lnTo>
                    <a:lnTo>
                      <a:pt x="292" y="138"/>
                    </a:lnTo>
                    <a:lnTo>
                      <a:pt x="268" y="112"/>
                    </a:lnTo>
                    <a:lnTo>
                      <a:pt x="240" y="86"/>
                    </a:lnTo>
                    <a:lnTo>
                      <a:pt x="212" y="66"/>
                    </a:lnTo>
                    <a:lnTo>
                      <a:pt x="180" y="46"/>
                    </a:lnTo>
                    <a:lnTo>
                      <a:pt x="146" y="30"/>
                    </a:lnTo>
                    <a:lnTo>
                      <a:pt x="112" y="18"/>
                    </a:lnTo>
                    <a:lnTo>
                      <a:pt x="76" y="8"/>
                    </a:lnTo>
                    <a:lnTo>
                      <a:pt x="38"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32" name="Freeform 77">
                <a:extLst>
                  <a:ext uri="{FF2B5EF4-FFF2-40B4-BE49-F238E27FC236}">
                    <a16:creationId xmlns:a16="http://schemas.microsoft.com/office/drawing/2014/main" id="{D29074C1-971F-44BE-93E3-BA34BCF0FBDE}"/>
                  </a:ext>
                </a:extLst>
              </p:cNvPr>
              <p:cNvSpPr/>
              <p:nvPr/>
            </p:nvSpPr>
            <p:spPr bwMode="auto">
              <a:xfrm>
                <a:off x="4808538" y="2608263"/>
                <a:ext cx="914400" cy="914400"/>
              </a:xfrm>
              <a:custGeom>
                <a:avLst/>
                <a:gdLst>
                  <a:gd name="T0" fmla="*/ 0 w 576"/>
                  <a:gd name="T1" fmla="*/ 0 h 576"/>
                  <a:gd name="T2" fmla="*/ 0 w 576"/>
                  <a:gd name="T3" fmla="*/ 110 h 576"/>
                  <a:gd name="T4" fmla="*/ 0 w 576"/>
                  <a:gd name="T5" fmla="*/ 110 h 576"/>
                  <a:gd name="T6" fmla="*/ 24 w 576"/>
                  <a:gd name="T7" fmla="*/ 112 h 576"/>
                  <a:gd name="T8" fmla="*/ 48 w 576"/>
                  <a:gd name="T9" fmla="*/ 114 h 576"/>
                  <a:gd name="T10" fmla="*/ 94 w 576"/>
                  <a:gd name="T11" fmla="*/ 120 h 576"/>
                  <a:gd name="T12" fmla="*/ 138 w 576"/>
                  <a:gd name="T13" fmla="*/ 132 h 576"/>
                  <a:gd name="T14" fmla="*/ 180 w 576"/>
                  <a:gd name="T15" fmla="*/ 148 h 576"/>
                  <a:gd name="T16" fmla="*/ 220 w 576"/>
                  <a:gd name="T17" fmla="*/ 166 h 576"/>
                  <a:gd name="T18" fmla="*/ 258 w 576"/>
                  <a:gd name="T19" fmla="*/ 190 h 576"/>
                  <a:gd name="T20" fmla="*/ 294 w 576"/>
                  <a:gd name="T21" fmla="*/ 216 h 576"/>
                  <a:gd name="T22" fmla="*/ 328 w 576"/>
                  <a:gd name="T23" fmla="*/ 246 h 576"/>
                  <a:gd name="T24" fmla="*/ 358 w 576"/>
                  <a:gd name="T25" fmla="*/ 280 h 576"/>
                  <a:gd name="T26" fmla="*/ 384 w 576"/>
                  <a:gd name="T27" fmla="*/ 316 h 576"/>
                  <a:gd name="T28" fmla="*/ 408 w 576"/>
                  <a:gd name="T29" fmla="*/ 354 h 576"/>
                  <a:gd name="T30" fmla="*/ 428 w 576"/>
                  <a:gd name="T31" fmla="*/ 394 h 576"/>
                  <a:gd name="T32" fmla="*/ 444 w 576"/>
                  <a:gd name="T33" fmla="*/ 438 h 576"/>
                  <a:gd name="T34" fmla="*/ 456 w 576"/>
                  <a:gd name="T35" fmla="*/ 482 h 576"/>
                  <a:gd name="T36" fmla="*/ 462 w 576"/>
                  <a:gd name="T37" fmla="*/ 528 h 576"/>
                  <a:gd name="T38" fmla="*/ 464 w 576"/>
                  <a:gd name="T39" fmla="*/ 552 h 576"/>
                  <a:gd name="T40" fmla="*/ 466 w 576"/>
                  <a:gd name="T41" fmla="*/ 576 h 576"/>
                  <a:gd name="T42" fmla="*/ 576 w 576"/>
                  <a:gd name="T43" fmla="*/ 576 h 576"/>
                  <a:gd name="T44" fmla="*/ 576 w 576"/>
                  <a:gd name="T45" fmla="*/ 576 h 576"/>
                  <a:gd name="T46" fmla="*/ 576 w 576"/>
                  <a:gd name="T47" fmla="*/ 546 h 576"/>
                  <a:gd name="T48" fmla="*/ 572 w 576"/>
                  <a:gd name="T49" fmla="*/ 516 h 576"/>
                  <a:gd name="T50" fmla="*/ 568 w 576"/>
                  <a:gd name="T51" fmla="*/ 488 h 576"/>
                  <a:gd name="T52" fmla="*/ 564 w 576"/>
                  <a:gd name="T53" fmla="*/ 460 h 576"/>
                  <a:gd name="T54" fmla="*/ 558 w 576"/>
                  <a:gd name="T55" fmla="*/ 432 h 576"/>
                  <a:gd name="T56" fmla="*/ 550 w 576"/>
                  <a:gd name="T57" fmla="*/ 404 h 576"/>
                  <a:gd name="T58" fmla="*/ 540 w 576"/>
                  <a:gd name="T59" fmla="*/ 378 h 576"/>
                  <a:gd name="T60" fmla="*/ 530 w 576"/>
                  <a:gd name="T61" fmla="*/ 352 h 576"/>
                  <a:gd name="T62" fmla="*/ 518 w 576"/>
                  <a:gd name="T63" fmla="*/ 326 h 576"/>
                  <a:gd name="T64" fmla="*/ 506 w 576"/>
                  <a:gd name="T65" fmla="*/ 302 h 576"/>
                  <a:gd name="T66" fmla="*/ 492 w 576"/>
                  <a:gd name="T67" fmla="*/ 278 h 576"/>
                  <a:gd name="T68" fmla="*/ 476 w 576"/>
                  <a:gd name="T69" fmla="*/ 254 h 576"/>
                  <a:gd name="T70" fmla="*/ 460 w 576"/>
                  <a:gd name="T71" fmla="*/ 232 h 576"/>
                  <a:gd name="T72" fmla="*/ 444 w 576"/>
                  <a:gd name="T73" fmla="*/ 210 h 576"/>
                  <a:gd name="T74" fmla="*/ 426 w 576"/>
                  <a:gd name="T75" fmla="*/ 188 h 576"/>
                  <a:gd name="T76" fmla="*/ 406 w 576"/>
                  <a:gd name="T77" fmla="*/ 168 h 576"/>
                  <a:gd name="T78" fmla="*/ 386 w 576"/>
                  <a:gd name="T79" fmla="*/ 150 h 576"/>
                  <a:gd name="T80" fmla="*/ 366 w 576"/>
                  <a:gd name="T81" fmla="*/ 132 h 576"/>
                  <a:gd name="T82" fmla="*/ 344 w 576"/>
                  <a:gd name="T83" fmla="*/ 114 h 576"/>
                  <a:gd name="T84" fmla="*/ 320 w 576"/>
                  <a:gd name="T85" fmla="*/ 98 h 576"/>
                  <a:gd name="T86" fmla="*/ 298 w 576"/>
                  <a:gd name="T87" fmla="*/ 84 h 576"/>
                  <a:gd name="T88" fmla="*/ 274 w 576"/>
                  <a:gd name="T89" fmla="*/ 70 h 576"/>
                  <a:gd name="T90" fmla="*/ 248 w 576"/>
                  <a:gd name="T91" fmla="*/ 56 h 576"/>
                  <a:gd name="T92" fmla="*/ 224 w 576"/>
                  <a:gd name="T93" fmla="*/ 46 h 576"/>
                  <a:gd name="T94" fmla="*/ 198 w 576"/>
                  <a:gd name="T95" fmla="*/ 34 h 576"/>
                  <a:gd name="T96" fmla="*/ 170 w 576"/>
                  <a:gd name="T97" fmla="*/ 26 h 576"/>
                  <a:gd name="T98" fmla="*/ 144 w 576"/>
                  <a:gd name="T99" fmla="*/ 18 h 576"/>
                  <a:gd name="T100" fmla="*/ 116 w 576"/>
                  <a:gd name="T101" fmla="*/ 12 h 576"/>
                  <a:gd name="T102" fmla="*/ 88 w 576"/>
                  <a:gd name="T103" fmla="*/ 6 h 576"/>
                  <a:gd name="T104" fmla="*/ 58 w 576"/>
                  <a:gd name="T105" fmla="*/ 2 h 576"/>
                  <a:gd name="T106" fmla="*/ 30 w 576"/>
                  <a:gd name="T107" fmla="*/ 0 h 576"/>
                  <a:gd name="T108" fmla="*/ 0 w 576"/>
                  <a:gd name="T109" fmla="*/ 0 h 576"/>
                  <a:gd name="T110" fmla="*/ 0 w 576"/>
                  <a:gd name="T11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576">
                    <a:moveTo>
                      <a:pt x="0" y="0"/>
                    </a:moveTo>
                    <a:lnTo>
                      <a:pt x="0" y="110"/>
                    </a:lnTo>
                    <a:lnTo>
                      <a:pt x="0" y="110"/>
                    </a:lnTo>
                    <a:lnTo>
                      <a:pt x="24" y="112"/>
                    </a:lnTo>
                    <a:lnTo>
                      <a:pt x="48" y="114"/>
                    </a:lnTo>
                    <a:lnTo>
                      <a:pt x="94" y="120"/>
                    </a:lnTo>
                    <a:lnTo>
                      <a:pt x="138" y="132"/>
                    </a:lnTo>
                    <a:lnTo>
                      <a:pt x="180" y="148"/>
                    </a:lnTo>
                    <a:lnTo>
                      <a:pt x="220" y="166"/>
                    </a:lnTo>
                    <a:lnTo>
                      <a:pt x="258" y="190"/>
                    </a:lnTo>
                    <a:lnTo>
                      <a:pt x="294" y="216"/>
                    </a:lnTo>
                    <a:lnTo>
                      <a:pt x="328" y="246"/>
                    </a:lnTo>
                    <a:lnTo>
                      <a:pt x="358" y="280"/>
                    </a:lnTo>
                    <a:lnTo>
                      <a:pt x="384" y="316"/>
                    </a:lnTo>
                    <a:lnTo>
                      <a:pt x="408" y="354"/>
                    </a:lnTo>
                    <a:lnTo>
                      <a:pt x="428" y="394"/>
                    </a:lnTo>
                    <a:lnTo>
                      <a:pt x="444" y="438"/>
                    </a:lnTo>
                    <a:lnTo>
                      <a:pt x="456" y="482"/>
                    </a:lnTo>
                    <a:lnTo>
                      <a:pt x="462" y="528"/>
                    </a:lnTo>
                    <a:lnTo>
                      <a:pt x="464" y="552"/>
                    </a:lnTo>
                    <a:lnTo>
                      <a:pt x="466" y="576"/>
                    </a:lnTo>
                    <a:lnTo>
                      <a:pt x="576" y="576"/>
                    </a:lnTo>
                    <a:lnTo>
                      <a:pt x="576" y="576"/>
                    </a:lnTo>
                    <a:lnTo>
                      <a:pt x="576" y="546"/>
                    </a:lnTo>
                    <a:lnTo>
                      <a:pt x="572" y="516"/>
                    </a:lnTo>
                    <a:lnTo>
                      <a:pt x="568" y="488"/>
                    </a:lnTo>
                    <a:lnTo>
                      <a:pt x="564" y="460"/>
                    </a:lnTo>
                    <a:lnTo>
                      <a:pt x="558" y="432"/>
                    </a:lnTo>
                    <a:lnTo>
                      <a:pt x="550" y="404"/>
                    </a:lnTo>
                    <a:lnTo>
                      <a:pt x="540" y="378"/>
                    </a:lnTo>
                    <a:lnTo>
                      <a:pt x="530" y="352"/>
                    </a:lnTo>
                    <a:lnTo>
                      <a:pt x="518" y="326"/>
                    </a:lnTo>
                    <a:lnTo>
                      <a:pt x="506" y="302"/>
                    </a:lnTo>
                    <a:lnTo>
                      <a:pt x="492" y="278"/>
                    </a:lnTo>
                    <a:lnTo>
                      <a:pt x="476" y="254"/>
                    </a:lnTo>
                    <a:lnTo>
                      <a:pt x="460" y="232"/>
                    </a:lnTo>
                    <a:lnTo>
                      <a:pt x="444" y="210"/>
                    </a:lnTo>
                    <a:lnTo>
                      <a:pt x="426" y="188"/>
                    </a:lnTo>
                    <a:lnTo>
                      <a:pt x="406" y="168"/>
                    </a:lnTo>
                    <a:lnTo>
                      <a:pt x="386" y="150"/>
                    </a:lnTo>
                    <a:lnTo>
                      <a:pt x="366" y="132"/>
                    </a:lnTo>
                    <a:lnTo>
                      <a:pt x="344" y="114"/>
                    </a:lnTo>
                    <a:lnTo>
                      <a:pt x="320" y="98"/>
                    </a:lnTo>
                    <a:lnTo>
                      <a:pt x="298" y="84"/>
                    </a:lnTo>
                    <a:lnTo>
                      <a:pt x="274" y="70"/>
                    </a:lnTo>
                    <a:lnTo>
                      <a:pt x="248" y="56"/>
                    </a:lnTo>
                    <a:lnTo>
                      <a:pt x="224" y="46"/>
                    </a:lnTo>
                    <a:lnTo>
                      <a:pt x="198" y="34"/>
                    </a:lnTo>
                    <a:lnTo>
                      <a:pt x="170" y="26"/>
                    </a:lnTo>
                    <a:lnTo>
                      <a:pt x="144" y="18"/>
                    </a:lnTo>
                    <a:lnTo>
                      <a:pt x="116" y="12"/>
                    </a:lnTo>
                    <a:lnTo>
                      <a:pt x="88" y="6"/>
                    </a:lnTo>
                    <a:lnTo>
                      <a:pt x="58" y="2"/>
                    </a:lnTo>
                    <a:lnTo>
                      <a:pt x="3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33" name="Freeform 78">
                <a:extLst>
                  <a:ext uri="{FF2B5EF4-FFF2-40B4-BE49-F238E27FC236}">
                    <a16:creationId xmlns:a16="http://schemas.microsoft.com/office/drawing/2014/main" id="{E4052ECE-5E2F-4F60-BF43-631DF9B8DBA5}"/>
                  </a:ext>
                </a:extLst>
              </p:cNvPr>
              <p:cNvSpPr/>
              <p:nvPr/>
            </p:nvSpPr>
            <p:spPr bwMode="auto">
              <a:xfrm>
                <a:off x="4808538" y="3278188"/>
                <a:ext cx="244475" cy="244475"/>
              </a:xfrm>
              <a:custGeom>
                <a:avLst/>
                <a:gdLst>
                  <a:gd name="T0" fmla="*/ 76 w 154"/>
                  <a:gd name="T1" fmla="*/ 0 h 154"/>
                  <a:gd name="T2" fmla="*/ 76 w 154"/>
                  <a:gd name="T3" fmla="*/ 0 h 154"/>
                  <a:gd name="T4" fmla="*/ 60 w 154"/>
                  <a:gd name="T5" fmla="*/ 2 h 154"/>
                  <a:gd name="T6" fmla="*/ 46 w 154"/>
                  <a:gd name="T7" fmla="*/ 6 h 154"/>
                  <a:gd name="T8" fmla="*/ 34 w 154"/>
                  <a:gd name="T9" fmla="*/ 12 h 154"/>
                  <a:gd name="T10" fmla="*/ 22 w 154"/>
                  <a:gd name="T11" fmla="*/ 22 h 154"/>
                  <a:gd name="T12" fmla="*/ 12 w 154"/>
                  <a:gd name="T13" fmla="*/ 34 h 154"/>
                  <a:gd name="T14" fmla="*/ 6 w 154"/>
                  <a:gd name="T15" fmla="*/ 46 h 154"/>
                  <a:gd name="T16" fmla="*/ 2 w 154"/>
                  <a:gd name="T17" fmla="*/ 62 h 154"/>
                  <a:gd name="T18" fmla="*/ 0 w 154"/>
                  <a:gd name="T19" fmla="*/ 76 h 154"/>
                  <a:gd name="T20" fmla="*/ 0 w 154"/>
                  <a:gd name="T21" fmla="*/ 76 h 154"/>
                  <a:gd name="T22" fmla="*/ 2 w 154"/>
                  <a:gd name="T23" fmla="*/ 92 h 154"/>
                  <a:gd name="T24" fmla="*/ 6 w 154"/>
                  <a:gd name="T25" fmla="*/ 106 h 154"/>
                  <a:gd name="T26" fmla="*/ 12 w 154"/>
                  <a:gd name="T27" fmla="*/ 120 h 154"/>
                  <a:gd name="T28" fmla="*/ 22 w 154"/>
                  <a:gd name="T29" fmla="*/ 130 h 154"/>
                  <a:gd name="T30" fmla="*/ 34 w 154"/>
                  <a:gd name="T31" fmla="*/ 140 h 154"/>
                  <a:gd name="T32" fmla="*/ 46 w 154"/>
                  <a:gd name="T33" fmla="*/ 148 h 154"/>
                  <a:gd name="T34" fmla="*/ 60 w 154"/>
                  <a:gd name="T35" fmla="*/ 152 h 154"/>
                  <a:gd name="T36" fmla="*/ 76 w 154"/>
                  <a:gd name="T37" fmla="*/ 154 h 154"/>
                  <a:gd name="T38" fmla="*/ 76 w 154"/>
                  <a:gd name="T39" fmla="*/ 154 h 154"/>
                  <a:gd name="T40" fmla="*/ 92 w 154"/>
                  <a:gd name="T41" fmla="*/ 152 h 154"/>
                  <a:gd name="T42" fmla="*/ 106 w 154"/>
                  <a:gd name="T43" fmla="*/ 148 h 154"/>
                  <a:gd name="T44" fmla="*/ 120 w 154"/>
                  <a:gd name="T45" fmla="*/ 140 h 154"/>
                  <a:gd name="T46" fmla="*/ 130 w 154"/>
                  <a:gd name="T47" fmla="*/ 130 h 154"/>
                  <a:gd name="T48" fmla="*/ 140 w 154"/>
                  <a:gd name="T49" fmla="*/ 120 h 154"/>
                  <a:gd name="T50" fmla="*/ 148 w 154"/>
                  <a:gd name="T51" fmla="*/ 106 h 154"/>
                  <a:gd name="T52" fmla="*/ 152 w 154"/>
                  <a:gd name="T53" fmla="*/ 92 h 154"/>
                  <a:gd name="T54" fmla="*/ 154 w 154"/>
                  <a:gd name="T55" fmla="*/ 76 h 154"/>
                  <a:gd name="T56" fmla="*/ 154 w 154"/>
                  <a:gd name="T57" fmla="*/ 76 h 154"/>
                  <a:gd name="T58" fmla="*/ 152 w 154"/>
                  <a:gd name="T59" fmla="*/ 62 h 154"/>
                  <a:gd name="T60" fmla="*/ 148 w 154"/>
                  <a:gd name="T61" fmla="*/ 46 h 154"/>
                  <a:gd name="T62" fmla="*/ 140 w 154"/>
                  <a:gd name="T63" fmla="*/ 34 h 154"/>
                  <a:gd name="T64" fmla="*/ 130 w 154"/>
                  <a:gd name="T65" fmla="*/ 22 h 154"/>
                  <a:gd name="T66" fmla="*/ 120 w 154"/>
                  <a:gd name="T67" fmla="*/ 12 h 154"/>
                  <a:gd name="T68" fmla="*/ 106 w 154"/>
                  <a:gd name="T69" fmla="*/ 6 h 154"/>
                  <a:gd name="T70" fmla="*/ 92 w 154"/>
                  <a:gd name="T71" fmla="*/ 2 h 154"/>
                  <a:gd name="T72" fmla="*/ 76 w 154"/>
                  <a:gd name="T73" fmla="*/ 0 h 154"/>
                  <a:gd name="T74" fmla="*/ 76 w 154"/>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76" y="0"/>
                    </a:moveTo>
                    <a:lnTo>
                      <a:pt x="76" y="0"/>
                    </a:lnTo>
                    <a:lnTo>
                      <a:pt x="60" y="2"/>
                    </a:lnTo>
                    <a:lnTo>
                      <a:pt x="46" y="6"/>
                    </a:lnTo>
                    <a:lnTo>
                      <a:pt x="34" y="12"/>
                    </a:lnTo>
                    <a:lnTo>
                      <a:pt x="22" y="22"/>
                    </a:lnTo>
                    <a:lnTo>
                      <a:pt x="12" y="34"/>
                    </a:lnTo>
                    <a:lnTo>
                      <a:pt x="6" y="46"/>
                    </a:lnTo>
                    <a:lnTo>
                      <a:pt x="2" y="62"/>
                    </a:lnTo>
                    <a:lnTo>
                      <a:pt x="0" y="76"/>
                    </a:lnTo>
                    <a:lnTo>
                      <a:pt x="0" y="76"/>
                    </a:lnTo>
                    <a:lnTo>
                      <a:pt x="2" y="92"/>
                    </a:lnTo>
                    <a:lnTo>
                      <a:pt x="6" y="106"/>
                    </a:lnTo>
                    <a:lnTo>
                      <a:pt x="12" y="120"/>
                    </a:lnTo>
                    <a:lnTo>
                      <a:pt x="22" y="130"/>
                    </a:lnTo>
                    <a:lnTo>
                      <a:pt x="34" y="140"/>
                    </a:lnTo>
                    <a:lnTo>
                      <a:pt x="46" y="148"/>
                    </a:lnTo>
                    <a:lnTo>
                      <a:pt x="60" y="152"/>
                    </a:lnTo>
                    <a:lnTo>
                      <a:pt x="76" y="154"/>
                    </a:lnTo>
                    <a:lnTo>
                      <a:pt x="76" y="154"/>
                    </a:lnTo>
                    <a:lnTo>
                      <a:pt x="92" y="152"/>
                    </a:lnTo>
                    <a:lnTo>
                      <a:pt x="106" y="148"/>
                    </a:lnTo>
                    <a:lnTo>
                      <a:pt x="120" y="140"/>
                    </a:lnTo>
                    <a:lnTo>
                      <a:pt x="130" y="130"/>
                    </a:lnTo>
                    <a:lnTo>
                      <a:pt x="140" y="120"/>
                    </a:lnTo>
                    <a:lnTo>
                      <a:pt x="148" y="106"/>
                    </a:lnTo>
                    <a:lnTo>
                      <a:pt x="152" y="92"/>
                    </a:lnTo>
                    <a:lnTo>
                      <a:pt x="154" y="76"/>
                    </a:lnTo>
                    <a:lnTo>
                      <a:pt x="154" y="76"/>
                    </a:lnTo>
                    <a:lnTo>
                      <a:pt x="152" y="62"/>
                    </a:lnTo>
                    <a:lnTo>
                      <a:pt x="148" y="46"/>
                    </a:lnTo>
                    <a:lnTo>
                      <a:pt x="140" y="34"/>
                    </a:lnTo>
                    <a:lnTo>
                      <a:pt x="130" y="22"/>
                    </a:lnTo>
                    <a:lnTo>
                      <a:pt x="120" y="12"/>
                    </a:lnTo>
                    <a:lnTo>
                      <a:pt x="106" y="6"/>
                    </a:lnTo>
                    <a:lnTo>
                      <a:pt x="92"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grpSp>
          <p:nvGrpSpPr>
            <p:cNvPr id="27" name="Group 80">
              <a:extLst>
                <a:ext uri="{FF2B5EF4-FFF2-40B4-BE49-F238E27FC236}">
                  <a16:creationId xmlns:a16="http://schemas.microsoft.com/office/drawing/2014/main" id="{3A6F50C0-65C5-46F3-BEA8-6EC8D86A8718}"/>
                </a:ext>
              </a:extLst>
            </p:cNvPr>
            <p:cNvGrpSpPr/>
            <p:nvPr/>
          </p:nvGrpSpPr>
          <p:grpSpPr>
            <a:xfrm>
              <a:off x="2910359" y="3914513"/>
              <a:ext cx="383804" cy="397610"/>
              <a:chOff x="2927350" y="3395663"/>
              <a:chExt cx="882650" cy="914400"/>
            </a:xfrm>
            <a:solidFill>
              <a:schemeClr val="bg1"/>
            </a:solidFill>
          </p:grpSpPr>
          <p:sp>
            <p:nvSpPr>
              <p:cNvPr id="28" name="Freeform 157">
                <a:extLst>
                  <a:ext uri="{FF2B5EF4-FFF2-40B4-BE49-F238E27FC236}">
                    <a16:creationId xmlns:a16="http://schemas.microsoft.com/office/drawing/2014/main" id="{BD2E8549-1821-4678-BCDF-F1E06E5958C7}"/>
                  </a:ext>
                </a:extLst>
              </p:cNvPr>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29" name="Freeform 158">
                <a:extLst>
                  <a:ext uri="{FF2B5EF4-FFF2-40B4-BE49-F238E27FC236}">
                    <a16:creationId xmlns:a16="http://schemas.microsoft.com/office/drawing/2014/main" id="{7FDBBB3D-41A5-45A1-A3E1-337C7B8424EB}"/>
                  </a:ext>
                </a:extLst>
              </p:cNvPr>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30" name="Freeform 159">
                <a:extLst>
                  <a:ext uri="{FF2B5EF4-FFF2-40B4-BE49-F238E27FC236}">
                    <a16:creationId xmlns:a16="http://schemas.microsoft.com/office/drawing/2014/main" id="{C12E038D-E1BE-490F-9998-ED80263C7CF3}"/>
                  </a:ext>
                </a:extLst>
              </p:cNvPr>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grpSp>
    </p:spTree>
    <p:extLst>
      <p:ext uri="{BB962C8B-B14F-4D97-AF65-F5344CB8AC3E}">
        <p14:creationId xmlns:p14="http://schemas.microsoft.com/office/powerpoint/2010/main" val="1418664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活动细节管理</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C6652343-49DA-4A3F-AA2D-34B218FFEA7F}"/>
              </a:ext>
            </a:extLst>
          </p:cNvPr>
          <p:cNvGrpSpPr/>
          <p:nvPr/>
        </p:nvGrpSpPr>
        <p:grpSpPr>
          <a:xfrm>
            <a:off x="1783018" y="1820127"/>
            <a:ext cx="8745558" cy="4148320"/>
            <a:chOff x="1377948" y="1987335"/>
            <a:chExt cx="9440638" cy="4478021"/>
          </a:xfrm>
        </p:grpSpPr>
        <p:cxnSp>
          <p:nvCxnSpPr>
            <p:cNvPr id="8" name="直接箭头连接符 7">
              <a:extLst>
                <a:ext uri="{FF2B5EF4-FFF2-40B4-BE49-F238E27FC236}">
                  <a16:creationId xmlns:a16="http://schemas.microsoft.com/office/drawing/2014/main" id="{DF92021D-67A8-428A-BB0E-25DA56C55A57}"/>
                </a:ext>
              </a:extLst>
            </p:cNvPr>
            <p:cNvCxnSpPr/>
            <p:nvPr/>
          </p:nvCxnSpPr>
          <p:spPr>
            <a:xfrm flipV="1">
              <a:off x="1858529" y="1987335"/>
              <a:ext cx="2" cy="447725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a:extLst>
                <a:ext uri="{FF2B5EF4-FFF2-40B4-BE49-F238E27FC236}">
                  <a16:creationId xmlns:a16="http://schemas.microsoft.com/office/drawing/2014/main" id="{68DAE0EB-0BF6-4850-847C-D7DB984E47E9}"/>
                </a:ext>
              </a:extLst>
            </p:cNvPr>
            <p:cNvCxnSpPr/>
            <p:nvPr/>
          </p:nvCxnSpPr>
          <p:spPr>
            <a:xfrm>
              <a:off x="1859190" y="6464584"/>
              <a:ext cx="8959396" cy="77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9">
              <a:extLst>
                <a:ext uri="{FF2B5EF4-FFF2-40B4-BE49-F238E27FC236}">
                  <a16:creationId xmlns:a16="http://schemas.microsoft.com/office/drawing/2014/main" id="{98FE9701-3B64-4C7A-AD2A-C52AB4B58E25}"/>
                </a:ext>
              </a:extLst>
            </p:cNvPr>
            <p:cNvGrpSpPr/>
            <p:nvPr/>
          </p:nvGrpSpPr>
          <p:grpSpPr>
            <a:xfrm>
              <a:off x="2144942" y="5179472"/>
              <a:ext cx="1851041" cy="785818"/>
              <a:chOff x="2200848" y="4495235"/>
              <a:chExt cx="1851041" cy="785818"/>
            </a:xfrm>
            <a:solidFill>
              <a:srgbClr val="267F42"/>
            </a:solidFill>
          </p:grpSpPr>
          <p:sp>
            <p:nvSpPr>
              <p:cNvPr id="28" name="圆角矩形 7">
                <a:extLst>
                  <a:ext uri="{FF2B5EF4-FFF2-40B4-BE49-F238E27FC236}">
                    <a16:creationId xmlns:a16="http://schemas.microsoft.com/office/drawing/2014/main" id="{F0C873A5-4010-4585-99B6-6EAA0FF73DE9}"/>
                  </a:ext>
                </a:extLst>
              </p:cNvPr>
              <p:cNvSpPr/>
              <p:nvPr/>
            </p:nvSpPr>
            <p:spPr bwMode="auto">
              <a:xfrm>
                <a:off x="2200848" y="4495235"/>
                <a:ext cx="1851041" cy="785818"/>
              </a:xfrm>
              <a:prstGeom prst="roundRect">
                <a:avLst>
                  <a:gd name="adj" fmla="val 10568"/>
                </a:avLst>
              </a:prstGeom>
              <a:solidFill>
                <a:srgbClr val="2B80A5"/>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dirty="0">
                  <a:solidFill>
                    <a:schemeClr val="bg1"/>
                  </a:solidFill>
                  <a:latin typeface="Arial" pitchFamily="34" charset="0"/>
                  <a:ea typeface="宋体" pitchFamily="2" charset="-122"/>
                </a:endParaRPr>
              </a:p>
            </p:txBody>
          </p:sp>
          <p:sp>
            <p:nvSpPr>
              <p:cNvPr id="29" name="矩形 28">
                <a:extLst>
                  <a:ext uri="{FF2B5EF4-FFF2-40B4-BE49-F238E27FC236}">
                    <a16:creationId xmlns:a16="http://schemas.microsoft.com/office/drawing/2014/main" id="{782CE787-6D17-4069-882F-025A73B3CC4E}"/>
                  </a:ext>
                </a:extLst>
              </p:cNvPr>
              <p:cNvSpPr>
                <a:spLocks noChangeArrowheads="1"/>
              </p:cNvSpPr>
              <p:nvPr/>
            </p:nvSpPr>
            <p:spPr bwMode="auto">
              <a:xfrm>
                <a:off x="2404638" y="4685303"/>
                <a:ext cx="1456155" cy="430887"/>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altLang="zh-CN" sz="2000" dirty="0">
                    <a:solidFill>
                      <a:schemeClr val="bg1"/>
                    </a:solidFill>
                  </a:rPr>
                  <a:t>STEP 1</a:t>
                </a:r>
                <a:endParaRPr lang="zh-CN" altLang="en-US" sz="2000" dirty="0">
                  <a:solidFill>
                    <a:schemeClr val="bg1"/>
                  </a:solidFill>
                </a:endParaRPr>
              </a:p>
            </p:txBody>
          </p:sp>
        </p:grpSp>
        <p:sp>
          <p:nvSpPr>
            <p:cNvPr id="11" name="矩形 87">
              <a:extLst>
                <a:ext uri="{FF2B5EF4-FFF2-40B4-BE49-F238E27FC236}">
                  <a16:creationId xmlns:a16="http://schemas.microsoft.com/office/drawing/2014/main" id="{85F02D54-548D-4C5E-87A5-4145601F39E9}"/>
                </a:ext>
              </a:extLst>
            </p:cNvPr>
            <p:cNvSpPr>
              <a:spLocks noChangeArrowheads="1"/>
            </p:cNvSpPr>
            <p:nvPr/>
          </p:nvSpPr>
          <p:spPr bwMode="auto">
            <a:xfrm>
              <a:off x="2287818" y="3076709"/>
              <a:ext cx="1571636" cy="1495072"/>
            </a:xfrm>
            <a:prstGeom prst="rect">
              <a:avLst/>
            </a:prstGeom>
            <a:noFill/>
            <a:ln w="9525">
              <a:noFill/>
              <a:miter lim="800000"/>
              <a:headEnd/>
              <a:tailEnd/>
            </a:ln>
          </p:spPr>
          <p:txBody>
            <a:bodyPr wrap="square">
              <a:spAutoFit/>
            </a:bodyPr>
            <a:lstStyle/>
            <a:p>
              <a:pPr algn="ct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2" name="组合 11">
              <a:extLst>
                <a:ext uri="{FF2B5EF4-FFF2-40B4-BE49-F238E27FC236}">
                  <a16:creationId xmlns:a16="http://schemas.microsoft.com/office/drawing/2014/main" id="{7F310D57-EC6D-45B8-B664-2644C5DA95B6}"/>
                </a:ext>
              </a:extLst>
            </p:cNvPr>
            <p:cNvGrpSpPr/>
            <p:nvPr/>
          </p:nvGrpSpPr>
          <p:grpSpPr>
            <a:xfrm>
              <a:off x="4365986" y="4353277"/>
              <a:ext cx="1851041" cy="785818"/>
              <a:chOff x="4272550" y="3669040"/>
              <a:chExt cx="1851041" cy="785818"/>
            </a:xfrm>
            <a:solidFill>
              <a:srgbClr val="DF6282"/>
            </a:solidFill>
          </p:grpSpPr>
          <p:sp>
            <p:nvSpPr>
              <p:cNvPr id="26" name="圆角矩形 11">
                <a:extLst>
                  <a:ext uri="{FF2B5EF4-FFF2-40B4-BE49-F238E27FC236}">
                    <a16:creationId xmlns:a16="http://schemas.microsoft.com/office/drawing/2014/main" id="{3F29682F-C28E-4CC5-8EC8-5E6C21A22565}"/>
                  </a:ext>
                </a:extLst>
              </p:cNvPr>
              <p:cNvSpPr/>
              <p:nvPr/>
            </p:nvSpPr>
            <p:spPr bwMode="auto">
              <a:xfrm>
                <a:off x="4272550" y="3669040"/>
                <a:ext cx="1851041" cy="785818"/>
              </a:xfrm>
              <a:prstGeom prst="roundRect">
                <a:avLst>
                  <a:gd name="adj" fmla="val 10568"/>
                </a:avLst>
              </a:prstGeom>
              <a:solidFill>
                <a:srgbClr val="2B80A5"/>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Arial" pitchFamily="34" charset="0"/>
                  <a:ea typeface="宋体" pitchFamily="2" charset="-122"/>
                </a:endParaRPr>
              </a:p>
            </p:txBody>
          </p:sp>
          <p:sp>
            <p:nvSpPr>
              <p:cNvPr id="27" name="矩形 26">
                <a:extLst>
                  <a:ext uri="{FF2B5EF4-FFF2-40B4-BE49-F238E27FC236}">
                    <a16:creationId xmlns:a16="http://schemas.microsoft.com/office/drawing/2014/main" id="{A7EB7F7B-503F-4560-96E6-DCB5878FFCBF}"/>
                  </a:ext>
                </a:extLst>
              </p:cNvPr>
              <p:cNvSpPr>
                <a:spLocks noChangeArrowheads="1"/>
              </p:cNvSpPr>
              <p:nvPr/>
            </p:nvSpPr>
            <p:spPr bwMode="auto">
              <a:xfrm>
                <a:off x="4469993" y="3841027"/>
                <a:ext cx="1456155" cy="430887"/>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altLang="zh-CN" sz="2000" dirty="0">
                    <a:solidFill>
                      <a:schemeClr val="bg1"/>
                    </a:solidFill>
                  </a:rPr>
                  <a:t>STEP</a:t>
                </a:r>
                <a:r>
                  <a:rPr lang="zh-CN" altLang="en-US" sz="2000" dirty="0">
                    <a:solidFill>
                      <a:schemeClr val="bg1"/>
                    </a:solidFill>
                  </a:rPr>
                  <a:t> </a:t>
                </a:r>
                <a:r>
                  <a:rPr lang="en-US" altLang="zh-CN" sz="2000" dirty="0">
                    <a:solidFill>
                      <a:schemeClr val="bg1"/>
                    </a:solidFill>
                  </a:rPr>
                  <a:t>2</a:t>
                </a:r>
              </a:p>
            </p:txBody>
          </p:sp>
        </p:grpSp>
        <p:sp>
          <p:nvSpPr>
            <p:cNvPr id="13" name="矩形 87">
              <a:extLst>
                <a:ext uri="{FF2B5EF4-FFF2-40B4-BE49-F238E27FC236}">
                  <a16:creationId xmlns:a16="http://schemas.microsoft.com/office/drawing/2014/main" id="{6F79D3AF-DB15-4EC8-8480-643FF62D676D}"/>
                </a:ext>
              </a:extLst>
            </p:cNvPr>
            <p:cNvSpPr>
              <a:spLocks noChangeArrowheads="1"/>
            </p:cNvSpPr>
            <p:nvPr/>
          </p:nvSpPr>
          <p:spPr bwMode="auto">
            <a:xfrm>
              <a:off x="4502515" y="2250515"/>
              <a:ext cx="1571636" cy="1495072"/>
            </a:xfrm>
            <a:prstGeom prst="rect">
              <a:avLst/>
            </a:prstGeom>
            <a:noFill/>
            <a:ln w="9525">
              <a:noFill/>
              <a:miter lim="800000"/>
              <a:headEnd/>
              <a:tailEnd/>
            </a:ln>
          </p:spPr>
          <p:txBody>
            <a:bodyPr wrap="square">
              <a:spAutoFit/>
            </a:bodyPr>
            <a:lstStyle/>
            <a:p>
              <a:pPr lvl="0" algn="ctr"/>
              <a:r>
                <a:rPr lang="zh-CN" altLang="en-US" sz="1400" b="1"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cxnSp>
          <p:nvCxnSpPr>
            <p:cNvPr id="14" name="直接连接符 13">
              <a:extLst>
                <a:ext uri="{FF2B5EF4-FFF2-40B4-BE49-F238E27FC236}">
                  <a16:creationId xmlns:a16="http://schemas.microsoft.com/office/drawing/2014/main" id="{8D19DEEC-D341-4BEF-8ADF-4CFC64A57DB1}"/>
                </a:ext>
              </a:extLst>
            </p:cNvPr>
            <p:cNvCxnSpPr/>
            <p:nvPr/>
          </p:nvCxnSpPr>
          <p:spPr>
            <a:xfrm flipH="1">
              <a:off x="4265858" y="198733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a:extLst>
                <a:ext uri="{FF2B5EF4-FFF2-40B4-BE49-F238E27FC236}">
                  <a16:creationId xmlns:a16="http://schemas.microsoft.com/office/drawing/2014/main" id="{9ED5209D-9301-46E7-9F72-35E923E0CC5C}"/>
                </a:ext>
              </a:extLst>
            </p:cNvPr>
            <p:cNvGrpSpPr/>
            <p:nvPr/>
          </p:nvGrpSpPr>
          <p:grpSpPr>
            <a:xfrm>
              <a:off x="6463225" y="3536398"/>
              <a:ext cx="1851041" cy="785818"/>
              <a:chOff x="6279161" y="2852161"/>
              <a:chExt cx="1851041" cy="785818"/>
            </a:xfrm>
            <a:solidFill>
              <a:srgbClr val="267F42"/>
            </a:solidFill>
          </p:grpSpPr>
          <p:sp>
            <p:nvSpPr>
              <p:cNvPr id="24" name="圆角矩形 16">
                <a:extLst>
                  <a:ext uri="{FF2B5EF4-FFF2-40B4-BE49-F238E27FC236}">
                    <a16:creationId xmlns:a16="http://schemas.microsoft.com/office/drawing/2014/main" id="{218A1ED5-9658-47ED-9AC9-16F2C1FADBC2}"/>
                  </a:ext>
                </a:extLst>
              </p:cNvPr>
              <p:cNvSpPr/>
              <p:nvPr/>
            </p:nvSpPr>
            <p:spPr bwMode="auto">
              <a:xfrm>
                <a:off x="6279161" y="2852161"/>
                <a:ext cx="1851041" cy="785818"/>
              </a:xfrm>
              <a:prstGeom prst="roundRect">
                <a:avLst>
                  <a:gd name="adj" fmla="val 10568"/>
                </a:avLst>
              </a:prstGeom>
              <a:solidFill>
                <a:srgbClr val="2B80A5"/>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Arial" pitchFamily="34" charset="0"/>
                  <a:ea typeface="宋体" pitchFamily="2" charset="-122"/>
                </a:endParaRPr>
              </a:p>
            </p:txBody>
          </p:sp>
          <p:sp>
            <p:nvSpPr>
              <p:cNvPr id="25" name="矩形 24">
                <a:extLst>
                  <a:ext uri="{FF2B5EF4-FFF2-40B4-BE49-F238E27FC236}">
                    <a16:creationId xmlns:a16="http://schemas.microsoft.com/office/drawing/2014/main" id="{8479D6BC-C71B-43A3-8765-356374A6FEE4}"/>
                  </a:ext>
                </a:extLst>
              </p:cNvPr>
              <p:cNvSpPr>
                <a:spLocks noChangeArrowheads="1"/>
              </p:cNvSpPr>
              <p:nvPr/>
            </p:nvSpPr>
            <p:spPr bwMode="auto">
              <a:xfrm>
                <a:off x="6476604" y="3055209"/>
                <a:ext cx="1456155" cy="430887"/>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r>
                  <a:rPr lang="en-US" altLang="zh-CN" sz="2000" dirty="0">
                    <a:solidFill>
                      <a:schemeClr val="bg1"/>
                    </a:solidFill>
                  </a:rPr>
                  <a:t>STEP 3</a:t>
                </a:r>
                <a:endParaRPr lang="zh-CN" altLang="en-US" sz="2000" dirty="0">
                  <a:solidFill>
                    <a:schemeClr val="bg1"/>
                  </a:solidFill>
                </a:endParaRPr>
              </a:p>
            </p:txBody>
          </p:sp>
        </p:grpSp>
        <p:cxnSp>
          <p:nvCxnSpPr>
            <p:cNvPr id="16" name="直接连接符 15">
              <a:extLst>
                <a:ext uri="{FF2B5EF4-FFF2-40B4-BE49-F238E27FC236}">
                  <a16:creationId xmlns:a16="http://schemas.microsoft.com/office/drawing/2014/main" id="{692E75FF-3BC8-4428-A745-AA97D7302A5F}"/>
                </a:ext>
              </a:extLst>
            </p:cNvPr>
            <p:cNvCxnSpPr/>
            <p:nvPr/>
          </p:nvCxnSpPr>
          <p:spPr>
            <a:xfrm flipH="1">
              <a:off x="6383852" y="1987335"/>
              <a:ext cx="1588"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87">
              <a:extLst>
                <a:ext uri="{FF2B5EF4-FFF2-40B4-BE49-F238E27FC236}">
                  <a16:creationId xmlns:a16="http://schemas.microsoft.com/office/drawing/2014/main" id="{41230EBC-EF00-4519-AF49-9EB5BF7CD96C}"/>
                </a:ext>
              </a:extLst>
            </p:cNvPr>
            <p:cNvSpPr>
              <a:spLocks noChangeArrowheads="1"/>
            </p:cNvSpPr>
            <p:nvPr/>
          </p:nvSpPr>
          <p:spPr bwMode="auto">
            <a:xfrm>
              <a:off x="6599754" y="4663530"/>
              <a:ext cx="1571636" cy="1495072"/>
            </a:xfrm>
            <a:prstGeom prst="rect">
              <a:avLst/>
            </a:prstGeom>
            <a:noFill/>
            <a:ln w="9525">
              <a:noFill/>
              <a:miter lim="800000"/>
              <a:headEnd/>
              <a:tailEnd/>
            </a:ln>
          </p:spPr>
          <p:txBody>
            <a:bodyPr wrap="square">
              <a:spAutoFit/>
            </a:bodyPr>
            <a:lstStyle/>
            <a:p>
              <a:pPr lvl="0" algn="ctr"/>
              <a:r>
                <a:rPr lang="zh-CN" altLang="en-US" sz="1400" b="1"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nvGrpSpPr>
            <p:cNvPr id="18" name="组合 17">
              <a:extLst>
                <a:ext uri="{FF2B5EF4-FFF2-40B4-BE49-F238E27FC236}">
                  <a16:creationId xmlns:a16="http://schemas.microsoft.com/office/drawing/2014/main" id="{6591226C-621E-44C9-B899-FFE20499B495}"/>
                </a:ext>
              </a:extLst>
            </p:cNvPr>
            <p:cNvGrpSpPr/>
            <p:nvPr/>
          </p:nvGrpSpPr>
          <p:grpSpPr>
            <a:xfrm>
              <a:off x="8607505" y="2679142"/>
              <a:ext cx="1851041" cy="785818"/>
              <a:chOff x="8279425" y="1994905"/>
              <a:chExt cx="1851041" cy="785818"/>
            </a:xfrm>
            <a:solidFill>
              <a:srgbClr val="DF6282"/>
            </a:solidFill>
          </p:grpSpPr>
          <p:sp>
            <p:nvSpPr>
              <p:cNvPr id="22" name="圆角矩形 21">
                <a:extLst>
                  <a:ext uri="{FF2B5EF4-FFF2-40B4-BE49-F238E27FC236}">
                    <a16:creationId xmlns:a16="http://schemas.microsoft.com/office/drawing/2014/main" id="{D878D036-6F93-4B1F-A61D-5D2F4EBFAFC9}"/>
                  </a:ext>
                </a:extLst>
              </p:cNvPr>
              <p:cNvSpPr/>
              <p:nvPr/>
            </p:nvSpPr>
            <p:spPr bwMode="auto">
              <a:xfrm>
                <a:off x="8279425" y="1994905"/>
                <a:ext cx="1851041" cy="785818"/>
              </a:xfrm>
              <a:prstGeom prst="roundRect">
                <a:avLst>
                  <a:gd name="adj" fmla="val 10568"/>
                </a:avLst>
              </a:prstGeom>
              <a:solidFill>
                <a:srgbClr val="2B80A5"/>
              </a:solidFill>
              <a:ln w="7"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600">
                  <a:solidFill>
                    <a:schemeClr val="bg1"/>
                  </a:solidFill>
                  <a:latin typeface="Arial" pitchFamily="34" charset="0"/>
                  <a:ea typeface="宋体" pitchFamily="2" charset="-122"/>
                </a:endParaRPr>
              </a:p>
            </p:txBody>
          </p:sp>
          <p:sp>
            <p:nvSpPr>
              <p:cNvPr id="23" name="矩形 22">
                <a:extLst>
                  <a:ext uri="{FF2B5EF4-FFF2-40B4-BE49-F238E27FC236}">
                    <a16:creationId xmlns:a16="http://schemas.microsoft.com/office/drawing/2014/main" id="{78D1F8A8-06D6-415E-A9EA-31DF65332FDB}"/>
                  </a:ext>
                </a:extLst>
              </p:cNvPr>
              <p:cNvSpPr>
                <a:spLocks noChangeArrowheads="1"/>
              </p:cNvSpPr>
              <p:nvPr/>
            </p:nvSpPr>
            <p:spPr bwMode="auto">
              <a:xfrm>
                <a:off x="8476868" y="2197953"/>
                <a:ext cx="1456155" cy="430887"/>
              </a:xfrm>
              <a:prstGeom prst="rect">
                <a:avLst/>
              </a:prstGeom>
              <a:noFill/>
              <a:ln w="7"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altLang="zh-CN" sz="2000" dirty="0">
                    <a:solidFill>
                      <a:schemeClr val="bg1"/>
                    </a:solidFill>
                  </a:rPr>
                  <a:t>STEP 4</a:t>
                </a:r>
                <a:endParaRPr lang="zh-CN" altLang="en-US" sz="2000" dirty="0">
                  <a:solidFill>
                    <a:schemeClr val="bg1"/>
                  </a:solidFill>
                </a:endParaRPr>
              </a:p>
            </p:txBody>
          </p:sp>
        </p:grpSp>
        <p:sp>
          <p:nvSpPr>
            <p:cNvPr id="19" name="矩形 87">
              <a:extLst>
                <a:ext uri="{FF2B5EF4-FFF2-40B4-BE49-F238E27FC236}">
                  <a16:creationId xmlns:a16="http://schemas.microsoft.com/office/drawing/2014/main" id="{8B03610A-87AB-4743-A60B-74AB3FAF99D4}"/>
                </a:ext>
              </a:extLst>
            </p:cNvPr>
            <p:cNvSpPr>
              <a:spLocks noChangeArrowheads="1"/>
            </p:cNvSpPr>
            <p:nvPr/>
          </p:nvSpPr>
          <p:spPr bwMode="auto">
            <a:xfrm>
              <a:off x="8744034" y="3806273"/>
              <a:ext cx="1571636" cy="1495072"/>
            </a:xfrm>
            <a:prstGeom prst="rect">
              <a:avLst/>
            </a:prstGeom>
            <a:noFill/>
            <a:ln w="9525">
              <a:noFill/>
              <a:miter lim="800000"/>
              <a:headEnd/>
              <a:tailEnd/>
            </a:ln>
          </p:spPr>
          <p:txBody>
            <a:bodyPr wrap="square">
              <a:spAutoFit/>
            </a:bodyPr>
            <a:lstStyle/>
            <a:p>
              <a:pPr lvl="0" algn="ctr"/>
              <a:r>
                <a:rPr lang="zh-CN" altLang="en-US" sz="1400" b="1"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cxnSp>
          <p:nvCxnSpPr>
            <p:cNvPr id="20" name="直接连接符 19">
              <a:extLst>
                <a:ext uri="{FF2B5EF4-FFF2-40B4-BE49-F238E27FC236}">
                  <a16:creationId xmlns:a16="http://schemas.microsoft.com/office/drawing/2014/main" id="{7369E095-C411-4BB4-AB65-BB629D04AED6}"/>
                </a:ext>
              </a:extLst>
            </p:cNvPr>
            <p:cNvCxnSpPr/>
            <p:nvPr/>
          </p:nvCxnSpPr>
          <p:spPr>
            <a:xfrm>
              <a:off x="8529720" y="1987335"/>
              <a:ext cx="0" cy="4406583"/>
            </a:xfrm>
            <a:prstGeom prst="line">
              <a:avLst/>
            </a:prstGeom>
            <a:solidFill>
              <a:schemeClr val="accent1"/>
            </a:solidFill>
            <a:ln w="9525"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8">
              <a:extLst>
                <a:ext uri="{FF2B5EF4-FFF2-40B4-BE49-F238E27FC236}">
                  <a16:creationId xmlns:a16="http://schemas.microsoft.com/office/drawing/2014/main" id="{9837B52F-BB26-4263-B088-84A0C2A29CBF}"/>
                </a:ext>
              </a:extLst>
            </p:cNvPr>
            <p:cNvSpPr txBox="1"/>
            <p:nvPr/>
          </p:nvSpPr>
          <p:spPr>
            <a:xfrm>
              <a:off x="1377948" y="2261311"/>
              <a:ext cx="492443" cy="2479396"/>
            </a:xfrm>
            <a:prstGeom prst="rect">
              <a:avLst/>
            </a:prstGeom>
            <a:noFill/>
          </p:spPr>
          <p:txBody>
            <a:bodyPr vert="eaVert" wrap="square" rtlCol="0">
              <a:spAutoFit/>
            </a:bodyPr>
            <a:lstStyle/>
            <a:p>
              <a:r>
                <a:rPr lang="zh-CN" altLang="en-US" sz="2000" dirty="0">
                  <a:solidFill>
                    <a:schemeClr val="bg1">
                      <a:lumMod val="50000"/>
                    </a:schemeClr>
                  </a:solidFill>
                  <a:latin typeface="微软雅黑" pitchFamily="34" charset="-122"/>
                  <a:ea typeface="微软雅黑" pitchFamily="34" charset="-122"/>
                </a:rPr>
                <a:t>某某某操作方案</a:t>
              </a:r>
            </a:p>
          </p:txBody>
        </p:sp>
      </p:grpSp>
    </p:spTree>
    <p:extLst>
      <p:ext uri="{BB962C8B-B14F-4D97-AF65-F5344CB8AC3E}">
        <p14:creationId xmlns:p14="http://schemas.microsoft.com/office/powerpoint/2010/main" val="3501570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5064828" y="3518642"/>
              <a:ext cx="2757459" cy="830997"/>
            </a:xfrm>
            <a:prstGeom prst="rect">
              <a:avLst/>
            </a:prstGeom>
            <a:noFill/>
          </p:spPr>
          <p:txBody>
            <a:bodyPr wrap="none" rtlCol="0">
              <a:spAutoFit/>
            </a:bodyPr>
            <a:lstStyle/>
            <a:p>
              <a:pPr algn="ctr"/>
              <a:r>
                <a:rPr lang="zh-CN" altLang="en-US" sz="4800" b="1" spc="600" dirty="0">
                  <a:solidFill>
                    <a:srgbClr val="2B80A5"/>
                  </a:solidFill>
                  <a:latin typeface="微软雅黑" panose="020B0503020204020204" pitchFamily="34" charset="-122"/>
                  <a:ea typeface="微软雅黑" panose="020B0503020204020204" pitchFamily="34" charset="-122"/>
                </a:rPr>
                <a:t>第四部分</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893129" y="2676447"/>
            <a:ext cx="4379130" cy="707886"/>
          </a:xfrm>
          <a:prstGeom prst="rect">
            <a:avLst/>
          </a:prstGeom>
          <a:solidFill>
            <a:srgbClr val="2B80A5"/>
          </a:solidFill>
          <a:ln w="12700">
            <a:solidFill>
              <a:srgbClr val="509872"/>
            </a:solid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活动效果展望</a:t>
            </a:r>
          </a:p>
        </p:txBody>
      </p:sp>
      <p:sp>
        <p:nvSpPr>
          <p:cNvPr id="16" name="文本框 15">
            <a:extLst>
              <a:ext uri="{FF2B5EF4-FFF2-40B4-BE49-F238E27FC236}">
                <a16:creationId xmlns:a16="http://schemas.microsoft.com/office/drawing/2014/main" id="{C93F5C34-8121-4E48-B134-07CD382C671F}"/>
              </a:ext>
            </a:extLst>
          </p:cNvPr>
          <p:cNvSpPr txBox="1"/>
          <p:nvPr/>
        </p:nvSpPr>
        <p:spPr>
          <a:xfrm>
            <a:off x="3343727" y="3519631"/>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948212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E0B1AEDA-6FC0-46F0-AA4F-26EC5123D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矩形 21">
            <a:extLst>
              <a:ext uri="{FF2B5EF4-FFF2-40B4-BE49-F238E27FC236}">
                <a16:creationId xmlns:a16="http://schemas.microsoft.com/office/drawing/2014/main" id="{543C82FC-79C8-4E51-8905-15FA6E226C5B}"/>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a:extLst>
              <a:ext uri="{FF2B5EF4-FFF2-40B4-BE49-F238E27FC236}">
                <a16:creationId xmlns:a16="http://schemas.microsoft.com/office/drawing/2014/main" id="{E6777C3A-1741-4B63-B04E-D9A84BC2BA98}"/>
              </a:ext>
            </a:extLst>
          </p:cNvPr>
          <p:cNvGrpSpPr/>
          <p:nvPr/>
        </p:nvGrpSpPr>
        <p:grpSpPr>
          <a:xfrm>
            <a:off x="5342769" y="1466850"/>
            <a:ext cx="3469652" cy="3087686"/>
            <a:chOff x="3548970" y="2241096"/>
            <a:chExt cx="2869942" cy="2553996"/>
          </a:xfrm>
        </p:grpSpPr>
        <p:sp>
          <p:nvSpPr>
            <p:cNvPr id="24" name="椭圆 23">
              <a:extLst>
                <a:ext uri="{FF2B5EF4-FFF2-40B4-BE49-F238E27FC236}">
                  <a16:creationId xmlns:a16="http://schemas.microsoft.com/office/drawing/2014/main" id="{9E049278-D065-4EF6-A9D1-2851AC185C44}"/>
                </a:ext>
              </a:extLst>
            </p:cNvPr>
            <p:cNvSpPr/>
            <p:nvPr/>
          </p:nvSpPr>
          <p:spPr>
            <a:xfrm>
              <a:off x="3548970" y="2241096"/>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noProof="1">
                  <a:latin typeface="微软雅黑" panose="020B0503020204020204" pitchFamily="34" charset="-122"/>
                  <a:ea typeface="微软雅黑" panose="020B0503020204020204" pitchFamily="34" charset="-122"/>
                </a:rPr>
                <a:t>1</a:t>
              </a:r>
              <a:endParaRPr lang="zh-CN" altLang="en-US" sz="2000" b="1" noProof="1">
                <a:latin typeface="微软雅黑" panose="020B0503020204020204" pitchFamily="34" charset="-122"/>
                <a:ea typeface="微软雅黑" panose="020B0503020204020204" pitchFamily="34" charset="-122"/>
              </a:endParaRPr>
            </a:p>
          </p:txBody>
        </p:sp>
        <p:sp>
          <p:nvSpPr>
            <p:cNvPr id="25" name="椭圆 24">
              <a:extLst>
                <a:ext uri="{FF2B5EF4-FFF2-40B4-BE49-F238E27FC236}">
                  <a16:creationId xmlns:a16="http://schemas.microsoft.com/office/drawing/2014/main" id="{59FC7CFC-2F56-4F90-B31F-1A31B3A80E07}"/>
                </a:ext>
              </a:extLst>
            </p:cNvPr>
            <p:cNvSpPr/>
            <p:nvPr/>
          </p:nvSpPr>
          <p:spPr>
            <a:xfrm>
              <a:off x="3548970" y="2898321"/>
              <a:ext cx="465137" cy="465138"/>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noProof="1">
                  <a:latin typeface="微软雅黑" panose="020B0503020204020204" pitchFamily="34" charset="-122"/>
                  <a:ea typeface="微软雅黑" panose="020B0503020204020204" pitchFamily="34" charset="-122"/>
                </a:rPr>
                <a:t>2</a:t>
              </a:r>
              <a:endParaRPr lang="zh-CN" altLang="en-US" sz="2000" b="1" noProof="1">
                <a:latin typeface="微软雅黑" panose="020B0503020204020204" pitchFamily="34" charset="-122"/>
                <a:ea typeface="微软雅黑" panose="020B0503020204020204" pitchFamily="34" charset="-122"/>
              </a:endParaRPr>
            </a:p>
          </p:txBody>
        </p:sp>
        <p:sp>
          <p:nvSpPr>
            <p:cNvPr id="26" name="椭圆 25">
              <a:extLst>
                <a:ext uri="{FF2B5EF4-FFF2-40B4-BE49-F238E27FC236}">
                  <a16:creationId xmlns:a16="http://schemas.microsoft.com/office/drawing/2014/main" id="{4891D17E-1954-4C05-8593-C9116C064340}"/>
                </a:ext>
              </a:extLst>
            </p:cNvPr>
            <p:cNvSpPr/>
            <p:nvPr/>
          </p:nvSpPr>
          <p:spPr>
            <a:xfrm>
              <a:off x="3548970" y="3557134"/>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noProof="1">
                  <a:latin typeface="微软雅黑" panose="020B0503020204020204" pitchFamily="34" charset="-122"/>
                  <a:ea typeface="微软雅黑" panose="020B0503020204020204" pitchFamily="34" charset="-122"/>
                </a:rPr>
                <a:t>3</a:t>
              </a:r>
              <a:endParaRPr lang="zh-CN" altLang="en-US" sz="2000" b="1" noProof="1">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6F676951-E16A-4845-A8F0-90F19B9F5349}"/>
                </a:ext>
              </a:extLst>
            </p:cNvPr>
            <p:cNvSpPr/>
            <p:nvPr/>
          </p:nvSpPr>
          <p:spPr>
            <a:xfrm>
              <a:off x="3548970" y="4214359"/>
              <a:ext cx="465137" cy="465137"/>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b="1" noProof="1">
                  <a:latin typeface="微软雅黑" panose="020B0503020204020204" pitchFamily="34" charset="-122"/>
                  <a:ea typeface="微软雅黑" panose="020B0503020204020204" pitchFamily="34" charset="-122"/>
                </a:rPr>
                <a:t>4</a:t>
              </a:r>
              <a:endParaRPr lang="zh-CN" altLang="en-US" sz="2000" b="1" noProof="1">
                <a:latin typeface="微软雅黑" panose="020B0503020204020204" pitchFamily="34" charset="-122"/>
                <a:ea typeface="微软雅黑" panose="020B0503020204020204" pitchFamily="34" charset="-122"/>
              </a:endParaRPr>
            </a:p>
          </p:txBody>
        </p:sp>
        <p:cxnSp>
          <p:nvCxnSpPr>
            <p:cNvPr id="28" name="直接连接符 27">
              <a:extLst>
                <a:ext uri="{FF2B5EF4-FFF2-40B4-BE49-F238E27FC236}">
                  <a16:creationId xmlns:a16="http://schemas.microsoft.com/office/drawing/2014/main" id="{B39C3901-99F2-47EB-AD72-3DF5ABB08A78}"/>
                </a:ext>
              </a:extLst>
            </p:cNvPr>
            <p:cNvCxnSpPr>
              <a:cxnSpLocks/>
            </p:cNvCxnSpPr>
            <p:nvPr/>
          </p:nvCxnSpPr>
          <p:spPr>
            <a:xfrm>
              <a:off x="3548970" y="2756090"/>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3A4535DE-BEE5-4654-80FA-1953FEBD0AFA}"/>
                </a:ext>
              </a:extLst>
            </p:cNvPr>
            <p:cNvSpPr/>
            <p:nvPr/>
          </p:nvSpPr>
          <p:spPr>
            <a:xfrm>
              <a:off x="4239294" y="2275928"/>
              <a:ext cx="2179618" cy="381869"/>
            </a:xfrm>
            <a:prstGeom prst="rect">
              <a:avLst/>
            </a:prstGeom>
          </p:spPr>
          <p:txBody>
            <a:bodyPr wrap="square">
              <a:spAutoFit/>
            </a:bodyPr>
            <a:lstStyle/>
            <a:p>
              <a:pPr>
                <a:defRPr/>
              </a:pPr>
              <a:r>
                <a:rPr lang="en-US" altLang="zh-CN" sz="24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sz="11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a:extLst>
                <a:ext uri="{FF2B5EF4-FFF2-40B4-BE49-F238E27FC236}">
                  <a16:creationId xmlns:a16="http://schemas.microsoft.com/office/drawing/2014/main" id="{B36C0091-F4BA-4A27-8461-58E7160CA4F1}"/>
                </a:ext>
              </a:extLst>
            </p:cNvPr>
            <p:cNvSpPr/>
            <p:nvPr/>
          </p:nvSpPr>
          <p:spPr>
            <a:xfrm>
              <a:off x="4239294" y="2921289"/>
              <a:ext cx="2179618" cy="381869"/>
            </a:xfrm>
            <a:prstGeom prst="rect">
              <a:avLst/>
            </a:prstGeom>
          </p:spPr>
          <p:txBody>
            <a:bodyPr wrap="square">
              <a:spAutoFit/>
            </a:bodyPr>
            <a:lstStyle/>
            <a:p>
              <a:pPr>
                <a:defRPr/>
              </a:pPr>
              <a:r>
                <a:rPr lang="en-US" altLang="zh-CN" sz="24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sz="11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30">
              <a:extLst>
                <a:ext uri="{FF2B5EF4-FFF2-40B4-BE49-F238E27FC236}">
                  <a16:creationId xmlns:a16="http://schemas.microsoft.com/office/drawing/2014/main" id="{07FCA1D4-57CA-4CAF-8013-77FAD5312D26}"/>
                </a:ext>
              </a:extLst>
            </p:cNvPr>
            <p:cNvSpPr/>
            <p:nvPr/>
          </p:nvSpPr>
          <p:spPr>
            <a:xfrm>
              <a:off x="4239294" y="3590079"/>
              <a:ext cx="2179618" cy="381869"/>
            </a:xfrm>
            <a:prstGeom prst="rect">
              <a:avLst/>
            </a:prstGeom>
          </p:spPr>
          <p:txBody>
            <a:bodyPr wrap="square">
              <a:spAutoFit/>
            </a:bodyPr>
            <a:lstStyle/>
            <a:p>
              <a:pPr>
                <a:defRPr/>
              </a:pPr>
              <a:r>
                <a:rPr lang="en-US" altLang="zh-CN" sz="24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sz="11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a:extLst>
                <a:ext uri="{FF2B5EF4-FFF2-40B4-BE49-F238E27FC236}">
                  <a16:creationId xmlns:a16="http://schemas.microsoft.com/office/drawing/2014/main" id="{C73C218C-8D9C-4C02-B659-C1769BFA5B8F}"/>
                </a:ext>
              </a:extLst>
            </p:cNvPr>
            <p:cNvSpPr/>
            <p:nvPr/>
          </p:nvSpPr>
          <p:spPr>
            <a:xfrm>
              <a:off x="4239294" y="4250408"/>
              <a:ext cx="2179618" cy="381869"/>
            </a:xfrm>
            <a:prstGeom prst="rect">
              <a:avLst/>
            </a:prstGeom>
          </p:spPr>
          <p:txBody>
            <a:bodyPr wrap="square">
              <a:spAutoFit/>
            </a:bodyPr>
            <a:lstStyle/>
            <a:p>
              <a:pPr>
                <a:defRPr/>
              </a:pPr>
              <a:r>
                <a:rPr lang="en-US" altLang="zh-CN" sz="24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sz="1100" b="1" spc="300" noProof="1">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3" name="直接连接符 32">
              <a:extLst>
                <a:ext uri="{FF2B5EF4-FFF2-40B4-BE49-F238E27FC236}">
                  <a16:creationId xmlns:a16="http://schemas.microsoft.com/office/drawing/2014/main" id="{1DC22677-1560-44BC-8530-FCB9F4C1C7AF}"/>
                </a:ext>
              </a:extLst>
            </p:cNvPr>
            <p:cNvCxnSpPr>
              <a:cxnSpLocks/>
            </p:cNvCxnSpPr>
            <p:nvPr/>
          </p:nvCxnSpPr>
          <p:spPr>
            <a:xfrm flipV="1">
              <a:off x="3548970" y="4109985"/>
              <a:ext cx="2678195"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91CD0CA-0FB2-404B-8DF8-8F00CAB8272C}"/>
                </a:ext>
              </a:extLst>
            </p:cNvPr>
            <p:cNvCxnSpPr>
              <a:cxnSpLocks/>
            </p:cNvCxnSpPr>
            <p:nvPr/>
          </p:nvCxnSpPr>
          <p:spPr>
            <a:xfrm>
              <a:off x="3548970" y="3441196"/>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B77E9E84-4FF4-46C3-86BC-9D5E32546CB0}"/>
                </a:ext>
              </a:extLst>
            </p:cNvPr>
            <p:cNvCxnSpPr>
              <a:cxnSpLocks/>
            </p:cNvCxnSpPr>
            <p:nvPr/>
          </p:nvCxnSpPr>
          <p:spPr>
            <a:xfrm flipV="1">
              <a:off x="3548970" y="4795091"/>
              <a:ext cx="2678194"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grpSp>
      <p:cxnSp>
        <p:nvCxnSpPr>
          <p:cNvPr id="39" name="直接连接符 38">
            <a:extLst>
              <a:ext uri="{FF2B5EF4-FFF2-40B4-BE49-F238E27FC236}">
                <a16:creationId xmlns:a16="http://schemas.microsoft.com/office/drawing/2014/main" id="{91EA8936-4393-4542-BEC6-1F0384DA4EEC}"/>
              </a:ext>
            </a:extLst>
          </p:cNvPr>
          <p:cNvCxnSpPr>
            <a:cxnSpLocks/>
          </p:cNvCxnSpPr>
          <p:nvPr/>
        </p:nvCxnSpPr>
        <p:spPr>
          <a:xfrm flipV="1">
            <a:off x="4710999" y="1250953"/>
            <a:ext cx="0" cy="3500502"/>
          </a:xfrm>
          <a:prstGeom prst="line">
            <a:avLst/>
          </a:prstGeom>
          <a:ln w="19050">
            <a:solidFill>
              <a:srgbClr val="2B80A5"/>
            </a:solidFill>
          </a:ln>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a16="http://schemas.microsoft.com/office/drawing/2014/main" id="{DB0FB54D-6E3B-4583-BE51-F5FD9427BC12}"/>
              </a:ext>
            </a:extLst>
          </p:cNvPr>
          <p:cNvSpPr txBox="1"/>
          <p:nvPr/>
        </p:nvSpPr>
        <p:spPr>
          <a:xfrm>
            <a:off x="3542124" y="1242237"/>
            <a:ext cx="923330" cy="3396123"/>
          </a:xfrm>
          <a:prstGeom prst="rect">
            <a:avLst/>
          </a:prstGeom>
          <a:noFill/>
        </p:spPr>
        <p:txBody>
          <a:bodyPr vert="eaVert" wrap="none" rtlCol="0">
            <a:spAutoFit/>
          </a:bodyPr>
          <a:lstStyle/>
          <a:p>
            <a:pPr algn="ctr"/>
            <a:r>
              <a:rPr lang="en-US" altLang="zh-CN" sz="4800" b="1" spc="600">
                <a:solidFill>
                  <a:srgbClr val="2B80A5"/>
                </a:solidFill>
                <a:latin typeface="微软雅黑" panose="020B0503020204020204" pitchFamily="34" charset="-122"/>
                <a:ea typeface="微软雅黑" panose="020B0503020204020204" pitchFamily="34" charset="-122"/>
              </a:rPr>
              <a:t>ENGLISH</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52269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14:presetBounceEnd="70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70000">
                                          <p:cBhvr additive="base">
                                            <p:cTn id="27" dur="1250" fill="hold"/>
                                            <p:tgtEl>
                                              <p:spTgt spid="23"/>
                                            </p:tgtEl>
                                            <p:attrNameLst>
                                              <p:attrName>ppt_x</p:attrName>
                                            </p:attrNameLst>
                                          </p:cBhvr>
                                          <p:tavLst>
                                            <p:tav tm="0">
                                              <p:val>
                                                <p:strVal val="0-#ppt_w/2"/>
                                              </p:val>
                                            </p:tav>
                                            <p:tav tm="100000">
                                              <p:val>
                                                <p:strVal val="#ppt_x"/>
                                              </p:val>
                                            </p:tav>
                                          </p:tavLst>
                                        </p:anim>
                                        <p:anim calcmode="lin" valueType="num" p14:bounceEnd="70000">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250" fill="hold"/>
                                            <p:tgtEl>
                                              <p:spTgt spid="23"/>
                                            </p:tgtEl>
                                            <p:attrNameLst>
                                              <p:attrName>ppt_x</p:attrName>
                                            </p:attrNameLst>
                                          </p:cBhvr>
                                          <p:tavLst>
                                            <p:tav tm="0">
                                              <p:val>
                                                <p:strVal val="0-#ppt_w/2"/>
                                              </p:val>
                                            </p:tav>
                                            <p:tav tm="100000">
                                              <p:val>
                                                <p:strVal val="#ppt_x"/>
                                              </p:val>
                                            </p:tav>
                                          </p:tavLst>
                                        </p:anim>
                                        <p:anim calcmode="lin" valueType="num">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出品 26">
            <a:extLst>
              <a:ext uri="{FF2B5EF4-FFF2-40B4-BE49-F238E27FC236}">
                <a16:creationId xmlns:a16="http://schemas.microsoft.com/office/drawing/2014/main" id="{5020D038-81CC-4CAA-B5CB-FA4088BC9A4A}"/>
              </a:ext>
            </a:extLst>
          </p:cNvPr>
          <p:cNvSpPr txBox="1"/>
          <p:nvPr>
            <p:custDataLst>
              <p:tags r:id="rId1"/>
            </p:custDataLst>
          </p:nvPr>
        </p:nvSpPr>
        <p:spPr>
          <a:xfrm>
            <a:off x="2046445" y="1753192"/>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8" name="品 15">
            <a:extLst>
              <a:ext uri="{FF2B5EF4-FFF2-40B4-BE49-F238E27FC236}">
                <a16:creationId xmlns:a16="http://schemas.microsoft.com/office/drawing/2014/main" id="{2103A03A-1D8E-44CA-95FD-EBC51347838D}"/>
              </a:ext>
            </a:extLst>
          </p:cNvPr>
          <p:cNvSpPr txBox="1"/>
          <p:nvPr>
            <p:custDataLst>
              <p:tags r:id="rId2"/>
            </p:custDataLst>
          </p:nvPr>
        </p:nvSpPr>
        <p:spPr>
          <a:xfrm>
            <a:off x="2031931" y="2155197"/>
            <a:ext cx="3860871" cy="461665"/>
          </a:xfrm>
          <a:prstGeom prst="rect">
            <a:avLst/>
          </a:prstGeom>
          <a:noFill/>
        </p:spPr>
        <p:txBody>
          <a:bodyPr wrap="square" rtlCol="0">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a:t>
            </a:r>
            <a:r>
              <a:rPr lang="en-US" altLang="zh-CN" sz="1200" kern="0" dirty="0">
                <a:solidFill>
                  <a:srgbClr val="FFFFFF">
                    <a:lumMod val="50000"/>
                  </a:srgbClr>
                </a:solidFill>
                <a:latin typeface="微软雅黑" panose="020B0503020204020204" pitchFamily="34" charset="-122"/>
                <a:ea typeface="微软雅黑" panose="020B0503020204020204" pitchFamily="34" charset="-122"/>
              </a:rPr>
              <a:t>01.</a:t>
            </a: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9" name="品 28">
            <a:extLst>
              <a:ext uri="{FF2B5EF4-FFF2-40B4-BE49-F238E27FC236}">
                <a16:creationId xmlns:a16="http://schemas.microsoft.com/office/drawing/2014/main" id="{869201C4-70A1-4AFA-BDE2-027AC5ABED1D}"/>
              </a:ext>
            </a:extLst>
          </p:cNvPr>
          <p:cNvSpPr txBox="1"/>
          <p:nvPr>
            <p:custDataLst>
              <p:tags r:id="rId3"/>
            </p:custDataLst>
          </p:nvPr>
        </p:nvSpPr>
        <p:spPr>
          <a:xfrm>
            <a:off x="2046445" y="2912492"/>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0" name="PA15">
            <a:extLst>
              <a:ext uri="{FF2B5EF4-FFF2-40B4-BE49-F238E27FC236}">
                <a16:creationId xmlns:a16="http://schemas.microsoft.com/office/drawing/2014/main" id="{3ADE0D90-2D59-4F25-89B5-DD7714487637}"/>
              </a:ext>
            </a:extLst>
          </p:cNvPr>
          <p:cNvSpPr txBox="1"/>
          <p:nvPr>
            <p:custDataLst>
              <p:tags r:id="rId4"/>
            </p:custDataLst>
          </p:nvPr>
        </p:nvSpPr>
        <p:spPr>
          <a:xfrm>
            <a:off x="2031931" y="3314497"/>
            <a:ext cx="386087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1" name="30">
            <a:extLst>
              <a:ext uri="{FF2B5EF4-FFF2-40B4-BE49-F238E27FC236}">
                <a16:creationId xmlns:a16="http://schemas.microsoft.com/office/drawing/2014/main" id="{DA3B6CFF-AD88-4A52-9D6C-3A5C9218E468}"/>
              </a:ext>
            </a:extLst>
          </p:cNvPr>
          <p:cNvSpPr txBox="1"/>
          <p:nvPr>
            <p:custDataLst>
              <p:tags r:id="rId5"/>
            </p:custDataLst>
          </p:nvPr>
        </p:nvSpPr>
        <p:spPr>
          <a:xfrm>
            <a:off x="2046445" y="4145532"/>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2" name="15">
            <a:extLst>
              <a:ext uri="{FF2B5EF4-FFF2-40B4-BE49-F238E27FC236}">
                <a16:creationId xmlns:a16="http://schemas.microsoft.com/office/drawing/2014/main" id="{67EF5363-325F-4BE9-B816-08D6E9BA41D8}"/>
              </a:ext>
            </a:extLst>
          </p:cNvPr>
          <p:cNvSpPr txBox="1"/>
          <p:nvPr>
            <p:custDataLst>
              <p:tags r:id="rId6"/>
            </p:custDataLst>
          </p:nvPr>
        </p:nvSpPr>
        <p:spPr>
          <a:xfrm>
            <a:off x="2031931" y="4547537"/>
            <a:ext cx="386087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品 32">
            <a:extLst>
              <a:ext uri="{FF2B5EF4-FFF2-40B4-BE49-F238E27FC236}">
                <a16:creationId xmlns:a16="http://schemas.microsoft.com/office/drawing/2014/main" id="{E98ECD80-E851-40F3-887E-68DD3BBFAB87}"/>
              </a:ext>
            </a:extLst>
          </p:cNvPr>
          <p:cNvSpPr txBox="1"/>
          <p:nvPr>
            <p:custDataLst>
              <p:tags r:id="rId7"/>
            </p:custDataLst>
          </p:nvPr>
        </p:nvSpPr>
        <p:spPr>
          <a:xfrm>
            <a:off x="2046445" y="5337065"/>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4" name="15">
            <a:extLst>
              <a:ext uri="{FF2B5EF4-FFF2-40B4-BE49-F238E27FC236}">
                <a16:creationId xmlns:a16="http://schemas.microsoft.com/office/drawing/2014/main" id="{2F47E921-5459-42B1-967D-37E47E6C1FD8}"/>
              </a:ext>
            </a:extLst>
          </p:cNvPr>
          <p:cNvSpPr txBox="1"/>
          <p:nvPr>
            <p:custDataLst>
              <p:tags r:id="rId8"/>
            </p:custDataLst>
          </p:nvPr>
        </p:nvSpPr>
        <p:spPr>
          <a:xfrm>
            <a:off x="2031931" y="5739070"/>
            <a:ext cx="3860871"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矩形 14">
            <a:extLst>
              <a:ext uri="{FF2B5EF4-FFF2-40B4-BE49-F238E27FC236}">
                <a16:creationId xmlns:a16="http://schemas.microsoft.com/office/drawing/2014/main" id="{4A68DAEE-DE57-410D-82A4-F5B1BA5BD336}"/>
              </a:ext>
            </a:extLst>
          </p:cNvPr>
          <p:cNvSpPr/>
          <p:nvPr/>
        </p:nvSpPr>
        <p:spPr>
          <a:xfrm>
            <a:off x="5837229" y="1753192"/>
            <a:ext cx="5334194" cy="4501581"/>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8">
            <a:extLst>
              <a:ext uri="{FF2B5EF4-FFF2-40B4-BE49-F238E27FC236}">
                <a16:creationId xmlns:a16="http://schemas.microsoft.com/office/drawing/2014/main" id="{37457D4A-9D24-45C3-9B11-8EE40DE06189}"/>
              </a:ext>
            </a:extLst>
          </p:cNvPr>
          <p:cNvSpPr/>
          <p:nvPr/>
        </p:nvSpPr>
        <p:spPr>
          <a:xfrm>
            <a:off x="1276550" y="1877456"/>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2">
            <a:extLst>
              <a:ext uri="{FF2B5EF4-FFF2-40B4-BE49-F238E27FC236}">
                <a16:creationId xmlns:a16="http://schemas.microsoft.com/office/drawing/2014/main" id="{0EF1FFF5-3A3F-4FEE-8EBB-8B5DAD090FE4}"/>
              </a:ext>
            </a:extLst>
          </p:cNvPr>
          <p:cNvSpPr/>
          <p:nvPr/>
        </p:nvSpPr>
        <p:spPr>
          <a:xfrm>
            <a:off x="1276550" y="3045181"/>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Freeform 11">
            <a:extLst>
              <a:ext uri="{FF2B5EF4-FFF2-40B4-BE49-F238E27FC236}">
                <a16:creationId xmlns:a16="http://schemas.microsoft.com/office/drawing/2014/main" id="{66D0F771-A78E-4437-8461-BAA26389CBB9}"/>
              </a:ext>
            </a:extLst>
          </p:cNvPr>
          <p:cNvSpPr>
            <a:spLocks noEditPoints="1"/>
          </p:cNvSpPr>
          <p:nvPr/>
        </p:nvSpPr>
        <p:spPr bwMode="auto">
          <a:xfrm>
            <a:off x="1419914" y="3184364"/>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05">
            <a:extLst>
              <a:ext uri="{FF2B5EF4-FFF2-40B4-BE49-F238E27FC236}">
                <a16:creationId xmlns:a16="http://schemas.microsoft.com/office/drawing/2014/main" id="{563638D6-9FCE-4674-A64D-02F69728864B}"/>
              </a:ext>
            </a:extLst>
          </p:cNvPr>
          <p:cNvSpPr>
            <a:spLocks noEditPoints="1"/>
          </p:cNvSpPr>
          <p:nvPr/>
        </p:nvSpPr>
        <p:spPr bwMode="auto">
          <a:xfrm>
            <a:off x="1449640" y="2010055"/>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Oval 10">
            <a:extLst>
              <a:ext uri="{FF2B5EF4-FFF2-40B4-BE49-F238E27FC236}">
                <a16:creationId xmlns:a16="http://schemas.microsoft.com/office/drawing/2014/main" id="{06BCDC3F-062B-4195-989D-3BA5D4ED0FDF}"/>
              </a:ext>
            </a:extLst>
          </p:cNvPr>
          <p:cNvSpPr/>
          <p:nvPr/>
        </p:nvSpPr>
        <p:spPr>
          <a:xfrm>
            <a:off x="1276550" y="4255167"/>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Oval 14">
            <a:extLst>
              <a:ext uri="{FF2B5EF4-FFF2-40B4-BE49-F238E27FC236}">
                <a16:creationId xmlns:a16="http://schemas.microsoft.com/office/drawing/2014/main" id="{E1B60DF4-4FD6-4342-B4B0-F64FB335F5D5}"/>
              </a:ext>
            </a:extLst>
          </p:cNvPr>
          <p:cNvSpPr/>
          <p:nvPr/>
        </p:nvSpPr>
        <p:spPr>
          <a:xfrm>
            <a:off x="1276550" y="5393864"/>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Freeform 70">
            <a:extLst>
              <a:ext uri="{FF2B5EF4-FFF2-40B4-BE49-F238E27FC236}">
                <a16:creationId xmlns:a16="http://schemas.microsoft.com/office/drawing/2014/main" id="{D5CFF2B3-56B8-4B08-93B9-89E86EC1DB5A}"/>
              </a:ext>
            </a:extLst>
          </p:cNvPr>
          <p:cNvSpPr>
            <a:spLocks/>
          </p:cNvSpPr>
          <p:nvPr/>
        </p:nvSpPr>
        <p:spPr bwMode="auto">
          <a:xfrm>
            <a:off x="1435520" y="5552023"/>
            <a:ext cx="298748" cy="27496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71">
            <a:extLst>
              <a:ext uri="{FF2B5EF4-FFF2-40B4-BE49-F238E27FC236}">
                <a16:creationId xmlns:a16="http://schemas.microsoft.com/office/drawing/2014/main" id="{9DFE02E7-5005-4CAC-B92B-A9B9CA485D00}"/>
              </a:ext>
            </a:extLst>
          </p:cNvPr>
          <p:cNvSpPr>
            <a:spLocks noEditPoints="1"/>
          </p:cNvSpPr>
          <p:nvPr/>
        </p:nvSpPr>
        <p:spPr bwMode="auto">
          <a:xfrm>
            <a:off x="1419914" y="4373367"/>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p14="http://schemas.microsoft.com/office/powerpoint/2010/main" val="277163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anim calcmode="lin" valueType="num">
                                      <p:cBhvr>
                                        <p:cTn id="17" dur="250" fill="hold"/>
                                        <p:tgtEl>
                                          <p:spTgt spid="17"/>
                                        </p:tgtEl>
                                        <p:attrNameLst>
                                          <p:attrName>ppt_x</p:attrName>
                                        </p:attrNameLst>
                                      </p:cBhvr>
                                      <p:tavLst>
                                        <p:tav tm="0">
                                          <p:val>
                                            <p:strVal val="#ppt_x"/>
                                          </p:val>
                                        </p:tav>
                                        <p:tav tm="100000">
                                          <p:val>
                                            <p:strVal val="#ppt_x"/>
                                          </p:val>
                                        </p:tav>
                                      </p:tavLst>
                                    </p:anim>
                                    <p:anim calcmode="lin" valueType="num">
                                      <p:cBhvr>
                                        <p:cTn id="18" dur="25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strVal val="#ppt_x"/>
                                          </p:val>
                                        </p:tav>
                                        <p:tav tm="100000">
                                          <p:val>
                                            <p:strVal val="#ppt_x"/>
                                          </p:val>
                                        </p:tav>
                                      </p:tavLst>
                                    </p:anim>
                                    <p:anim calcmode="lin" valueType="num">
                                      <p:cBhvr>
                                        <p:cTn id="23" dur="25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anim calcmode="lin" valueType="num">
                                      <p:cBhvr>
                                        <p:cTn id="27" dur="250" fill="hold"/>
                                        <p:tgtEl>
                                          <p:spTgt spid="19"/>
                                        </p:tgtEl>
                                        <p:attrNameLst>
                                          <p:attrName>ppt_x</p:attrName>
                                        </p:attrNameLst>
                                      </p:cBhvr>
                                      <p:tavLst>
                                        <p:tav tm="0">
                                          <p:val>
                                            <p:strVal val="#ppt_x"/>
                                          </p:val>
                                        </p:tav>
                                        <p:tav tm="100000">
                                          <p:val>
                                            <p:strVal val="#ppt_x"/>
                                          </p:val>
                                        </p:tav>
                                      </p:tavLst>
                                    </p:anim>
                                    <p:anim calcmode="lin" valueType="num">
                                      <p:cBhvr>
                                        <p:cTn id="28" dur="25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anim calcmode="lin" valueType="num">
                                      <p:cBhvr>
                                        <p:cTn id="32" dur="250" fill="hold"/>
                                        <p:tgtEl>
                                          <p:spTgt spid="20"/>
                                        </p:tgtEl>
                                        <p:attrNameLst>
                                          <p:attrName>ppt_x</p:attrName>
                                        </p:attrNameLst>
                                      </p:cBhvr>
                                      <p:tavLst>
                                        <p:tav tm="0">
                                          <p:val>
                                            <p:strVal val="#ppt_x"/>
                                          </p:val>
                                        </p:tav>
                                        <p:tav tm="100000">
                                          <p:val>
                                            <p:strVal val="#ppt_x"/>
                                          </p:val>
                                        </p:tav>
                                      </p:tavLst>
                                    </p:anim>
                                    <p:anim calcmode="lin" valueType="num">
                                      <p:cBhvr>
                                        <p:cTn id="33" dur="25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50"/>
                                        <p:tgtEl>
                                          <p:spTgt spid="21"/>
                                        </p:tgtEl>
                                      </p:cBhvr>
                                    </p:animEffect>
                                    <p:anim calcmode="lin" valueType="num">
                                      <p:cBhvr>
                                        <p:cTn id="37" dur="250" fill="hold"/>
                                        <p:tgtEl>
                                          <p:spTgt spid="21"/>
                                        </p:tgtEl>
                                        <p:attrNameLst>
                                          <p:attrName>ppt_x</p:attrName>
                                        </p:attrNameLst>
                                      </p:cBhvr>
                                      <p:tavLst>
                                        <p:tav tm="0">
                                          <p:val>
                                            <p:strVal val="#ppt_x"/>
                                          </p:val>
                                        </p:tav>
                                        <p:tav tm="100000">
                                          <p:val>
                                            <p:strVal val="#ppt_x"/>
                                          </p:val>
                                        </p:tav>
                                      </p:tavLst>
                                    </p:anim>
                                    <p:anim calcmode="lin" valueType="num">
                                      <p:cBhvr>
                                        <p:cTn id="38" dur="25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anim calcmode="lin" valueType="num">
                                      <p:cBhvr>
                                        <p:cTn id="42" dur="250" fill="hold"/>
                                        <p:tgtEl>
                                          <p:spTgt spid="22"/>
                                        </p:tgtEl>
                                        <p:attrNameLst>
                                          <p:attrName>ppt_x</p:attrName>
                                        </p:attrNameLst>
                                      </p:cBhvr>
                                      <p:tavLst>
                                        <p:tav tm="0">
                                          <p:val>
                                            <p:strVal val="#ppt_x"/>
                                          </p:val>
                                        </p:tav>
                                        <p:tav tm="100000">
                                          <p:val>
                                            <p:strVal val="#ppt_x"/>
                                          </p:val>
                                        </p:tav>
                                      </p:tavLst>
                                    </p:anim>
                                    <p:anim calcmode="lin" valueType="num">
                                      <p:cBhvr>
                                        <p:cTn id="43" dur="25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50"/>
                                        <p:tgtEl>
                                          <p:spTgt spid="23"/>
                                        </p:tgtEl>
                                      </p:cBhvr>
                                    </p:animEffect>
                                    <p:anim calcmode="lin" valueType="num">
                                      <p:cBhvr>
                                        <p:cTn id="47" dur="250" fill="hold"/>
                                        <p:tgtEl>
                                          <p:spTgt spid="23"/>
                                        </p:tgtEl>
                                        <p:attrNameLst>
                                          <p:attrName>ppt_x</p:attrName>
                                        </p:attrNameLst>
                                      </p:cBhvr>
                                      <p:tavLst>
                                        <p:tav tm="0">
                                          <p:val>
                                            <p:strVal val="#ppt_x"/>
                                          </p:val>
                                        </p:tav>
                                        <p:tav tm="100000">
                                          <p:val>
                                            <p:strVal val="#ppt_x"/>
                                          </p:val>
                                        </p:tav>
                                      </p:tavLst>
                                    </p:anim>
                                    <p:anim calcmode="lin" valueType="num">
                                      <p:cBhvr>
                                        <p:cTn id="48" dur="25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750"/>
                            </p:stCondLst>
                            <p:childTnLst>
                              <p:par>
                                <p:cTn id="50" presetID="10" presetClass="entr" presetSubtype="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125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1750"/>
                            </p:stCondLst>
                            <p:childTnLst>
                              <p:par>
                                <p:cTn id="58" presetID="10" presetClass="entr" presetSubtype="0"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par>
                          <p:cTn id="61" fill="hold">
                            <p:stCondLst>
                              <p:cond delay="2250"/>
                            </p:stCondLst>
                            <p:childTnLst>
                              <p:par>
                                <p:cTn id="62" presetID="10"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2750"/>
                            </p:stCondLst>
                            <p:childTnLst>
                              <p:par>
                                <p:cTn id="66" presetID="1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par>
                          <p:cTn id="73" fill="hold">
                            <p:stCondLst>
                              <p:cond delay="375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425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6124626C-D76C-438A-8BD1-E6E312D628FF}"/>
              </a:ext>
            </a:extLst>
          </p:cNvPr>
          <p:cNvGrpSpPr/>
          <p:nvPr/>
        </p:nvGrpSpPr>
        <p:grpSpPr>
          <a:xfrm>
            <a:off x="2212975" y="5006975"/>
            <a:ext cx="838200" cy="838200"/>
            <a:chOff x="0" y="0"/>
            <a:chExt cx="838200" cy="838200"/>
          </a:xfrm>
        </p:grpSpPr>
        <p:sp>
          <p:nvSpPr>
            <p:cNvPr id="8" name="Rounded Rectangle 13">
              <a:extLst>
                <a:ext uri="{FF2B5EF4-FFF2-40B4-BE49-F238E27FC236}">
                  <a16:creationId xmlns:a16="http://schemas.microsoft.com/office/drawing/2014/main" id="{0F3A4C3C-199D-478A-A3F6-0B6D10FA730F}"/>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sp>
          <p:nvSpPr>
            <p:cNvPr id="9" name="Freeform 44">
              <a:extLst>
                <a:ext uri="{FF2B5EF4-FFF2-40B4-BE49-F238E27FC236}">
                  <a16:creationId xmlns:a16="http://schemas.microsoft.com/office/drawing/2014/main" id="{57FA4449-7351-4A73-A4B4-939BCC7CAA3E}"/>
                </a:ext>
              </a:extLst>
            </p:cNvPr>
            <p:cNvSpPr>
              <a:spLocks noEditPoints="1"/>
            </p:cNvSpPr>
            <p:nvPr/>
          </p:nvSpPr>
          <p:spPr>
            <a:xfrm>
              <a:off x="218189" y="220685"/>
              <a:ext cx="401822" cy="396830"/>
            </a:xfrm>
            <a:custGeom>
              <a:avLst/>
              <a:gdLst>
                <a:gd name="txL" fmla="*/ 0 w 121"/>
                <a:gd name="txT" fmla="*/ 0 h 119"/>
                <a:gd name="txR" fmla="*/ 121 w 121"/>
                <a:gd name="txB" fmla="*/ 119 h 11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nvGrpSpPr>
          <p:cNvPr id="10" name="组合 3">
            <a:extLst>
              <a:ext uri="{FF2B5EF4-FFF2-40B4-BE49-F238E27FC236}">
                <a16:creationId xmlns:a16="http://schemas.microsoft.com/office/drawing/2014/main" id="{A4205E9B-0CF9-43FE-A0A0-9CA9B2C1125E}"/>
              </a:ext>
            </a:extLst>
          </p:cNvPr>
          <p:cNvGrpSpPr/>
          <p:nvPr/>
        </p:nvGrpSpPr>
        <p:grpSpPr>
          <a:xfrm>
            <a:off x="6451600" y="1947863"/>
            <a:ext cx="838200" cy="838200"/>
            <a:chOff x="0" y="0"/>
            <a:chExt cx="838200" cy="838200"/>
          </a:xfrm>
        </p:grpSpPr>
        <p:sp>
          <p:nvSpPr>
            <p:cNvPr id="11" name="Rounded Rectangle 11">
              <a:extLst>
                <a:ext uri="{FF2B5EF4-FFF2-40B4-BE49-F238E27FC236}">
                  <a16:creationId xmlns:a16="http://schemas.microsoft.com/office/drawing/2014/main" id="{E31D6036-EC6A-4FB4-BDDB-7D901603967D}"/>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grpSp>
          <p:nvGrpSpPr>
            <p:cNvPr id="12" name="Group 24">
              <a:extLst>
                <a:ext uri="{FF2B5EF4-FFF2-40B4-BE49-F238E27FC236}">
                  <a16:creationId xmlns:a16="http://schemas.microsoft.com/office/drawing/2014/main" id="{1F3440D9-49BB-4219-A5A1-ADA56D6D2EB4}"/>
                </a:ext>
              </a:extLst>
            </p:cNvPr>
            <p:cNvGrpSpPr/>
            <p:nvPr/>
          </p:nvGrpSpPr>
          <p:grpSpPr>
            <a:xfrm>
              <a:off x="213197" y="230668"/>
              <a:ext cx="411805" cy="376863"/>
              <a:chOff x="0" y="0"/>
              <a:chExt cx="411805" cy="376863"/>
            </a:xfrm>
          </p:grpSpPr>
          <p:sp>
            <p:nvSpPr>
              <p:cNvPr id="13" name="Oval 52">
                <a:extLst>
                  <a:ext uri="{FF2B5EF4-FFF2-40B4-BE49-F238E27FC236}">
                    <a16:creationId xmlns:a16="http://schemas.microsoft.com/office/drawing/2014/main" id="{A9B1B838-0F27-4D45-A37E-C19AB24987D9}"/>
                  </a:ext>
                </a:extLst>
              </p:cNvPr>
              <p:cNvSpPr/>
              <p:nvPr/>
            </p:nvSpPr>
            <p:spPr>
              <a:xfrm>
                <a:off x="47419" y="299494"/>
                <a:ext cx="44924" cy="42429"/>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sp>
            <p:nvSpPr>
              <p:cNvPr id="14" name="Oval 53">
                <a:extLst>
                  <a:ext uri="{FF2B5EF4-FFF2-40B4-BE49-F238E27FC236}">
                    <a16:creationId xmlns:a16="http://schemas.microsoft.com/office/drawing/2014/main" id="{F2916AA9-29B9-49B1-BFF6-59C46F323D28}"/>
                  </a:ext>
                </a:extLst>
              </p:cNvPr>
              <p:cNvSpPr/>
              <p:nvPr/>
            </p:nvSpPr>
            <p:spPr>
              <a:xfrm>
                <a:off x="22462" y="349409"/>
                <a:ext cx="24958" cy="27454"/>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sp>
            <p:nvSpPr>
              <p:cNvPr id="15" name="Freeform 54">
                <a:extLst>
                  <a:ext uri="{FF2B5EF4-FFF2-40B4-BE49-F238E27FC236}">
                    <a16:creationId xmlns:a16="http://schemas.microsoft.com/office/drawing/2014/main" id="{8EB75A70-A978-40BE-A455-1A9498100B52}"/>
                  </a:ext>
                </a:extLst>
              </p:cNvPr>
              <p:cNvSpPr/>
              <p:nvPr/>
            </p:nvSpPr>
            <p:spPr>
              <a:xfrm>
                <a:off x="0" y="0"/>
                <a:ext cx="411805" cy="292007"/>
              </a:xfrm>
              <a:custGeom>
                <a:avLst/>
                <a:gdLst>
                  <a:gd name="txL" fmla="*/ 0 w 124"/>
                  <a:gd name="txT" fmla="*/ 0 h 88"/>
                  <a:gd name="txR" fmla="*/ 124 w 124"/>
                  <a:gd name="txB" fmla="*/ 88 h 88"/>
                </a:gdLst>
                <a:ahLst/>
                <a:cxnLst>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grpSp>
        <p:nvGrpSpPr>
          <p:cNvPr id="16" name="组合 2">
            <a:extLst>
              <a:ext uri="{FF2B5EF4-FFF2-40B4-BE49-F238E27FC236}">
                <a16:creationId xmlns:a16="http://schemas.microsoft.com/office/drawing/2014/main" id="{4F7C3ADA-DB9F-43AC-9D0F-0DAEE5188741}"/>
              </a:ext>
            </a:extLst>
          </p:cNvPr>
          <p:cNvGrpSpPr/>
          <p:nvPr/>
        </p:nvGrpSpPr>
        <p:grpSpPr>
          <a:xfrm>
            <a:off x="2212975" y="3476625"/>
            <a:ext cx="838200" cy="838200"/>
            <a:chOff x="0" y="0"/>
            <a:chExt cx="838200" cy="838200"/>
          </a:xfrm>
        </p:grpSpPr>
        <p:sp>
          <p:nvSpPr>
            <p:cNvPr id="17" name="Rounded Rectangle 15">
              <a:extLst>
                <a:ext uri="{FF2B5EF4-FFF2-40B4-BE49-F238E27FC236}">
                  <a16:creationId xmlns:a16="http://schemas.microsoft.com/office/drawing/2014/main" id="{93CACC1B-F719-46A9-9F75-97757E84E971}"/>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sp>
          <p:nvSpPr>
            <p:cNvPr id="18" name="Freeform 55">
              <a:extLst>
                <a:ext uri="{FF2B5EF4-FFF2-40B4-BE49-F238E27FC236}">
                  <a16:creationId xmlns:a16="http://schemas.microsoft.com/office/drawing/2014/main" id="{6A349A74-1F44-40F2-A38B-2CA27E2F377B}"/>
                </a:ext>
              </a:extLst>
            </p:cNvPr>
            <p:cNvSpPr>
              <a:spLocks noEditPoints="1"/>
            </p:cNvSpPr>
            <p:nvPr/>
          </p:nvSpPr>
          <p:spPr>
            <a:xfrm>
              <a:off x="204463" y="194480"/>
              <a:ext cx="429274" cy="449241"/>
            </a:xfrm>
            <a:custGeom>
              <a:avLst/>
              <a:gdLst>
                <a:gd name="txL" fmla="*/ 0 w 129"/>
                <a:gd name="txT" fmla="*/ 0 h 135"/>
                <a:gd name="txR" fmla="*/ 129 w 129"/>
                <a:gd name="txB" fmla="*/ 135 h 13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nvGrpSpPr>
          <p:cNvPr id="19" name="组合 4">
            <a:extLst>
              <a:ext uri="{FF2B5EF4-FFF2-40B4-BE49-F238E27FC236}">
                <a16:creationId xmlns:a16="http://schemas.microsoft.com/office/drawing/2014/main" id="{E130D270-A39A-415D-BC48-73CCB5B16BA9}"/>
              </a:ext>
            </a:extLst>
          </p:cNvPr>
          <p:cNvGrpSpPr/>
          <p:nvPr/>
        </p:nvGrpSpPr>
        <p:grpSpPr>
          <a:xfrm>
            <a:off x="6451600" y="3476625"/>
            <a:ext cx="838200" cy="838200"/>
            <a:chOff x="0" y="0"/>
            <a:chExt cx="838200" cy="838200"/>
          </a:xfrm>
        </p:grpSpPr>
        <p:sp>
          <p:nvSpPr>
            <p:cNvPr id="20" name="Rounded Rectangle 17">
              <a:extLst>
                <a:ext uri="{FF2B5EF4-FFF2-40B4-BE49-F238E27FC236}">
                  <a16:creationId xmlns:a16="http://schemas.microsoft.com/office/drawing/2014/main" id="{06A685B5-150F-4529-AC73-1B7DBF4A9AA5}"/>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grpSp>
          <p:nvGrpSpPr>
            <p:cNvPr id="21" name="Group 29">
              <a:extLst>
                <a:ext uri="{FF2B5EF4-FFF2-40B4-BE49-F238E27FC236}">
                  <a16:creationId xmlns:a16="http://schemas.microsoft.com/office/drawing/2014/main" id="{0F3DB3E2-8727-4C15-9940-D5F06F77ACD3}"/>
                </a:ext>
              </a:extLst>
            </p:cNvPr>
            <p:cNvGrpSpPr/>
            <p:nvPr/>
          </p:nvGrpSpPr>
          <p:grpSpPr>
            <a:xfrm>
              <a:off x="256874" y="222870"/>
              <a:ext cx="324452" cy="406813"/>
              <a:chOff x="0" y="0"/>
              <a:chExt cx="324452" cy="406813"/>
            </a:xfrm>
          </p:grpSpPr>
          <p:sp>
            <p:nvSpPr>
              <p:cNvPr id="22" name="Freeform 80">
                <a:extLst>
                  <a:ext uri="{FF2B5EF4-FFF2-40B4-BE49-F238E27FC236}">
                    <a16:creationId xmlns:a16="http://schemas.microsoft.com/office/drawing/2014/main" id="{23C1F842-F986-45F7-8140-A58C5B5D83C0}"/>
                  </a:ext>
                </a:extLst>
              </p:cNvPr>
              <p:cNvSpPr/>
              <p:nvPr/>
            </p:nvSpPr>
            <p:spPr>
              <a:xfrm>
                <a:off x="0" y="169713"/>
                <a:ext cx="324452" cy="134772"/>
              </a:xfrm>
              <a:custGeom>
                <a:avLst/>
                <a:gdLst>
                  <a:gd name="txL" fmla="*/ 0 w 98"/>
                  <a:gd name="txT" fmla="*/ 0 h 40"/>
                  <a:gd name="txR" fmla="*/ 98 w 98"/>
                  <a:gd name="txB" fmla="*/ 40 h 40"/>
                </a:gdLst>
                <a:ah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23" name="Freeform 81">
                <a:extLst>
                  <a:ext uri="{FF2B5EF4-FFF2-40B4-BE49-F238E27FC236}">
                    <a16:creationId xmlns:a16="http://schemas.microsoft.com/office/drawing/2014/main" id="{DE786E45-19F1-4269-AECF-C66143AEAD35}"/>
                  </a:ext>
                </a:extLst>
              </p:cNvPr>
              <p:cNvSpPr/>
              <p:nvPr/>
            </p:nvSpPr>
            <p:spPr>
              <a:xfrm>
                <a:off x="0" y="274536"/>
                <a:ext cx="324452" cy="132277"/>
              </a:xfrm>
              <a:custGeom>
                <a:avLst/>
                <a:gdLst>
                  <a:gd name="txL" fmla="*/ 0 w 98"/>
                  <a:gd name="txT" fmla="*/ 0 h 40"/>
                  <a:gd name="txR" fmla="*/ 98 w 98"/>
                  <a:gd name="txB" fmla="*/ 40 h 40"/>
                </a:gdLst>
                <a:ah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24" name="Freeform 82">
                <a:extLst>
                  <a:ext uri="{FF2B5EF4-FFF2-40B4-BE49-F238E27FC236}">
                    <a16:creationId xmlns:a16="http://schemas.microsoft.com/office/drawing/2014/main" id="{CF1C91F9-E10B-485A-AF67-19F511828E2F}"/>
                  </a:ext>
                </a:extLst>
              </p:cNvPr>
              <p:cNvSpPr/>
              <p:nvPr/>
            </p:nvSpPr>
            <p:spPr>
              <a:xfrm>
                <a:off x="0" y="69882"/>
                <a:ext cx="324452" cy="137269"/>
              </a:xfrm>
              <a:custGeom>
                <a:avLst/>
                <a:gdLst>
                  <a:gd name="txL" fmla="*/ 0 w 98"/>
                  <a:gd name="txT" fmla="*/ 0 h 41"/>
                  <a:gd name="txR" fmla="*/ 98 w 98"/>
                  <a:gd name="txB" fmla="*/ 41 h 41"/>
                </a:gdLst>
                <a:ahLst/>
                <a:cxnLst>
                  <a:cxn ang="0">
                    <a:pos x="2147483646" y="0"/>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rect l="txL" t="txT" r="txR" b="tx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25" name="Oval 83">
                <a:extLst>
                  <a:ext uri="{FF2B5EF4-FFF2-40B4-BE49-F238E27FC236}">
                    <a16:creationId xmlns:a16="http://schemas.microsoft.com/office/drawing/2014/main" id="{904E4F3D-2555-47B2-B58F-6792CDD3D3AA}"/>
                  </a:ext>
                </a:extLst>
              </p:cNvPr>
              <p:cNvSpPr/>
              <p:nvPr/>
            </p:nvSpPr>
            <p:spPr>
              <a:xfrm>
                <a:off x="4991" y="0"/>
                <a:ext cx="316965" cy="107319"/>
              </a:xfrm>
              <a:prstGeom prst="ellipse">
                <a:avLst/>
              </a:prstGeom>
              <a:solidFill>
                <a:schemeClr val="bg1"/>
              </a:solidFill>
              <a:ln w="9525">
                <a:noFill/>
              </a:ln>
            </p:spPr>
            <p:txBody>
              <a:bodyPr/>
              <a:lstStyle/>
              <a:p>
                <a:pPr lvl="0"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grpSp>
      </p:grpSp>
      <p:grpSp>
        <p:nvGrpSpPr>
          <p:cNvPr id="26" name="组合 6">
            <a:extLst>
              <a:ext uri="{FF2B5EF4-FFF2-40B4-BE49-F238E27FC236}">
                <a16:creationId xmlns:a16="http://schemas.microsoft.com/office/drawing/2014/main" id="{458D2251-7A2E-4D5D-BE4A-CFEEAE6BA4C1}"/>
              </a:ext>
            </a:extLst>
          </p:cNvPr>
          <p:cNvGrpSpPr/>
          <p:nvPr/>
        </p:nvGrpSpPr>
        <p:grpSpPr>
          <a:xfrm>
            <a:off x="6451600" y="5006975"/>
            <a:ext cx="838200" cy="838200"/>
            <a:chOff x="0" y="0"/>
            <a:chExt cx="838200" cy="838200"/>
          </a:xfrm>
        </p:grpSpPr>
        <p:sp>
          <p:nvSpPr>
            <p:cNvPr id="27" name="Rounded Rectangle 19">
              <a:extLst>
                <a:ext uri="{FF2B5EF4-FFF2-40B4-BE49-F238E27FC236}">
                  <a16:creationId xmlns:a16="http://schemas.microsoft.com/office/drawing/2014/main" id="{E4F1F30C-014E-4281-9878-333E4A56DCCD}"/>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grpSp>
          <p:nvGrpSpPr>
            <p:cNvPr id="28" name="Group 34">
              <a:extLst>
                <a:ext uri="{FF2B5EF4-FFF2-40B4-BE49-F238E27FC236}">
                  <a16:creationId xmlns:a16="http://schemas.microsoft.com/office/drawing/2014/main" id="{42401B25-A625-4E4D-9B03-78D6EB02A552}"/>
                </a:ext>
              </a:extLst>
            </p:cNvPr>
            <p:cNvGrpSpPr/>
            <p:nvPr/>
          </p:nvGrpSpPr>
          <p:grpSpPr>
            <a:xfrm>
              <a:off x="219438" y="310533"/>
              <a:ext cx="399324" cy="217134"/>
              <a:chOff x="0" y="0"/>
              <a:chExt cx="399324" cy="217134"/>
            </a:xfrm>
          </p:grpSpPr>
          <p:sp>
            <p:nvSpPr>
              <p:cNvPr id="29" name="Freeform 98">
                <a:extLst>
                  <a:ext uri="{FF2B5EF4-FFF2-40B4-BE49-F238E27FC236}">
                    <a16:creationId xmlns:a16="http://schemas.microsoft.com/office/drawing/2014/main" id="{DC6AFE50-5010-4A69-8680-7AAB90A6313D}"/>
                  </a:ext>
                </a:extLst>
              </p:cNvPr>
              <p:cNvSpPr>
                <a:spLocks noEditPoints="1"/>
              </p:cNvSpPr>
              <p:nvPr/>
            </p:nvSpPr>
            <p:spPr>
              <a:xfrm>
                <a:off x="0" y="0"/>
                <a:ext cx="289511" cy="217134"/>
              </a:xfrm>
              <a:custGeom>
                <a:avLst/>
                <a:gdLst>
                  <a:gd name="txL" fmla="*/ 0 w 87"/>
                  <a:gd name="txT" fmla="*/ 0 h 65"/>
                  <a:gd name="txR" fmla="*/ 87 w 87"/>
                  <a:gd name="txB" fmla="*/ 65 h 65"/>
                </a:gdLst>
                <a:ahLst/>
                <a:cxnLst>
                  <a:cxn ang="0">
                    <a:pos x="2147483646" y="2147483646"/>
                  </a:cxn>
                  <a:cxn ang="0">
                    <a:pos x="2147483646"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30" name="Freeform 99">
                <a:extLst>
                  <a:ext uri="{FF2B5EF4-FFF2-40B4-BE49-F238E27FC236}">
                    <a16:creationId xmlns:a16="http://schemas.microsoft.com/office/drawing/2014/main" id="{1B0BF416-E18C-4F66-B556-822AD61033F9}"/>
                  </a:ext>
                </a:extLst>
              </p:cNvPr>
              <p:cNvSpPr>
                <a:spLocks noEditPoints="1"/>
              </p:cNvSpPr>
              <p:nvPr/>
            </p:nvSpPr>
            <p:spPr>
              <a:xfrm>
                <a:off x="299493" y="157233"/>
                <a:ext cx="99831" cy="32446"/>
              </a:xfrm>
              <a:custGeom>
                <a:avLst/>
                <a:gdLst>
                  <a:gd name="txL" fmla="*/ 0 w 30"/>
                  <a:gd name="txT" fmla="*/ 0 h 10"/>
                  <a:gd name="txR" fmla="*/ 30 w 30"/>
                  <a:gd name="txB" fmla="*/ 10 h 10"/>
                </a:gdLst>
                <a:ahLst/>
                <a:cxnLst>
                  <a:cxn ang="0">
                    <a:pos x="0"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31" name="Freeform 100">
                <a:extLst>
                  <a:ext uri="{FF2B5EF4-FFF2-40B4-BE49-F238E27FC236}">
                    <a16:creationId xmlns:a16="http://schemas.microsoft.com/office/drawing/2014/main" id="{A3CA89C1-3919-41BA-96F7-6834AB0395F5}"/>
                  </a:ext>
                </a:extLst>
              </p:cNvPr>
              <p:cNvSpPr>
                <a:spLocks noEditPoints="1"/>
              </p:cNvSpPr>
              <p:nvPr/>
            </p:nvSpPr>
            <p:spPr>
              <a:xfrm>
                <a:off x="299493" y="64890"/>
                <a:ext cx="99831" cy="32446"/>
              </a:xfrm>
              <a:custGeom>
                <a:avLst/>
                <a:gdLst>
                  <a:gd name="txL" fmla="*/ 0 w 30"/>
                  <a:gd name="txT" fmla="*/ 0 h 10"/>
                  <a:gd name="txR" fmla="*/ 30 w 30"/>
                  <a:gd name="txB" fmla="*/ 10 h 10"/>
                </a:gdLst>
                <a:ahLst/>
                <a:cxnLst>
                  <a:cxn ang="0">
                    <a:pos x="0" y="0"/>
                  </a:cxn>
                  <a:cxn ang="0">
                    <a:pos x="0" y="2147483646"/>
                  </a:cxn>
                  <a:cxn ang="0">
                    <a:pos x="2147483646" y="2147483646"/>
                  </a:cxn>
                  <a:cxn ang="0">
                    <a:pos x="2147483646" y="0"/>
                  </a:cxn>
                  <a:cxn ang="0">
                    <a:pos x="0"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grpSp>
        <p:nvGrpSpPr>
          <p:cNvPr id="32" name="组合 1">
            <a:extLst>
              <a:ext uri="{FF2B5EF4-FFF2-40B4-BE49-F238E27FC236}">
                <a16:creationId xmlns:a16="http://schemas.microsoft.com/office/drawing/2014/main" id="{4DFFE32C-E6AF-4435-B5A0-42EB4975695E}"/>
              </a:ext>
            </a:extLst>
          </p:cNvPr>
          <p:cNvGrpSpPr/>
          <p:nvPr/>
        </p:nvGrpSpPr>
        <p:grpSpPr>
          <a:xfrm>
            <a:off x="2212975" y="1947863"/>
            <a:ext cx="838200" cy="838200"/>
            <a:chOff x="0" y="0"/>
            <a:chExt cx="838200" cy="838200"/>
          </a:xfrm>
        </p:grpSpPr>
        <p:sp>
          <p:nvSpPr>
            <p:cNvPr id="33" name="Rounded Rectangle 5">
              <a:extLst>
                <a:ext uri="{FF2B5EF4-FFF2-40B4-BE49-F238E27FC236}">
                  <a16:creationId xmlns:a16="http://schemas.microsoft.com/office/drawing/2014/main" id="{B94ACF46-003E-4EF4-820D-EFD7149EA763}"/>
                </a:ext>
              </a:extLst>
            </p:cNvPr>
            <p:cNvSpPr/>
            <p:nvPr/>
          </p:nvSpPr>
          <p:spPr>
            <a:xfrm>
              <a:off x="0" y="0"/>
              <a:ext cx="838200" cy="838200"/>
            </a:xfrm>
            <a:prstGeom prst="roundRect">
              <a:avLst>
                <a:gd name="adj" fmla="val 16667"/>
              </a:avLst>
            </a:prstGeom>
            <a:solidFill>
              <a:srgbClr val="2B80A5"/>
            </a:solidFill>
            <a:ln w="9525">
              <a:noFill/>
            </a:ln>
          </p:spPr>
          <p:txBody>
            <a:bodyPr anchor="ctr"/>
            <a:lstStyle/>
            <a:p>
              <a:pPr lvl="0" algn="ctr" eaLnBrk="1" hangingPunct="1">
                <a:buNone/>
              </a:pPr>
              <a:endParaRPr lang="zh-CN" altLang="zh-CN" dirty="0">
                <a:solidFill>
                  <a:schemeClr val="bg1">
                    <a:lumMod val="50000"/>
                  </a:schemeClr>
                </a:solidFill>
                <a:latin typeface="Calibri" pitchFamily="34" charset="0"/>
                <a:ea typeface="宋体" pitchFamily="2" charset="-122"/>
                <a:sym typeface="Calibri" pitchFamily="34" charset="0"/>
              </a:endParaRPr>
            </a:p>
          </p:txBody>
        </p:sp>
        <p:grpSp>
          <p:nvGrpSpPr>
            <p:cNvPr id="34" name="Group 38">
              <a:extLst>
                <a:ext uri="{FF2B5EF4-FFF2-40B4-BE49-F238E27FC236}">
                  <a16:creationId xmlns:a16="http://schemas.microsoft.com/office/drawing/2014/main" id="{8A381D48-5BB6-4B31-925C-EEB27F639021}"/>
                </a:ext>
              </a:extLst>
            </p:cNvPr>
            <p:cNvGrpSpPr/>
            <p:nvPr/>
          </p:nvGrpSpPr>
          <p:grpSpPr>
            <a:xfrm>
              <a:off x="204463" y="177009"/>
              <a:ext cx="429274" cy="484183"/>
              <a:chOff x="0" y="0"/>
              <a:chExt cx="429274" cy="484183"/>
            </a:xfrm>
          </p:grpSpPr>
          <p:sp>
            <p:nvSpPr>
              <p:cNvPr id="35" name="Freeform 147">
                <a:extLst>
                  <a:ext uri="{FF2B5EF4-FFF2-40B4-BE49-F238E27FC236}">
                    <a16:creationId xmlns:a16="http://schemas.microsoft.com/office/drawing/2014/main" id="{AB4352A6-D5A1-4F78-81EA-F90DD7FDEFF7}"/>
                  </a:ext>
                </a:extLst>
              </p:cNvPr>
              <p:cNvSpPr/>
              <p:nvPr/>
            </p:nvSpPr>
            <p:spPr>
              <a:xfrm>
                <a:off x="0" y="0"/>
                <a:ext cx="429274" cy="87353"/>
              </a:xfrm>
              <a:custGeom>
                <a:avLst/>
                <a:gdLst>
                  <a:gd name="txL" fmla="*/ 0 w 129"/>
                  <a:gd name="txT" fmla="*/ 0 h 26"/>
                  <a:gd name="txR" fmla="*/ 129 w 129"/>
                  <a:gd name="txB" fmla="*/ 26 h 26"/>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36" name="Freeform 148">
                <a:extLst>
                  <a:ext uri="{FF2B5EF4-FFF2-40B4-BE49-F238E27FC236}">
                    <a16:creationId xmlns:a16="http://schemas.microsoft.com/office/drawing/2014/main" id="{2D8D8C78-A0C2-44B6-BB63-D7E37C70CFF8}"/>
                  </a:ext>
                </a:extLst>
              </p:cNvPr>
              <p:cNvSpPr>
                <a:spLocks noEditPoints="1"/>
              </p:cNvSpPr>
              <p:nvPr/>
            </p:nvSpPr>
            <p:spPr>
              <a:xfrm>
                <a:off x="37436" y="107319"/>
                <a:ext cx="356897" cy="376864"/>
              </a:xfrm>
              <a:custGeom>
                <a:avLst/>
                <a:gdLst>
                  <a:gd name="txL" fmla="*/ 0 w 143"/>
                  <a:gd name="txT" fmla="*/ 0 h 151"/>
                  <a:gd name="txR" fmla="*/ 143 w 143"/>
                  <a:gd name="txB" fmla="*/ 151 h 151"/>
                </a:gdLst>
                <a:ah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sp>
            <p:nvSpPr>
              <p:cNvPr id="37" name="Freeform 149">
                <a:extLst>
                  <a:ext uri="{FF2B5EF4-FFF2-40B4-BE49-F238E27FC236}">
                    <a16:creationId xmlns:a16="http://schemas.microsoft.com/office/drawing/2014/main" id="{F8AA0042-05AB-420F-88B3-036707B1EFAD}"/>
                  </a:ext>
                </a:extLst>
              </p:cNvPr>
              <p:cNvSpPr/>
              <p:nvPr/>
            </p:nvSpPr>
            <p:spPr>
              <a:xfrm>
                <a:off x="64890" y="179696"/>
                <a:ext cx="174705" cy="102328"/>
              </a:xfrm>
              <a:custGeom>
                <a:avLst/>
                <a:gdLst>
                  <a:gd name="txL" fmla="*/ 0 w 70"/>
                  <a:gd name="txT" fmla="*/ 0 h 41"/>
                  <a:gd name="txR" fmla="*/ 70 w 70"/>
                  <a:gd name="txB" fmla="*/ 41 h 4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70" h="41">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chemeClr val="bg1">
                  <a:alpha val="100000"/>
                </a:schemeClr>
              </a:solidFill>
              <a:ln w="9525">
                <a:noFill/>
              </a:ln>
            </p:spPr>
            <p:txBody>
              <a:bodyPr/>
              <a:lstStyle/>
              <a:p>
                <a:endParaRPr lang="zh-CN" altLang="en-US">
                  <a:solidFill>
                    <a:schemeClr val="bg1">
                      <a:lumMod val="50000"/>
                    </a:schemeClr>
                  </a:solidFill>
                </a:endParaRPr>
              </a:p>
            </p:txBody>
          </p:sp>
        </p:grpSp>
      </p:grpSp>
      <p:sp>
        <p:nvSpPr>
          <p:cNvPr id="38" name="文本框 7">
            <a:extLst>
              <a:ext uri="{FF2B5EF4-FFF2-40B4-BE49-F238E27FC236}">
                <a16:creationId xmlns:a16="http://schemas.microsoft.com/office/drawing/2014/main" id="{CD297DC0-CBC8-4131-B65C-311F65108981}"/>
              </a:ext>
            </a:extLst>
          </p:cNvPr>
          <p:cNvSpPr/>
          <p:nvPr/>
        </p:nvSpPr>
        <p:spPr>
          <a:xfrm>
            <a:off x="3222625" y="1936750"/>
            <a:ext cx="1723549" cy="40011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39" name="文本框 8">
            <a:extLst>
              <a:ext uri="{FF2B5EF4-FFF2-40B4-BE49-F238E27FC236}">
                <a16:creationId xmlns:a16="http://schemas.microsoft.com/office/drawing/2014/main" id="{6445FA2B-5C07-41EE-9332-28AA0862CDDF}"/>
              </a:ext>
            </a:extLst>
          </p:cNvPr>
          <p:cNvSpPr/>
          <p:nvPr/>
        </p:nvSpPr>
        <p:spPr>
          <a:xfrm>
            <a:off x="3216275" y="2339975"/>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0" name="文本框 88">
            <a:extLst>
              <a:ext uri="{FF2B5EF4-FFF2-40B4-BE49-F238E27FC236}">
                <a16:creationId xmlns:a16="http://schemas.microsoft.com/office/drawing/2014/main" id="{878CA83F-629D-468A-94F9-9EF5582B6522}"/>
              </a:ext>
            </a:extLst>
          </p:cNvPr>
          <p:cNvSpPr/>
          <p:nvPr/>
        </p:nvSpPr>
        <p:spPr>
          <a:xfrm>
            <a:off x="3222625" y="3468688"/>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41" name="文本框 89">
            <a:extLst>
              <a:ext uri="{FF2B5EF4-FFF2-40B4-BE49-F238E27FC236}">
                <a16:creationId xmlns:a16="http://schemas.microsoft.com/office/drawing/2014/main" id="{6CDFF017-C8A2-4068-9D2C-98C07FE1DFC7}"/>
              </a:ext>
            </a:extLst>
          </p:cNvPr>
          <p:cNvSpPr/>
          <p:nvPr/>
        </p:nvSpPr>
        <p:spPr>
          <a:xfrm>
            <a:off x="3216275" y="3871913"/>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2" name="文本框 90">
            <a:extLst>
              <a:ext uri="{FF2B5EF4-FFF2-40B4-BE49-F238E27FC236}">
                <a16:creationId xmlns:a16="http://schemas.microsoft.com/office/drawing/2014/main" id="{511A0D98-F181-4C26-A20D-7841379F2946}"/>
              </a:ext>
            </a:extLst>
          </p:cNvPr>
          <p:cNvSpPr/>
          <p:nvPr/>
        </p:nvSpPr>
        <p:spPr>
          <a:xfrm>
            <a:off x="3222625" y="5000625"/>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43" name="文本框 91">
            <a:extLst>
              <a:ext uri="{FF2B5EF4-FFF2-40B4-BE49-F238E27FC236}">
                <a16:creationId xmlns:a16="http://schemas.microsoft.com/office/drawing/2014/main" id="{B8C741BB-6B2C-4D1F-B4E6-A684AF07DF09}"/>
              </a:ext>
            </a:extLst>
          </p:cNvPr>
          <p:cNvSpPr/>
          <p:nvPr/>
        </p:nvSpPr>
        <p:spPr>
          <a:xfrm>
            <a:off x="3216275" y="5403850"/>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4" name="文本框 92">
            <a:extLst>
              <a:ext uri="{FF2B5EF4-FFF2-40B4-BE49-F238E27FC236}">
                <a16:creationId xmlns:a16="http://schemas.microsoft.com/office/drawing/2014/main" id="{67674E3D-F870-4DEE-8855-2E31109CAF4C}"/>
              </a:ext>
            </a:extLst>
          </p:cNvPr>
          <p:cNvSpPr/>
          <p:nvPr/>
        </p:nvSpPr>
        <p:spPr>
          <a:xfrm>
            <a:off x="7529513" y="1936750"/>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45" name="文本框 93">
            <a:extLst>
              <a:ext uri="{FF2B5EF4-FFF2-40B4-BE49-F238E27FC236}">
                <a16:creationId xmlns:a16="http://schemas.microsoft.com/office/drawing/2014/main" id="{1242F562-FD4E-4BA3-BD0D-A71ABAE00029}"/>
              </a:ext>
            </a:extLst>
          </p:cNvPr>
          <p:cNvSpPr/>
          <p:nvPr/>
        </p:nvSpPr>
        <p:spPr>
          <a:xfrm>
            <a:off x="7523163" y="2339975"/>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6" name="文本框 94">
            <a:extLst>
              <a:ext uri="{FF2B5EF4-FFF2-40B4-BE49-F238E27FC236}">
                <a16:creationId xmlns:a16="http://schemas.microsoft.com/office/drawing/2014/main" id="{BAF1B63B-4CE7-418C-9956-C1880475ECB9}"/>
              </a:ext>
            </a:extLst>
          </p:cNvPr>
          <p:cNvSpPr/>
          <p:nvPr/>
        </p:nvSpPr>
        <p:spPr>
          <a:xfrm>
            <a:off x="7529513" y="3468688"/>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47" name="文本框 95">
            <a:extLst>
              <a:ext uri="{FF2B5EF4-FFF2-40B4-BE49-F238E27FC236}">
                <a16:creationId xmlns:a16="http://schemas.microsoft.com/office/drawing/2014/main" id="{3935837E-22EC-4E2F-B017-4FFA1A25F060}"/>
              </a:ext>
            </a:extLst>
          </p:cNvPr>
          <p:cNvSpPr/>
          <p:nvPr/>
        </p:nvSpPr>
        <p:spPr>
          <a:xfrm>
            <a:off x="7523163" y="3871913"/>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8" name="文本框 96">
            <a:extLst>
              <a:ext uri="{FF2B5EF4-FFF2-40B4-BE49-F238E27FC236}">
                <a16:creationId xmlns:a16="http://schemas.microsoft.com/office/drawing/2014/main" id="{13AE36D3-FC3E-449B-BC9E-F3AFCCBCFD12}"/>
              </a:ext>
            </a:extLst>
          </p:cNvPr>
          <p:cNvSpPr/>
          <p:nvPr/>
        </p:nvSpPr>
        <p:spPr>
          <a:xfrm>
            <a:off x="7529513" y="5000625"/>
            <a:ext cx="1724025" cy="400050"/>
          </a:xfrm>
          <a:prstGeom prst="rect">
            <a:avLst/>
          </a:prstGeom>
          <a:noFill/>
          <a:ln w="9525">
            <a:noFill/>
            <a:miter/>
          </a:ln>
        </p:spPr>
        <p:txBody>
          <a:bodyPr wrap="none">
            <a:spAutoFit/>
          </a:bodyPr>
          <a:lstStyle/>
          <a:p>
            <a:pPr lvl="0"/>
            <a:r>
              <a:rPr lang="zh-CN" altLang="en-US" sz="2000" b="1" dirty="0">
                <a:solidFill>
                  <a:schemeClr val="bg1">
                    <a:lumMod val="50000"/>
                  </a:schemeClr>
                </a:solidFill>
                <a:latin typeface="微软雅黑" pitchFamily="34" charset="-122"/>
                <a:ea typeface="微软雅黑" pitchFamily="34" charset="-122"/>
                <a:sym typeface="微软雅黑" pitchFamily="34" charset="-122"/>
              </a:rPr>
              <a:t>点击加入标题</a:t>
            </a:r>
          </a:p>
        </p:txBody>
      </p:sp>
      <p:sp>
        <p:nvSpPr>
          <p:cNvPr id="49" name="文本框 97">
            <a:extLst>
              <a:ext uri="{FF2B5EF4-FFF2-40B4-BE49-F238E27FC236}">
                <a16:creationId xmlns:a16="http://schemas.microsoft.com/office/drawing/2014/main" id="{4DBE88F6-B5A2-4EFC-B840-60781762BB51}"/>
              </a:ext>
            </a:extLst>
          </p:cNvPr>
          <p:cNvSpPr/>
          <p:nvPr/>
        </p:nvSpPr>
        <p:spPr>
          <a:xfrm>
            <a:off x="7523163" y="5403850"/>
            <a:ext cx="2717800" cy="738664"/>
          </a:xfrm>
          <a:prstGeom prst="rect">
            <a:avLst/>
          </a:prstGeom>
          <a:noFill/>
          <a:ln w="9525">
            <a:noFill/>
            <a:miter/>
          </a:ln>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extLst>
      <p:ext uri="{BB962C8B-B14F-4D97-AF65-F5344CB8AC3E}">
        <p14:creationId xmlns:p14="http://schemas.microsoft.com/office/powerpoint/2010/main" val="3793728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250"/>
                                        <p:tgtEl>
                                          <p:spTgt spid="32"/>
                                        </p:tgtEl>
                                        <p:attrNameLst>
                                          <p:attrName>ppt_x</p:attrName>
                                        </p:attrNameLst>
                                      </p:cBhvr>
                                      <p:tavLst>
                                        <p:tav tm="0">
                                          <p:val>
                                            <p:strVal val="#ppt_x-#ppt_w*1.125000"/>
                                          </p:val>
                                        </p:tav>
                                        <p:tav tm="100000">
                                          <p:val>
                                            <p:strVal val="#ppt_x"/>
                                          </p:val>
                                        </p:tav>
                                      </p:tavLst>
                                    </p:anim>
                                    <p:animEffect filter="wipe(right)">
                                      <p:cBhvr>
                                        <p:cTn id="12" dur="250"/>
                                        <p:tgtEl>
                                          <p:spTgt spid="32"/>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filter="wipe(left)">
                                      <p:cBhvr>
                                        <p:cTn id="16" dur="500"/>
                                        <p:tgtEl>
                                          <p:spTgt spid="3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filter="wipe(left)">
                                      <p:cBhvr>
                                        <p:cTn id="19" dur="500"/>
                                        <p:tgtEl>
                                          <p:spTgt spid="39"/>
                                        </p:tgtEl>
                                      </p:cBhvr>
                                    </p:animEffect>
                                  </p:childTnLst>
                                </p:cTn>
                              </p:par>
                            </p:childTnLst>
                          </p:cTn>
                        </p:par>
                        <p:par>
                          <p:cTn id="20" fill="hold">
                            <p:stCondLst>
                              <p:cond delay="1250"/>
                            </p:stCondLst>
                            <p:childTnLst>
                              <p:par>
                                <p:cTn id="21" presetID="1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250"/>
                                        <p:tgtEl>
                                          <p:spTgt spid="16"/>
                                        </p:tgtEl>
                                        <p:attrNameLst>
                                          <p:attrName>ppt_x</p:attrName>
                                        </p:attrNameLst>
                                      </p:cBhvr>
                                      <p:tavLst>
                                        <p:tav tm="0">
                                          <p:val>
                                            <p:strVal val="#ppt_x-#ppt_w*1.125000"/>
                                          </p:val>
                                        </p:tav>
                                        <p:tav tm="100000">
                                          <p:val>
                                            <p:strVal val="#ppt_x"/>
                                          </p:val>
                                        </p:tav>
                                      </p:tavLst>
                                    </p:anim>
                                    <p:animEffect filter="wipe(right)">
                                      <p:cBhvr>
                                        <p:cTn id="24" dur="25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filter="wipe(left)">
                                      <p:cBhvr>
                                        <p:cTn id="28" dur="500"/>
                                        <p:tgtEl>
                                          <p:spTgt spid="4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filter="wipe(left)">
                                      <p:cBhvr>
                                        <p:cTn id="31" dur="500"/>
                                        <p:tgtEl>
                                          <p:spTgt spid="41"/>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50"/>
                                        <p:tgtEl>
                                          <p:spTgt spid="7"/>
                                        </p:tgtEl>
                                        <p:attrNameLst>
                                          <p:attrName>ppt_x</p:attrName>
                                        </p:attrNameLst>
                                      </p:cBhvr>
                                      <p:tavLst>
                                        <p:tav tm="0">
                                          <p:val>
                                            <p:strVal val="#ppt_x-#ppt_w*1.125000"/>
                                          </p:val>
                                        </p:tav>
                                        <p:tav tm="100000">
                                          <p:val>
                                            <p:strVal val="#ppt_x"/>
                                          </p:val>
                                        </p:tav>
                                      </p:tavLst>
                                    </p:anim>
                                    <p:animEffect filter="wipe(right)">
                                      <p:cBhvr>
                                        <p:cTn id="36" dur="250"/>
                                        <p:tgtEl>
                                          <p:spTgt spid="7"/>
                                        </p:tgtEl>
                                      </p:cBhvr>
                                    </p:animEffect>
                                  </p:childTnLst>
                                </p:cTn>
                              </p:par>
                            </p:childTnLst>
                          </p:cTn>
                        </p:par>
                        <p:par>
                          <p:cTn id="37" fill="hold">
                            <p:stCondLst>
                              <p:cond delay="2250"/>
                            </p:stCondLst>
                            <p:childTnLst>
                              <p:par>
                                <p:cTn id="38" presetID="22" presetClass="entr" presetSubtype="8"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filter="wipe(left)">
                                      <p:cBhvr>
                                        <p:cTn id="40" dur="500"/>
                                        <p:tgtEl>
                                          <p:spTgt spid="4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filter="wipe(left)">
                                      <p:cBhvr>
                                        <p:cTn id="43" dur="500"/>
                                        <p:tgtEl>
                                          <p:spTgt spid="43"/>
                                        </p:tgtEl>
                                      </p:cBhvr>
                                    </p:animEffect>
                                  </p:childTnLst>
                                </p:cTn>
                              </p:par>
                            </p:childTnLst>
                          </p:cTn>
                        </p:par>
                        <p:par>
                          <p:cTn id="44" fill="hold">
                            <p:stCondLst>
                              <p:cond delay="2750"/>
                            </p:stCondLst>
                            <p:childTnLst>
                              <p:par>
                                <p:cTn id="45" presetID="1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250"/>
                                        <p:tgtEl>
                                          <p:spTgt spid="10"/>
                                        </p:tgtEl>
                                        <p:attrNameLst>
                                          <p:attrName>ppt_x</p:attrName>
                                        </p:attrNameLst>
                                      </p:cBhvr>
                                      <p:tavLst>
                                        <p:tav tm="0">
                                          <p:val>
                                            <p:strVal val="#ppt_x-#ppt_w*1.125000"/>
                                          </p:val>
                                        </p:tav>
                                        <p:tav tm="100000">
                                          <p:val>
                                            <p:strVal val="#ppt_x"/>
                                          </p:val>
                                        </p:tav>
                                      </p:tavLst>
                                    </p:anim>
                                    <p:animEffect filter="wipe(right)">
                                      <p:cBhvr>
                                        <p:cTn id="48" dur="250"/>
                                        <p:tgtEl>
                                          <p:spTgt spid="10"/>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filter="wipe(left)">
                                      <p:cBhvr>
                                        <p:cTn id="52" dur="500"/>
                                        <p:tgtEl>
                                          <p:spTgt spid="4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filter="wipe(left)">
                                      <p:cBhvr>
                                        <p:cTn id="55" dur="500"/>
                                        <p:tgtEl>
                                          <p:spTgt spid="45"/>
                                        </p:tgtEl>
                                      </p:cBhvr>
                                    </p:animEffect>
                                  </p:childTnLst>
                                </p:cTn>
                              </p:par>
                            </p:childTnLst>
                          </p:cTn>
                        </p:par>
                        <p:par>
                          <p:cTn id="56" fill="hold">
                            <p:stCondLst>
                              <p:cond delay="35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p:tgtEl>
                                          <p:spTgt spid="19"/>
                                        </p:tgtEl>
                                        <p:attrNameLst>
                                          <p:attrName>ppt_x</p:attrName>
                                        </p:attrNameLst>
                                      </p:cBhvr>
                                      <p:tavLst>
                                        <p:tav tm="0">
                                          <p:val>
                                            <p:strVal val="#ppt_x-#ppt_w*1.125000"/>
                                          </p:val>
                                        </p:tav>
                                        <p:tav tm="100000">
                                          <p:val>
                                            <p:strVal val="#ppt_x"/>
                                          </p:val>
                                        </p:tav>
                                      </p:tavLst>
                                    </p:anim>
                                    <p:animEffect filter="wipe(right)">
                                      <p:cBhvr>
                                        <p:cTn id="60" dur="250"/>
                                        <p:tgtEl>
                                          <p:spTgt spid="19"/>
                                        </p:tgtEl>
                                      </p:cBhvr>
                                    </p:animEffect>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filter="wipe(left)">
                                      <p:cBhvr>
                                        <p:cTn id="64" dur="500"/>
                                        <p:tgtEl>
                                          <p:spTgt spid="4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filter="wipe(left)">
                                      <p:cBhvr>
                                        <p:cTn id="67" dur="500"/>
                                        <p:tgtEl>
                                          <p:spTgt spid="47"/>
                                        </p:tgtEl>
                                      </p:cBhvr>
                                    </p:animEffect>
                                  </p:childTnLst>
                                </p:cTn>
                              </p:par>
                            </p:childTnLst>
                          </p:cTn>
                        </p:par>
                        <p:par>
                          <p:cTn id="68" fill="hold">
                            <p:stCondLst>
                              <p:cond delay="4250"/>
                            </p:stCondLst>
                            <p:childTnLst>
                              <p:par>
                                <p:cTn id="69" presetID="1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250"/>
                                        <p:tgtEl>
                                          <p:spTgt spid="26"/>
                                        </p:tgtEl>
                                        <p:attrNameLst>
                                          <p:attrName>ppt_x</p:attrName>
                                        </p:attrNameLst>
                                      </p:cBhvr>
                                      <p:tavLst>
                                        <p:tav tm="0">
                                          <p:val>
                                            <p:strVal val="#ppt_x-#ppt_w*1.125000"/>
                                          </p:val>
                                        </p:tav>
                                        <p:tav tm="100000">
                                          <p:val>
                                            <p:strVal val="#ppt_x"/>
                                          </p:val>
                                        </p:tav>
                                      </p:tavLst>
                                    </p:anim>
                                    <p:animEffect filter="wipe(right)">
                                      <p:cBhvr>
                                        <p:cTn id="72" dur="250"/>
                                        <p:tgtEl>
                                          <p:spTgt spid="26"/>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filter="wipe(left)">
                                      <p:cBhvr>
                                        <p:cTn id="76" dur="500"/>
                                        <p:tgtEl>
                                          <p:spTgt spid="4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filter="wipe(left)">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p:bldP spid="39" grpId="0" bldLvl="0"/>
      <p:bldP spid="40" grpId="0" bldLvl="0"/>
      <p:bldP spid="41" grpId="0" bldLvl="0"/>
      <p:bldP spid="42" grpId="0" bldLvl="0"/>
      <p:bldP spid="43" grpId="0" bldLvl="0"/>
      <p:bldP spid="44" grpId="0" bldLvl="0"/>
      <p:bldP spid="45" grpId="0" bldLvl="0"/>
      <p:bldP spid="46" grpId="0" bldLvl="0"/>
      <p:bldP spid="47" grpId="0" bldLvl="0"/>
      <p:bldP spid="48" grpId="0" bldLvl="0"/>
      <p:bldP spid="4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Freeform 6">
            <a:extLst>
              <a:ext uri="{FF2B5EF4-FFF2-40B4-BE49-F238E27FC236}">
                <a16:creationId xmlns:a16="http://schemas.microsoft.com/office/drawing/2014/main" id="{49A1FD25-FF83-4B07-8FCF-50E032EC46E8}"/>
              </a:ext>
            </a:extLst>
          </p:cNvPr>
          <p:cNvSpPr>
            <a:spLocks/>
          </p:cNvSpPr>
          <p:nvPr/>
        </p:nvSpPr>
        <p:spPr bwMode="auto">
          <a:xfrm>
            <a:off x="1618578" y="3370660"/>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8" name="Text Box 10">
            <a:extLst>
              <a:ext uri="{FF2B5EF4-FFF2-40B4-BE49-F238E27FC236}">
                <a16:creationId xmlns:a16="http://schemas.microsoft.com/office/drawing/2014/main" id="{F6F389E4-980D-4FB1-B7FC-B1C9C9D1C027}"/>
              </a:ext>
            </a:extLst>
          </p:cNvPr>
          <p:cNvSpPr txBox="1">
            <a:spLocks noChangeArrowheads="1"/>
          </p:cNvSpPr>
          <p:nvPr/>
        </p:nvSpPr>
        <p:spPr bwMode="auto">
          <a:xfrm>
            <a:off x="1684982" y="3512133"/>
            <a:ext cx="2059604" cy="801117"/>
          </a:xfrm>
          <a:prstGeom prst="rect">
            <a:avLst/>
          </a:prstGeom>
          <a:noFill/>
          <a:ln w="9525">
            <a:noFill/>
            <a:miter lim="800000"/>
            <a:headEnd/>
            <a:tailEnd/>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9" name="Freeform 6">
            <a:extLst>
              <a:ext uri="{FF2B5EF4-FFF2-40B4-BE49-F238E27FC236}">
                <a16:creationId xmlns:a16="http://schemas.microsoft.com/office/drawing/2014/main" id="{6FC74CCB-0721-4AF7-88B3-7A99AD3AA9CF}"/>
              </a:ext>
            </a:extLst>
          </p:cNvPr>
          <p:cNvSpPr>
            <a:spLocks/>
          </p:cNvSpPr>
          <p:nvPr/>
        </p:nvSpPr>
        <p:spPr bwMode="auto">
          <a:xfrm>
            <a:off x="1618578" y="4630974"/>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10" name="Text Box 10">
            <a:extLst>
              <a:ext uri="{FF2B5EF4-FFF2-40B4-BE49-F238E27FC236}">
                <a16:creationId xmlns:a16="http://schemas.microsoft.com/office/drawing/2014/main" id="{F4E532A1-5AC8-40C2-8054-811C362C3458}"/>
              </a:ext>
            </a:extLst>
          </p:cNvPr>
          <p:cNvSpPr txBox="1">
            <a:spLocks noChangeArrowheads="1"/>
          </p:cNvSpPr>
          <p:nvPr/>
        </p:nvSpPr>
        <p:spPr bwMode="auto">
          <a:xfrm>
            <a:off x="1684982" y="4772447"/>
            <a:ext cx="2059604" cy="801117"/>
          </a:xfrm>
          <a:prstGeom prst="rect">
            <a:avLst/>
          </a:prstGeom>
          <a:noFill/>
          <a:ln w="9525">
            <a:noFill/>
            <a:miter lim="800000"/>
            <a:headEnd/>
            <a:tailEnd/>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1" name="Freeform 6">
            <a:extLst>
              <a:ext uri="{FF2B5EF4-FFF2-40B4-BE49-F238E27FC236}">
                <a16:creationId xmlns:a16="http://schemas.microsoft.com/office/drawing/2014/main" id="{32171336-86F2-45C5-ACFD-DBFECA48092F}"/>
              </a:ext>
            </a:extLst>
          </p:cNvPr>
          <p:cNvSpPr>
            <a:spLocks/>
          </p:cNvSpPr>
          <p:nvPr/>
        </p:nvSpPr>
        <p:spPr bwMode="auto">
          <a:xfrm flipH="1">
            <a:off x="8320835" y="3457806"/>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12" name="Text Box 10">
            <a:extLst>
              <a:ext uri="{FF2B5EF4-FFF2-40B4-BE49-F238E27FC236}">
                <a16:creationId xmlns:a16="http://schemas.microsoft.com/office/drawing/2014/main" id="{EFF958F2-F2F7-4EC7-923C-1008491AAF24}"/>
              </a:ext>
            </a:extLst>
          </p:cNvPr>
          <p:cNvSpPr txBox="1">
            <a:spLocks noChangeArrowheads="1"/>
          </p:cNvSpPr>
          <p:nvPr/>
        </p:nvSpPr>
        <p:spPr bwMode="auto">
          <a:xfrm>
            <a:off x="8593407" y="3610431"/>
            <a:ext cx="2059604" cy="801117"/>
          </a:xfrm>
          <a:prstGeom prst="rect">
            <a:avLst/>
          </a:prstGeom>
          <a:noFill/>
          <a:ln w="9525">
            <a:noFill/>
            <a:miter lim="800000"/>
            <a:headEnd/>
            <a:tailEnd/>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id="{047EEF86-25DA-4B5B-96A9-0C7CB5017404}"/>
              </a:ext>
            </a:extLst>
          </p:cNvPr>
          <p:cNvSpPr>
            <a:spLocks/>
          </p:cNvSpPr>
          <p:nvPr/>
        </p:nvSpPr>
        <p:spPr bwMode="auto">
          <a:xfrm flipH="1">
            <a:off x="8312730" y="4686684"/>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14" name="Text Box 10">
            <a:extLst>
              <a:ext uri="{FF2B5EF4-FFF2-40B4-BE49-F238E27FC236}">
                <a16:creationId xmlns:a16="http://schemas.microsoft.com/office/drawing/2014/main" id="{1A1BDAE9-296A-44DF-8541-59E76E287766}"/>
              </a:ext>
            </a:extLst>
          </p:cNvPr>
          <p:cNvSpPr txBox="1">
            <a:spLocks noChangeArrowheads="1"/>
          </p:cNvSpPr>
          <p:nvPr/>
        </p:nvSpPr>
        <p:spPr bwMode="auto">
          <a:xfrm>
            <a:off x="8585302" y="4839309"/>
            <a:ext cx="2059604" cy="801117"/>
          </a:xfrm>
          <a:prstGeom prst="rect">
            <a:avLst/>
          </a:prstGeom>
          <a:noFill/>
          <a:ln w="9525">
            <a:noFill/>
            <a:miter lim="800000"/>
            <a:headEnd/>
            <a:tailEnd/>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F6BCE6A8-BD27-4576-8D7A-B0B37833D1CF}"/>
              </a:ext>
            </a:extLst>
          </p:cNvPr>
          <p:cNvGrpSpPr/>
          <p:nvPr/>
        </p:nvGrpSpPr>
        <p:grpSpPr>
          <a:xfrm>
            <a:off x="4386787" y="2189408"/>
            <a:ext cx="3696240" cy="3604722"/>
            <a:chOff x="4452938" y="2259013"/>
            <a:chExt cx="3462337" cy="3376612"/>
          </a:xfrm>
          <a:solidFill>
            <a:srgbClr val="2B80A5"/>
          </a:solidFill>
        </p:grpSpPr>
        <p:grpSp>
          <p:nvGrpSpPr>
            <p:cNvPr id="16" name="Group 5">
              <a:extLst>
                <a:ext uri="{FF2B5EF4-FFF2-40B4-BE49-F238E27FC236}">
                  <a16:creationId xmlns:a16="http://schemas.microsoft.com/office/drawing/2014/main" id="{D702D24B-A0C8-4530-818D-C2E0DFC28B5E}"/>
                </a:ext>
              </a:extLst>
            </p:cNvPr>
            <p:cNvGrpSpPr>
              <a:grpSpLocks/>
            </p:cNvGrpSpPr>
            <p:nvPr/>
          </p:nvGrpSpPr>
          <p:grpSpPr bwMode="auto">
            <a:xfrm>
              <a:off x="4452938" y="2259013"/>
              <a:ext cx="3462337" cy="3376612"/>
              <a:chOff x="0" y="0"/>
              <a:chExt cx="7716441" cy="7523163"/>
            </a:xfrm>
            <a:grpFill/>
          </p:grpSpPr>
          <p:sp>
            <p:nvSpPr>
              <p:cNvPr id="24" name="AutoShape 6">
                <a:extLst>
                  <a:ext uri="{FF2B5EF4-FFF2-40B4-BE49-F238E27FC236}">
                    <a16:creationId xmlns:a16="http://schemas.microsoft.com/office/drawing/2014/main" id="{F3E90112-1857-4D90-9BF6-2866C83E1D66}"/>
                  </a:ext>
                </a:extLst>
              </p:cNvPr>
              <p:cNvSpPr>
                <a:spLocks noChangeArrowheads="1"/>
              </p:cNvSpPr>
              <p:nvPr/>
            </p:nvSpPr>
            <p:spPr bwMode="auto">
              <a:xfrm>
                <a:off x="3855839" y="0"/>
                <a:ext cx="3117690" cy="2341563"/>
              </a:xfrm>
              <a:custGeom>
                <a:avLst/>
                <a:gdLst>
                  <a:gd name="T0" fmla="*/ 333275 w 21600"/>
                  <a:gd name="T1" fmla="*/ 0 h 21600"/>
                  <a:gd name="T2" fmla="*/ 0 w 21600"/>
                  <a:gd name="T3" fmla="*/ 117512 h 21600"/>
                  <a:gd name="T4" fmla="*/ 3770817 w 21600"/>
                  <a:gd name="T5" fmla="*/ 139305762 h 21600"/>
                  <a:gd name="T6" fmla="*/ 308562254 w 21600"/>
                  <a:gd name="T7" fmla="*/ 253827055 h 21600"/>
                  <a:gd name="T8" fmla="*/ 449978796 w 21600"/>
                  <a:gd name="T9" fmla="*/ 163255940 h 21600"/>
                  <a:gd name="T10" fmla="*/ 333275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 y="0"/>
                    </a:moveTo>
                    <a:lnTo>
                      <a:pt x="0" y="10"/>
                    </a:lnTo>
                    <a:lnTo>
                      <a:pt x="181" y="11854"/>
                    </a:lnTo>
                    <a:lnTo>
                      <a:pt x="14811" y="21599"/>
                    </a:lnTo>
                    <a:lnTo>
                      <a:pt x="21599" y="13892"/>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zh-CN" altLang="en-US"/>
              </a:p>
            </p:txBody>
          </p:sp>
          <p:sp>
            <p:nvSpPr>
              <p:cNvPr id="25" name="AutoShape 7">
                <a:extLst>
                  <a:ext uri="{FF2B5EF4-FFF2-40B4-BE49-F238E27FC236}">
                    <a16:creationId xmlns:a16="http://schemas.microsoft.com/office/drawing/2014/main" id="{C19965C7-D48A-472A-B293-9DAC504CCB41}"/>
                  </a:ext>
                </a:extLst>
              </p:cNvPr>
              <p:cNvSpPr/>
              <p:nvPr/>
            </p:nvSpPr>
            <p:spPr bwMode="auto">
              <a:xfrm>
                <a:off x="5993422" y="1503217"/>
                <a:ext cx="1719482" cy="3321229"/>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
                <a:extLst>
                  <a:ext uri="{FF2B5EF4-FFF2-40B4-BE49-F238E27FC236}">
                    <a16:creationId xmlns:a16="http://schemas.microsoft.com/office/drawing/2014/main" id="{02FC33BA-AF3E-43FE-B89D-2D998FD4E695}"/>
                  </a:ext>
                </a:extLst>
              </p:cNvPr>
              <p:cNvSpPr/>
              <p:nvPr/>
            </p:nvSpPr>
            <p:spPr bwMode="auto">
              <a:xfrm>
                <a:off x="5048767" y="4598079"/>
                <a:ext cx="2667674" cy="2925084"/>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9">
                <a:extLst>
                  <a:ext uri="{FF2B5EF4-FFF2-40B4-BE49-F238E27FC236}">
                    <a16:creationId xmlns:a16="http://schemas.microsoft.com/office/drawing/2014/main" id="{00CE98EC-41C9-47D3-B3BB-524F4765E4DA}"/>
                  </a:ext>
                </a:extLst>
              </p:cNvPr>
              <p:cNvSpPr/>
              <p:nvPr/>
            </p:nvSpPr>
            <p:spPr bwMode="auto">
              <a:xfrm>
                <a:off x="2129894" y="6405476"/>
                <a:ext cx="3446041" cy="1117687"/>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0">
                <a:extLst>
                  <a:ext uri="{FF2B5EF4-FFF2-40B4-BE49-F238E27FC236}">
                    <a16:creationId xmlns:a16="http://schemas.microsoft.com/office/drawing/2014/main" id="{8960F554-EBD1-40BC-9301-199B5EFA3E1A}"/>
                  </a:ext>
                </a:extLst>
              </p:cNvPr>
              <p:cNvSpPr/>
              <p:nvPr/>
            </p:nvSpPr>
            <p:spPr bwMode="auto">
              <a:xfrm>
                <a:off x="0" y="4598079"/>
                <a:ext cx="2734896" cy="2910936"/>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eaLnBrk="1" hangingPunct="1">
                  <a:defRPr/>
                </a:pPr>
                <a:endParaRPr lang="zh-CN" altLang="en-US" sz="14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1">
                <a:extLst>
                  <a:ext uri="{FF2B5EF4-FFF2-40B4-BE49-F238E27FC236}">
                    <a16:creationId xmlns:a16="http://schemas.microsoft.com/office/drawing/2014/main" id="{0088DDDE-4F0C-454D-95AC-E222662C5B47}"/>
                  </a:ext>
                </a:extLst>
              </p:cNvPr>
              <p:cNvSpPr>
                <a:spLocks noChangeArrowheads="1"/>
              </p:cNvSpPr>
              <p:nvPr/>
            </p:nvSpPr>
            <p:spPr bwMode="auto">
              <a:xfrm>
                <a:off x="0" y="1477963"/>
                <a:ext cx="1776321" cy="3359150"/>
              </a:xfrm>
              <a:custGeom>
                <a:avLst/>
                <a:gdLst>
                  <a:gd name="T0" fmla="*/ 63875928 w 21600"/>
                  <a:gd name="T1" fmla="*/ 0 h 21600"/>
                  <a:gd name="T2" fmla="*/ 0 w 21600"/>
                  <a:gd name="T3" fmla="*/ 522402256 h 21600"/>
                  <a:gd name="T4" fmla="*/ 103554087 w 21600"/>
                  <a:gd name="T5" fmla="*/ 485060171 h 21600"/>
                  <a:gd name="T6" fmla="*/ 102411156 w 21600"/>
                  <a:gd name="T7" fmla="*/ 482327285 h 21600"/>
                  <a:gd name="T8" fmla="*/ 145294916 w 21600"/>
                  <a:gd name="T9" fmla="*/ 127432310 h 21600"/>
                  <a:gd name="T10" fmla="*/ 146072715 w 21600"/>
                  <a:gd name="T11" fmla="*/ 126682566 h 21600"/>
                  <a:gd name="T12" fmla="*/ 6387592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zh-CN" altLang="en-US"/>
              </a:p>
            </p:txBody>
          </p:sp>
          <p:sp>
            <p:nvSpPr>
              <p:cNvPr id="30" name="AutoShape 12">
                <a:extLst>
                  <a:ext uri="{FF2B5EF4-FFF2-40B4-BE49-F238E27FC236}">
                    <a16:creationId xmlns:a16="http://schemas.microsoft.com/office/drawing/2014/main" id="{FC62D2C6-D762-4693-929B-CBAFD6D3131D}"/>
                  </a:ext>
                </a:extLst>
              </p:cNvPr>
              <p:cNvSpPr>
                <a:spLocks noChangeArrowheads="1"/>
              </p:cNvSpPr>
              <p:nvPr/>
            </p:nvSpPr>
            <p:spPr bwMode="auto">
              <a:xfrm>
                <a:off x="769897" y="1588"/>
                <a:ext cx="3122453" cy="2292350"/>
              </a:xfrm>
              <a:custGeom>
                <a:avLst/>
                <a:gdLst>
                  <a:gd name="T0" fmla="*/ 445963193 w 21600"/>
                  <a:gd name="T1" fmla="*/ 0 h 21600"/>
                  <a:gd name="T2" fmla="*/ 0 w 21600"/>
                  <a:gd name="T3" fmla="*/ 156983842 h 21600"/>
                  <a:gd name="T4" fmla="*/ 145568614 w 21600"/>
                  <a:gd name="T5" fmla="*/ 243269701 h 21600"/>
                  <a:gd name="T6" fmla="*/ 451354629 w 21600"/>
                  <a:gd name="T7" fmla="*/ 135910672 h 21600"/>
                  <a:gd name="T8" fmla="*/ 449766514 w 21600"/>
                  <a:gd name="T9" fmla="*/ 135527765 h 21600"/>
                  <a:gd name="T10" fmla="*/ 44596319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41" y="0"/>
                    </a:moveTo>
                    <a:lnTo>
                      <a:pt x="0" y="13938"/>
                    </a:lnTo>
                    <a:lnTo>
                      <a:pt x="6966" y="21599"/>
                    </a:lnTo>
                    <a:lnTo>
                      <a:pt x="21599" y="12067"/>
                    </a:lnTo>
                    <a:lnTo>
                      <a:pt x="21523" y="12033"/>
                    </a:lnTo>
                    <a:lnTo>
                      <a:pt x="213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zh-CN" altLang="en-US"/>
              </a:p>
            </p:txBody>
          </p:sp>
        </p:grpSp>
        <p:sp>
          <p:nvSpPr>
            <p:cNvPr id="17" name="AutoShape 29">
              <a:extLst>
                <a:ext uri="{FF2B5EF4-FFF2-40B4-BE49-F238E27FC236}">
                  <a16:creationId xmlns:a16="http://schemas.microsoft.com/office/drawing/2014/main" id="{C048E5C2-208D-46E4-BF1D-F43AD36360A0}"/>
                </a:ext>
              </a:extLst>
            </p:cNvPr>
            <p:cNvSpPr>
              <a:spLocks noChangeArrowheads="1"/>
            </p:cNvSpPr>
            <p:nvPr/>
          </p:nvSpPr>
          <p:spPr bwMode="auto">
            <a:xfrm>
              <a:off x="7024688" y="4818063"/>
              <a:ext cx="349250" cy="344487"/>
            </a:xfrm>
            <a:custGeom>
              <a:avLst/>
              <a:gdLst>
                <a:gd name="T0" fmla="*/ 45739785 w 21600"/>
                <a:gd name="T1" fmla="*/ 43649134 h 21600"/>
                <a:gd name="T2" fmla="*/ 45739785 w 21600"/>
                <a:gd name="T3" fmla="*/ 43649134 h 21600"/>
                <a:gd name="T4" fmla="*/ 45739785 w 21600"/>
                <a:gd name="T5" fmla="*/ 43649134 h 21600"/>
                <a:gd name="T6" fmla="*/ 45739785 w 21600"/>
                <a:gd name="T7" fmla="*/ 436491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30">
              <a:extLst>
                <a:ext uri="{FF2B5EF4-FFF2-40B4-BE49-F238E27FC236}">
                  <a16:creationId xmlns:a16="http://schemas.microsoft.com/office/drawing/2014/main" id="{B1780BBE-580C-4A56-A756-B027F4EB594B}"/>
                </a:ext>
              </a:extLst>
            </p:cNvPr>
            <p:cNvSpPr>
              <a:spLocks noChangeArrowheads="1"/>
            </p:cNvSpPr>
            <p:nvPr/>
          </p:nvSpPr>
          <p:spPr bwMode="auto">
            <a:xfrm>
              <a:off x="5392738" y="2651125"/>
              <a:ext cx="311150" cy="342900"/>
            </a:xfrm>
            <a:custGeom>
              <a:avLst/>
              <a:gdLst>
                <a:gd name="T0" fmla="*/ 32309413 w 21600"/>
                <a:gd name="T1" fmla="*/ 43247897 h 21600"/>
                <a:gd name="T2" fmla="*/ 32309413 w 21600"/>
                <a:gd name="T3" fmla="*/ 43247897 h 21600"/>
                <a:gd name="T4" fmla="*/ 32309413 w 21600"/>
                <a:gd name="T5" fmla="*/ 43247897 h 21600"/>
                <a:gd name="T6" fmla="*/ 32309413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31">
              <a:extLst>
                <a:ext uri="{FF2B5EF4-FFF2-40B4-BE49-F238E27FC236}">
                  <a16:creationId xmlns:a16="http://schemas.microsoft.com/office/drawing/2014/main" id="{AE0DBB9A-73AA-4481-A2C4-086B175A7AFD}"/>
                </a:ext>
              </a:extLst>
            </p:cNvPr>
            <p:cNvSpPr>
              <a:spLocks noChangeArrowheads="1"/>
            </p:cNvSpPr>
            <p:nvPr/>
          </p:nvSpPr>
          <p:spPr bwMode="auto">
            <a:xfrm>
              <a:off x="6696075" y="2651125"/>
              <a:ext cx="330200" cy="342900"/>
            </a:xfrm>
            <a:custGeom>
              <a:avLst/>
              <a:gdLst>
                <a:gd name="T0" fmla="*/ 38636320 w 21600"/>
                <a:gd name="T1" fmla="*/ 43247897 h 21600"/>
                <a:gd name="T2" fmla="*/ 38636320 w 21600"/>
                <a:gd name="T3" fmla="*/ 43247897 h 21600"/>
                <a:gd name="T4" fmla="*/ 38636320 w 21600"/>
                <a:gd name="T5" fmla="*/ 43247897 h 21600"/>
                <a:gd name="T6" fmla="*/ 38636320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32">
              <a:extLst>
                <a:ext uri="{FF2B5EF4-FFF2-40B4-BE49-F238E27FC236}">
                  <a16:creationId xmlns:a16="http://schemas.microsoft.com/office/drawing/2014/main" id="{24E721EC-6268-4966-80B4-39794074D941}"/>
                </a:ext>
              </a:extLst>
            </p:cNvPr>
            <p:cNvSpPr>
              <a:spLocks noChangeArrowheads="1"/>
            </p:cNvSpPr>
            <p:nvPr/>
          </p:nvSpPr>
          <p:spPr bwMode="auto">
            <a:xfrm>
              <a:off x="5014913" y="4746625"/>
              <a:ext cx="311150" cy="342900"/>
            </a:xfrm>
            <a:custGeom>
              <a:avLst/>
              <a:gdLst>
                <a:gd name="T0" fmla="*/ 32309413 w 21600"/>
                <a:gd name="T1" fmla="*/ 43247897 h 21600"/>
                <a:gd name="T2" fmla="*/ 32309413 w 21600"/>
                <a:gd name="T3" fmla="*/ 43247897 h 21600"/>
                <a:gd name="T4" fmla="*/ 32309413 w 21600"/>
                <a:gd name="T5" fmla="*/ 43247897 h 21600"/>
                <a:gd name="T6" fmla="*/ 32309413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33">
              <a:extLst>
                <a:ext uri="{FF2B5EF4-FFF2-40B4-BE49-F238E27FC236}">
                  <a16:creationId xmlns:a16="http://schemas.microsoft.com/office/drawing/2014/main" id="{A33216F4-EAAC-4E06-8C33-F62DA8DFF534}"/>
                </a:ext>
              </a:extLst>
            </p:cNvPr>
            <p:cNvSpPr>
              <a:spLocks noChangeArrowheads="1"/>
            </p:cNvSpPr>
            <p:nvPr/>
          </p:nvSpPr>
          <p:spPr bwMode="auto">
            <a:xfrm>
              <a:off x="5967413" y="5264150"/>
              <a:ext cx="476250" cy="342900"/>
            </a:xfrm>
            <a:custGeom>
              <a:avLst/>
              <a:gdLst>
                <a:gd name="T0" fmla="*/ 115778426 w 21600"/>
                <a:gd name="T1" fmla="*/ 43247897 h 21600"/>
                <a:gd name="T2" fmla="*/ 115778426 w 21600"/>
                <a:gd name="T3" fmla="*/ 43247897 h 21600"/>
                <a:gd name="T4" fmla="*/ 115778426 w 21600"/>
                <a:gd name="T5" fmla="*/ 43247897 h 21600"/>
                <a:gd name="T6" fmla="*/ 115778426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34">
              <a:extLst>
                <a:ext uri="{FF2B5EF4-FFF2-40B4-BE49-F238E27FC236}">
                  <a16:creationId xmlns:a16="http://schemas.microsoft.com/office/drawing/2014/main" id="{94C722DD-3AD2-45B6-8808-E9742FF6CC7D}"/>
                </a:ext>
              </a:extLst>
            </p:cNvPr>
            <p:cNvSpPr>
              <a:spLocks noChangeArrowheads="1"/>
            </p:cNvSpPr>
            <p:nvPr/>
          </p:nvSpPr>
          <p:spPr bwMode="auto">
            <a:xfrm>
              <a:off x="7318375" y="3532188"/>
              <a:ext cx="350838" cy="342900"/>
            </a:xfrm>
            <a:custGeom>
              <a:avLst/>
              <a:gdLst>
                <a:gd name="T0" fmla="*/ 46156686 w 21600"/>
                <a:gd name="T1" fmla="*/ 43247897 h 21600"/>
                <a:gd name="T2" fmla="*/ 46156686 w 21600"/>
                <a:gd name="T3" fmla="*/ 43247897 h 21600"/>
                <a:gd name="T4" fmla="*/ 46156686 w 21600"/>
                <a:gd name="T5" fmla="*/ 43247897 h 21600"/>
                <a:gd name="T6" fmla="*/ 46156686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35">
              <a:extLst>
                <a:ext uri="{FF2B5EF4-FFF2-40B4-BE49-F238E27FC236}">
                  <a16:creationId xmlns:a16="http://schemas.microsoft.com/office/drawing/2014/main" id="{A7E5B4EF-B20B-4D40-95E1-06E1357E58C5}"/>
                </a:ext>
              </a:extLst>
            </p:cNvPr>
            <p:cNvSpPr>
              <a:spLocks noChangeArrowheads="1"/>
            </p:cNvSpPr>
            <p:nvPr/>
          </p:nvSpPr>
          <p:spPr bwMode="auto">
            <a:xfrm>
              <a:off x="4665663" y="3511550"/>
              <a:ext cx="349250" cy="342900"/>
            </a:xfrm>
            <a:custGeom>
              <a:avLst/>
              <a:gdLst>
                <a:gd name="T0" fmla="*/ 45739785 w 21600"/>
                <a:gd name="T1" fmla="*/ 43247897 h 21600"/>
                <a:gd name="T2" fmla="*/ 45739785 w 21600"/>
                <a:gd name="T3" fmla="*/ 43247897 h 21600"/>
                <a:gd name="T4" fmla="*/ 45739785 w 21600"/>
                <a:gd name="T5" fmla="*/ 43247897 h 21600"/>
                <a:gd name="T6" fmla="*/ 45739785 w 21600"/>
                <a:gd name="T7" fmla="*/ 432478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37670" tIns="37670" rIns="37670" bIns="37670" anchor="ctr"/>
            <a:lstStyle/>
            <a:p>
              <a:pPr algn="ctr" eaLnBrk="1" hangingPunct="1"/>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6">
            <a:extLst>
              <a:ext uri="{FF2B5EF4-FFF2-40B4-BE49-F238E27FC236}">
                <a16:creationId xmlns:a16="http://schemas.microsoft.com/office/drawing/2014/main" id="{6768526B-F45E-4A03-B3EF-911AA75E3017}"/>
              </a:ext>
            </a:extLst>
          </p:cNvPr>
          <p:cNvSpPr>
            <a:spLocks/>
          </p:cNvSpPr>
          <p:nvPr/>
        </p:nvSpPr>
        <p:spPr bwMode="auto">
          <a:xfrm>
            <a:off x="1618578" y="2102262"/>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32" name="Text Box 10">
            <a:extLst>
              <a:ext uri="{FF2B5EF4-FFF2-40B4-BE49-F238E27FC236}">
                <a16:creationId xmlns:a16="http://schemas.microsoft.com/office/drawing/2014/main" id="{220408A9-C5E7-4C1B-8024-F8A6823FEE12}"/>
              </a:ext>
            </a:extLst>
          </p:cNvPr>
          <p:cNvSpPr txBox="1">
            <a:spLocks noChangeArrowheads="1"/>
          </p:cNvSpPr>
          <p:nvPr/>
        </p:nvSpPr>
        <p:spPr bwMode="auto">
          <a:xfrm>
            <a:off x="1694139" y="2270581"/>
            <a:ext cx="2059604" cy="815608"/>
          </a:xfrm>
          <a:prstGeom prst="rect">
            <a:avLst/>
          </a:prstGeom>
          <a:noFill/>
          <a:ln w="9525">
            <a:noFill/>
            <a:miter lim="800000"/>
            <a:headEnd/>
            <a:tailEnd/>
          </a:ln>
        </p:spPr>
        <p:txBody>
          <a:bodyPr wrap="square" lIns="45720" tIns="22860" rIns="45720" bIns="22860">
            <a:spAutoFit/>
          </a:bodyPr>
          <a:lstStyle/>
          <a:p>
            <a:pPr algn="just">
              <a:lnSpc>
                <a:spcPts val="15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id="{7D634CC9-B325-448E-ABC4-39273A9A12A4}"/>
              </a:ext>
            </a:extLst>
          </p:cNvPr>
          <p:cNvSpPr>
            <a:spLocks/>
          </p:cNvSpPr>
          <p:nvPr/>
        </p:nvSpPr>
        <p:spPr bwMode="auto">
          <a:xfrm flipH="1">
            <a:off x="8320835" y="2189408"/>
            <a:ext cx="2408187" cy="1106256"/>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1"/>
            </a:solidFill>
          </a:ln>
        </p:spPr>
        <p:txBody>
          <a:bodyPr vert="horz" wrap="square" lIns="91440" tIns="45720" rIns="91440" bIns="45720" numCol="1" anchor="t" anchorCtr="0" compatLnSpc="1">
            <a:prstTxWarp prst="textNoShape">
              <a:avLst/>
            </a:prstTxWarp>
          </a:bodyPr>
          <a:lstStyle/>
          <a:p>
            <a:endParaRPr lang="en-US" sz="2000">
              <a:solidFill>
                <a:schemeClr val="bg1">
                  <a:lumMod val="50000"/>
                </a:schemeClr>
              </a:solidFill>
            </a:endParaRPr>
          </a:p>
        </p:txBody>
      </p:sp>
      <p:sp>
        <p:nvSpPr>
          <p:cNvPr id="34" name="Text Box 10">
            <a:extLst>
              <a:ext uri="{FF2B5EF4-FFF2-40B4-BE49-F238E27FC236}">
                <a16:creationId xmlns:a16="http://schemas.microsoft.com/office/drawing/2014/main" id="{2348EB27-4810-45DD-93DC-EE4DB32EF0D5}"/>
              </a:ext>
            </a:extLst>
          </p:cNvPr>
          <p:cNvSpPr txBox="1">
            <a:spLocks noChangeArrowheads="1"/>
          </p:cNvSpPr>
          <p:nvPr/>
        </p:nvSpPr>
        <p:spPr bwMode="auto">
          <a:xfrm>
            <a:off x="8593407" y="2342033"/>
            <a:ext cx="2059604" cy="801117"/>
          </a:xfrm>
          <a:prstGeom prst="rect">
            <a:avLst/>
          </a:prstGeom>
          <a:noFill/>
          <a:ln w="9525">
            <a:noFill/>
            <a:miter lim="800000"/>
            <a:headEnd/>
            <a:tailEnd/>
          </a:ln>
        </p:spPr>
        <p:txBody>
          <a:bodyPr wrap="square" lIns="45720" tIns="22860" rIns="45720" bIns="22860">
            <a:spAutoFit/>
          </a:bodyPr>
          <a:lstStyle/>
          <a:p>
            <a:pPr lvl="0" algn="just">
              <a:lnSpc>
                <a:spcPts val="1500"/>
              </a:lnSpc>
            </a:pPr>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a:t>
            </a:r>
            <a:endParaRPr lang="en-US" altLang="zh-CN" sz="1100" dirty="0">
              <a:solidFill>
                <a:srgbClr val="FFFFFF">
                  <a:lumMod val="50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273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anim calcmode="lin" valueType="num">
                                      <p:cBhvr>
                                        <p:cTn id="17" dur="250" fill="hold"/>
                                        <p:tgtEl>
                                          <p:spTgt spid="7"/>
                                        </p:tgtEl>
                                        <p:attrNameLst>
                                          <p:attrName>ppt_x</p:attrName>
                                        </p:attrNameLst>
                                      </p:cBhvr>
                                      <p:tavLst>
                                        <p:tav tm="0">
                                          <p:val>
                                            <p:strVal val="#ppt_x"/>
                                          </p:val>
                                        </p:tav>
                                        <p:tav tm="100000">
                                          <p:val>
                                            <p:strVal val="#ppt_x"/>
                                          </p:val>
                                        </p:tav>
                                      </p:tavLst>
                                    </p:anim>
                                    <p:anim calcmode="lin" valueType="num">
                                      <p:cBhvr>
                                        <p:cTn id="18" dur="25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anim calcmode="lin" valueType="num">
                                      <p:cBhvr>
                                        <p:cTn id="23" dur="250" fill="hold"/>
                                        <p:tgtEl>
                                          <p:spTgt spid="8"/>
                                        </p:tgtEl>
                                        <p:attrNameLst>
                                          <p:attrName>ppt_x</p:attrName>
                                        </p:attrNameLst>
                                      </p:cBhvr>
                                      <p:tavLst>
                                        <p:tav tm="0">
                                          <p:val>
                                            <p:strVal val="#ppt_x"/>
                                          </p:val>
                                        </p:tav>
                                        <p:tav tm="100000">
                                          <p:val>
                                            <p:strVal val="#ppt_x"/>
                                          </p:val>
                                        </p:tav>
                                      </p:tavLst>
                                    </p:anim>
                                    <p:anim calcmode="lin" valueType="num">
                                      <p:cBhvr>
                                        <p:cTn id="24" dur="25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anim calcmode="lin" valueType="num">
                                      <p:cBhvr>
                                        <p:cTn id="29" dur="250" fill="hold"/>
                                        <p:tgtEl>
                                          <p:spTgt spid="9"/>
                                        </p:tgtEl>
                                        <p:attrNameLst>
                                          <p:attrName>ppt_x</p:attrName>
                                        </p:attrNameLst>
                                      </p:cBhvr>
                                      <p:tavLst>
                                        <p:tav tm="0">
                                          <p:val>
                                            <p:strVal val="#ppt_x"/>
                                          </p:val>
                                        </p:tav>
                                        <p:tav tm="100000">
                                          <p:val>
                                            <p:strVal val="#ppt_x"/>
                                          </p:val>
                                        </p:tav>
                                      </p:tavLst>
                                    </p:anim>
                                    <p:anim calcmode="lin" valueType="num">
                                      <p:cBhvr>
                                        <p:cTn id="30" dur="25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anim calcmode="lin" valueType="num">
                                      <p:cBhvr>
                                        <p:cTn id="35" dur="250" fill="hold"/>
                                        <p:tgtEl>
                                          <p:spTgt spid="10"/>
                                        </p:tgtEl>
                                        <p:attrNameLst>
                                          <p:attrName>ppt_x</p:attrName>
                                        </p:attrNameLst>
                                      </p:cBhvr>
                                      <p:tavLst>
                                        <p:tav tm="0">
                                          <p:val>
                                            <p:strVal val="#ppt_x"/>
                                          </p:val>
                                        </p:tav>
                                        <p:tav tm="100000">
                                          <p:val>
                                            <p:strVal val="#ppt_x"/>
                                          </p:val>
                                        </p:tav>
                                      </p:tavLst>
                                    </p:anim>
                                    <p:anim calcmode="lin" valueType="num">
                                      <p:cBhvr>
                                        <p:cTn id="36" dur="25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anim calcmode="lin" valueType="num">
                                      <p:cBhvr>
                                        <p:cTn id="41" dur="250" fill="hold"/>
                                        <p:tgtEl>
                                          <p:spTgt spid="11"/>
                                        </p:tgtEl>
                                        <p:attrNameLst>
                                          <p:attrName>ppt_x</p:attrName>
                                        </p:attrNameLst>
                                      </p:cBhvr>
                                      <p:tavLst>
                                        <p:tav tm="0">
                                          <p:val>
                                            <p:strVal val="#ppt_x"/>
                                          </p:val>
                                        </p:tav>
                                        <p:tav tm="100000">
                                          <p:val>
                                            <p:strVal val="#ppt_x"/>
                                          </p:val>
                                        </p:tav>
                                      </p:tavLst>
                                    </p:anim>
                                    <p:anim calcmode="lin" valueType="num">
                                      <p:cBhvr>
                                        <p:cTn id="42" dur="25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25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50"/>
                                        <p:tgtEl>
                                          <p:spTgt spid="12"/>
                                        </p:tgtEl>
                                      </p:cBhvr>
                                    </p:animEffect>
                                    <p:anim calcmode="lin" valueType="num">
                                      <p:cBhvr>
                                        <p:cTn id="47" dur="250" fill="hold"/>
                                        <p:tgtEl>
                                          <p:spTgt spid="12"/>
                                        </p:tgtEl>
                                        <p:attrNameLst>
                                          <p:attrName>ppt_x</p:attrName>
                                        </p:attrNameLst>
                                      </p:cBhvr>
                                      <p:tavLst>
                                        <p:tav tm="0">
                                          <p:val>
                                            <p:strVal val="#ppt_x"/>
                                          </p:val>
                                        </p:tav>
                                        <p:tav tm="100000">
                                          <p:val>
                                            <p:strVal val="#ppt_x"/>
                                          </p:val>
                                        </p:tav>
                                      </p:tavLst>
                                    </p:anim>
                                    <p:anim calcmode="lin" valueType="num">
                                      <p:cBhvr>
                                        <p:cTn id="48" dur="25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50"/>
                                        <p:tgtEl>
                                          <p:spTgt spid="13"/>
                                        </p:tgtEl>
                                      </p:cBhvr>
                                    </p:animEffect>
                                    <p:anim calcmode="lin" valueType="num">
                                      <p:cBhvr>
                                        <p:cTn id="53" dur="250" fill="hold"/>
                                        <p:tgtEl>
                                          <p:spTgt spid="13"/>
                                        </p:tgtEl>
                                        <p:attrNameLst>
                                          <p:attrName>ppt_x</p:attrName>
                                        </p:attrNameLst>
                                      </p:cBhvr>
                                      <p:tavLst>
                                        <p:tav tm="0">
                                          <p:val>
                                            <p:strVal val="#ppt_x"/>
                                          </p:val>
                                        </p:tav>
                                        <p:tav tm="100000">
                                          <p:val>
                                            <p:strVal val="#ppt_x"/>
                                          </p:val>
                                        </p:tav>
                                      </p:tavLst>
                                    </p:anim>
                                    <p:anim calcmode="lin" valueType="num">
                                      <p:cBhvr>
                                        <p:cTn id="54" dur="25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275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50"/>
                                        <p:tgtEl>
                                          <p:spTgt spid="31"/>
                                        </p:tgtEl>
                                      </p:cBhvr>
                                    </p:animEffect>
                                    <p:anim calcmode="lin" valueType="num">
                                      <p:cBhvr>
                                        <p:cTn id="65" dur="250" fill="hold"/>
                                        <p:tgtEl>
                                          <p:spTgt spid="31"/>
                                        </p:tgtEl>
                                        <p:attrNameLst>
                                          <p:attrName>ppt_x</p:attrName>
                                        </p:attrNameLst>
                                      </p:cBhvr>
                                      <p:tavLst>
                                        <p:tav tm="0">
                                          <p:val>
                                            <p:strVal val="#ppt_x"/>
                                          </p:val>
                                        </p:tav>
                                        <p:tav tm="100000">
                                          <p:val>
                                            <p:strVal val="#ppt_x"/>
                                          </p:val>
                                        </p:tav>
                                      </p:tavLst>
                                    </p:anim>
                                    <p:anim calcmode="lin" valueType="num">
                                      <p:cBhvr>
                                        <p:cTn id="66" dur="250" fill="hold"/>
                                        <p:tgtEl>
                                          <p:spTgt spid="31"/>
                                        </p:tgtEl>
                                        <p:attrNameLst>
                                          <p:attrName>ppt_y</p:attrName>
                                        </p:attrNameLst>
                                      </p:cBhvr>
                                      <p:tavLst>
                                        <p:tav tm="0">
                                          <p:val>
                                            <p:strVal val="#ppt_y+.1"/>
                                          </p:val>
                                        </p:tav>
                                        <p:tav tm="100000">
                                          <p:val>
                                            <p:strVal val="#ppt_y"/>
                                          </p:val>
                                        </p:tav>
                                      </p:tavLst>
                                    </p:anim>
                                  </p:childTnLst>
                                </p:cTn>
                              </p:par>
                            </p:childTnLst>
                          </p:cTn>
                        </p:par>
                        <p:par>
                          <p:cTn id="67" fill="hold">
                            <p:stCondLst>
                              <p:cond delay="3250"/>
                            </p:stCondLst>
                            <p:childTnLst>
                              <p:par>
                                <p:cTn id="68" presetID="42"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50"/>
                                        <p:tgtEl>
                                          <p:spTgt spid="32"/>
                                        </p:tgtEl>
                                      </p:cBhvr>
                                    </p:animEffect>
                                    <p:anim calcmode="lin" valueType="num">
                                      <p:cBhvr>
                                        <p:cTn id="71" dur="250" fill="hold"/>
                                        <p:tgtEl>
                                          <p:spTgt spid="32"/>
                                        </p:tgtEl>
                                        <p:attrNameLst>
                                          <p:attrName>ppt_x</p:attrName>
                                        </p:attrNameLst>
                                      </p:cBhvr>
                                      <p:tavLst>
                                        <p:tav tm="0">
                                          <p:val>
                                            <p:strVal val="#ppt_x"/>
                                          </p:val>
                                        </p:tav>
                                        <p:tav tm="100000">
                                          <p:val>
                                            <p:strVal val="#ppt_x"/>
                                          </p:val>
                                        </p:tav>
                                      </p:tavLst>
                                    </p:anim>
                                    <p:anim calcmode="lin" valueType="num">
                                      <p:cBhvr>
                                        <p:cTn id="72" dur="250" fill="hold"/>
                                        <p:tgtEl>
                                          <p:spTgt spid="32"/>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250"/>
                                        <p:tgtEl>
                                          <p:spTgt spid="33"/>
                                        </p:tgtEl>
                                      </p:cBhvr>
                                    </p:animEffect>
                                    <p:anim calcmode="lin" valueType="num">
                                      <p:cBhvr>
                                        <p:cTn id="77" dur="250" fill="hold"/>
                                        <p:tgtEl>
                                          <p:spTgt spid="33"/>
                                        </p:tgtEl>
                                        <p:attrNameLst>
                                          <p:attrName>ppt_x</p:attrName>
                                        </p:attrNameLst>
                                      </p:cBhvr>
                                      <p:tavLst>
                                        <p:tav tm="0">
                                          <p:val>
                                            <p:strVal val="#ppt_x"/>
                                          </p:val>
                                        </p:tav>
                                        <p:tav tm="100000">
                                          <p:val>
                                            <p:strVal val="#ppt_x"/>
                                          </p:val>
                                        </p:tav>
                                      </p:tavLst>
                                    </p:anim>
                                    <p:anim calcmode="lin" valueType="num">
                                      <p:cBhvr>
                                        <p:cTn id="78" dur="25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250"/>
                                        <p:tgtEl>
                                          <p:spTgt spid="34"/>
                                        </p:tgtEl>
                                      </p:cBhvr>
                                    </p:animEffect>
                                    <p:anim calcmode="lin" valueType="num">
                                      <p:cBhvr>
                                        <p:cTn id="83" dur="250" fill="hold"/>
                                        <p:tgtEl>
                                          <p:spTgt spid="34"/>
                                        </p:tgtEl>
                                        <p:attrNameLst>
                                          <p:attrName>ppt_x</p:attrName>
                                        </p:attrNameLst>
                                      </p:cBhvr>
                                      <p:tavLst>
                                        <p:tav tm="0">
                                          <p:val>
                                            <p:strVal val="#ppt_x"/>
                                          </p:val>
                                        </p:tav>
                                        <p:tav tm="100000">
                                          <p:val>
                                            <p:strVal val="#ppt_x"/>
                                          </p:val>
                                        </p:tav>
                                      </p:tavLst>
                                    </p:anim>
                                    <p:anim calcmode="lin" valueType="num">
                                      <p:cBhvr>
                                        <p:cTn id="84"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31" grpId="0" animBg="1"/>
      <p:bldP spid="32" grpId="0"/>
      <p:bldP spid="33"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BDDC154F-3728-4B3F-A529-293C5871E7C3}"/>
              </a:ext>
            </a:extLst>
          </p:cNvPr>
          <p:cNvGrpSpPr/>
          <p:nvPr/>
        </p:nvGrpSpPr>
        <p:grpSpPr>
          <a:xfrm>
            <a:off x="6499173" y="1777495"/>
            <a:ext cx="4356261" cy="4296448"/>
            <a:chOff x="1590968" y="2225898"/>
            <a:chExt cx="4085108" cy="4029018"/>
          </a:xfrm>
          <a:solidFill>
            <a:srgbClr val="2B80A5"/>
          </a:solidFill>
        </p:grpSpPr>
        <p:grpSp>
          <p:nvGrpSpPr>
            <p:cNvPr id="8" name="Group 2">
              <a:extLst>
                <a:ext uri="{FF2B5EF4-FFF2-40B4-BE49-F238E27FC236}">
                  <a16:creationId xmlns:a16="http://schemas.microsoft.com/office/drawing/2014/main" id="{C74C5CAC-0B83-4C9D-BD8F-A64EAC76C635}"/>
                </a:ext>
              </a:extLst>
            </p:cNvPr>
            <p:cNvGrpSpPr>
              <a:grpSpLocks/>
            </p:cNvGrpSpPr>
            <p:nvPr/>
          </p:nvGrpSpPr>
          <p:grpSpPr bwMode="auto">
            <a:xfrm>
              <a:off x="1590968" y="2225898"/>
              <a:ext cx="4085108" cy="4029018"/>
              <a:chOff x="0" y="0"/>
              <a:chExt cx="4289197" cy="4230768"/>
            </a:xfrm>
            <a:grpFill/>
          </p:grpSpPr>
          <p:grpSp>
            <p:nvGrpSpPr>
              <p:cNvPr id="10" name="Group 3">
                <a:extLst>
                  <a:ext uri="{FF2B5EF4-FFF2-40B4-BE49-F238E27FC236}">
                    <a16:creationId xmlns:a16="http://schemas.microsoft.com/office/drawing/2014/main" id="{8FD04E8D-9190-46C1-971E-3126A8935222}"/>
                  </a:ext>
                </a:extLst>
              </p:cNvPr>
              <p:cNvGrpSpPr>
                <a:grpSpLocks/>
              </p:cNvGrpSpPr>
              <p:nvPr/>
            </p:nvGrpSpPr>
            <p:grpSpPr bwMode="auto">
              <a:xfrm>
                <a:off x="0" y="0"/>
                <a:ext cx="4289197" cy="4230768"/>
                <a:chOff x="0" y="0"/>
                <a:chExt cx="4289197" cy="4230768"/>
              </a:xfrm>
              <a:grpFill/>
            </p:grpSpPr>
            <p:sp>
              <p:nvSpPr>
                <p:cNvPr id="12" name="AutoShape 4">
                  <a:extLst>
                    <a:ext uri="{FF2B5EF4-FFF2-40B4-BE49-F238E27FC236}">
                      <a16:creationId xmlns:a16="http://schemas.microsoft.com/office/drawing/2014/main" id="{73E3590F-CC95-49C4-AED1-80CE4A274394}"/>
                    </a:ext>
                  </a:extLst>
                </p:cNvPr>
                <p:cNvSpPr>
                  <a:spLocks/>
                </p:cNvSpPr>
                <p:nvPr/>
              </p:nvSpPr>
              <p:spPr bwMode="auto">
                <a:xfrm rot="1075248">
                  <a:off x="2398713" y="49026"/>
                  <a:ext cx="487362" cy="1054216"/>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3" name="AutoShape 5">
                  <a:extLst>
                    <a:ext uri="{FF2B5EF4-FFF2-40B4-BE49-F238E27FC236}">
                      <a16:creationId xmlns:a16="http://schemas.microsoft.com/office/drawing/2014/main" id="{B2D54B43-E4A9-4650-84CC-DB03346AC730}"/>
                    </a:ext>
                  </a:extLst>
                </p:cNvPr>
                <p:cNvSpPr>
                  <a:spLocks/>
                </p:cNvSpPr>
                <p:nvPr/>
              </p:nvSpPr>
              <p:spPr bwMode="auto">
                <a:xfrm rot="1075248">
                  <a:off x="2317750" y="561846"/>
                  <a:ext cx="487363" cy="527108"/>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4" name="AutoShape 6">
                  <a:extLst>
                    <a:ext uri="{FF2B5EF4-FFF2-40B4-BE49-F238E27FC236}">
                      <a16:creationId xmlns:a16="http://schemas.microsoft.com/office/drawing/2014/main" id="{DF752498-BDFC-4352-8A8F-60B50240D30F}"/>
                    </a:ext>
                  </a:extLst>
                </p:cNvPr>
                <p:cNvSpPr>
                  <a:spLocks/>
                </p:cNvSpPr>
                <p:nvPr/>
              </p:nvSpPr>
              <p:spPr bwMode="auto">
                <a:xfrm rot="-9724744">
                  <a:off x="1403350" y="3127527"/>
                  <a:ext cx="487363" cy="1054216"/>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5" name="AutoShape 7">
                  <a:extLst>
                    <a:ext uri="{FF2B5EF4-FFF2-40B4-BE49-F238E27FC236}">
                      <a16:creationId xmlns:a16="http://schemas.microsoft.com/office/drawing/2014/main" id="{9A1F0D2A-6EBA-47F3-8FE2-F30EB3DC4760}"/>
                    </a:ext>
                  </a:extLst>
                </p:cNvPr>
                <p:cNvSpPr>
                  <a:spLocks/>
                </p:cNvSpPr>
                <p:nvPr/>
              </p:nvSpPr>
              <p:spPr bwMode="auto">
                <a:xfrm rot="-9724744">
                  <a:off x="1484313" y="3141816"/>
                  <a:ext cx="487362" cy="527108"/>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6" name="AutoShape 8">
                  <a:extLst>
                    <a:ext uri="{FF2B5EF4-FFF2-40B4-BE49-F238E27FC236}">
                      <a16:creationId xmlns:a16="http://schemas.microsoft.com/office/drawing/2014/main" id="{8619F7C8-AD14-4725-B0A5-133F818BE3A1}"/>
                    </a:ext>
                  </a:extLst>
                </p:cNvPr>
                <p:cNvSpPr>
                  <a:spLocks/>
                </p:cNvSpPr>
                <p:nvPr/>
              </p:nvSpPr>
              <p:spPr bwMode="auto">
                <a:xfrm rot="5400000">
                  <a:off x="3518666"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7" name="AutoShape 9">
                  <a:extLst>
                    <a:ext uri="{FF2B5EF4-FFF2-40B4-BE49-F238E27FC236}">
                      <a16:creationId xmlns:a16="http://schemas.microsoft.com/office/drawing/2014/main" id="{6775F70C-319D-4F9A-B55D-C6D0FEB5062E}"/>
                    </a:ext>
                  </a:extLst>
                </p:cNvPr>
                <p:cNvSpPr>
                  <a:spLocks/>
                </p:cNvSpPr>
                <p:nvPr/>
              </p:nvSpPr>
              <p:spPr bwMode="auto">
                <a:xfrm rot="5400000">
                  <a:off x="325672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8" name="AutoShape 10">
                  <a:extLst>
                    <a:ext uri="{FF2B5EF4-FFF2-40B4-BE49-F238E27FC236}">
                      <a16:creationId xmlns:a16="http://schemas.microsoft.com/office/drawing/2014/main" id="{84284ADD-5089-4F9C-ACA5-F8F26EC6DFAC}"/>
                    </a:ext>
                  </a:extLst>
                </p:cNvPr>
                <p:cNvSpPr>
                  <a:spLocks/>
                </p:cNvSpPr>
                <p:nvPr/>
              </p:nvSpPr>
              <p:spPr bwMode="auto">
                <a:xfrm rot="-5400005">
                  <a:off x="283341"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9" name="AutoShape 11">
                  <a:extLst>
                    <a:ext uri="{FF2B5EF4-FFF2-40B4-BE49-F238E27FC236}">
                      <a16:creationId xmlns:a16="http://schemas.microsoft.com/office/drawing/2014/main" id="{7FF3A534-D77C-48DF-A7E9-6C8F2116E58F}"/>
                    </a:ext>
                  </a:extLst>
                </p:cNvPr>
                <p:cNvSpPr>
                  <a:spLocks/>
                </p:cNvSpPr>
                <p:nvPr/>
              </p:nvSpPr>
              <p:spPr bwMode="auto">
                <a:xfrm rot="-5400005">
                  <a:off x="54527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0" name="AutoShape 12">
                  <a:extLst>
                    <a:ext uri="{FF2B5EF4-FFF2-40B4-BE49-F238E27FC236}">
                      <a16:creationId xmlns:a16="http://schemas.microsoft.com/office/drawing/2014/main" id="{0366DF30-1992-4B27-AC26-1D5A59E3A1F7}"/>
                    </a:ext>
                  </a:extLst>
                </p:cNvPr>
                <p:cNvSpPr>
                  <a:spLocks/>
                </p:cNvSpPr>
                <p:nvPr/>
              </p:nvSpPr>
              <p:spPr bwMode="auto">
                <a:xfrm rot="3237253">
                  <a:off x="3209898" y="63652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1" name="AutoShape 13">
                  <a:extLst>
                    <a:ext uri="{FF2B5EF4-FFF2-40B4-BE49-F238E27FC236}">
                      <a16:creationId xmlns:a16="http://schemas.microsoft.com/office/drawing/2014/main" id="{AB12F918-8669-451C-9CA7-9D42FA9CC883}"/>
                    </a:ext>
                  </a:extLst>
                </p:cNvPr>
                <p:cNvSpPr>
                  <a:spLocks/>
                </p:cNvSpPr>
                <p:nvPr/>
              </p:nvSpPr>
              <p:spPr bwMode="auto">
                <a:xfrm rot="3237253">
                  <a:off x="2998760" y="1054054"/>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2" name="AutoShape 14">
                  <a:extLst>
                    <a:ext uri="{FF2B5EF4-FFF2-40B4-BE49-F238E27FC236}">
                      <a16:creationId xmlns:a16="http://schemas.microsoft.com/office/drawing/2014/main" id="{3AEFEC48-A7D7-4A40-9604-074C6F6BD927}"/>
                    </a:ext>
                  </a:extLst>
                </p:cNvPr>
                <p:cNvSpPr>
                  <a:spLocks/>
                </p:cNvSpPr>
                <p:nvPr/>
              </p:nvSpPr>
              <p:spPr bwMode="auto">
                <a:xfrm rot="-7562734">
                  <a:off x="593698" y="254014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3" name="AutoShape 15">
                  <a:extLst>
                    <a:ext uri="{FF2B5EF4-FFF2-40B4-BE49-F238E27FC236}">
                      <a16:creationId xmlns:a16="http://schemas.microsoft.com/office/drawing/2014/main" id="{5B33BFA8-0CC3-4B10-BDCF-FD21BFF4642D}"/>
                    </a:ext>
                  </a:extLst>
                </p:cNvPr>
                <p:cNvSpPr>
                  <a:spLocks/>
                </p:cNvSpPr>
                <p:nvPr/>
              </p:nvSpPr>
              <p:spPr bwMode="auto">
                <a:xfrm rot="-7562734">
                  <a:off x="804835" y="2649666"/>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4" name="AutoShape 16">
                  <a:extLst>
                    <a:ext uri="{FF2B5EF4-FFF2-40B4-BE49-F238E27FC236}">
                      <a16:creationId xmlns:a16="http://schemas.microsoft.com/office/drawing/2014/main" id="{2291F91B-7EEB-4EC8-AFCE-920901F72EDB}"/>
                    </a:ext>
                  </a:extLst>
                </p:cNvPr>
                <p:cNvSpPr>
                  <a:spLocks/>
                </p:cNvSpPr>
                <p:nvPr/>
              </p:nvSpPr>
              <p:spPr bwMode="auto">
                <a:xfrm rot="7561241">
                  <a:off x="3209105" y="2539351"/>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5" name="AutoShape 17">
                  <a:extLst>
                    <a:ext uri="{FF2B5EF4-FFF2-40B4-BE49-F238E27FC236}">
                      <a16:creationId xmlns:a16="http://schemas.microsoft.com/office/drawing/2014/main" id="{ADE8954E-31D4-4AB2-A200-85CD379C2E49}"/>
                    </a:ext>
                  </a:extLst>
                </p:cNvPr>
                <p:cNvSpPr>
                  <a:spLocks/>
                </p:cNvSpPr>
                <p:nvPr/>
              </p:nvSpPr>
              <p:spPr bwMode="auto">
                <a:xfrm rot="7561241">
                  <a:off x="2997966" y="2648872"/>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6" name="AutoShape 18">
                  <a:extLst>
                    <a:ext uri="{FF2B5EF4-FFF2-40B4-BE49-F238E27FC236}">
                      <a16:creationId xmlns:a16="http://schemas.microsoft.com/office/drawing/2014/main" id="{F3C3FD9F-359F-43C4-B071-3D1EDD974F81}"/>
                    </a:ext>
                  </a:extLst>
                </p:cNvPr>
                <p:cNvSpPr>
                  <a:spLocks/>
                </p:cNvSpPr>
                <p:nvPr/>
              </p:nvSpPr>
              <p:spPr bwMode="auto">
                <a:xfrm rot="-3238786">
                  <a:off x="592905" y="637318"/>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7" name="AutoShape 19">
                  <a:extLst>
                    <a:ext uri="{FF2B5EF4-FFF2-40B4-BE49-F238E27FC236}">
                      <a16:creationId xmlns:a16="http://schemas.microsoft.com/office/drawing/2014/main" id="{A1F13B61-1ACB-4B57-A59B-A21432C63E0C}"/>
                    </a:ext>
                  </a:extLst>
                </p:cNvPr>
                <p:cNvSpPr>
                  <a:spLocks/>
                </p:cNvSpPr>
                <p:nvPr/>
              </p:nvSpPr>
              <p:spPr bwMode="auto">
                <a:xfrm rot="-3238786">
                  <a:off x="804041" y="1054848"/>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8" name="AutoShape 20">
                  <a:extLst>
                    <a:ext uri="{FF2B5EF4-FFF2-40B4-BE49-F238E27FC236}">
                      <a16:creationId xmlns:a16="http://schemas.microsoft.com/office/drawing/2014/main" id="{DDD03966-BCAD-4F33-B208-5E10856C4B87}"/>
                    </a:ext>
                  </a:extLst>
                </p:cNvPr>
                <p:cNvSpPr>
                  <a:spLocks/>
                </p:cNvSpPr>
                <p:nvPr/>
              </p:nvSpPr>
              <p:spPr bwMode="auto">
                <a:xfrm rot="9719599">
                  <a:off x="2401888" y="3127527"/>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29" name="AutoShape 21">
                  <a:extLst>
                    <a:ext uri="{FF2B5EF4-FFF2-40B4-BE49-F238E27FC236}">
                      <a16:creationId xmlns:a16="http://schemas.microsoft.com/office/drawing/2014/main" id="{748B0BFB-4937-48B1-8A1D-E78C2BF899CA}"/>
                    </a:ext>
                  </a:extLst>
                </p:cNvPr>
                <p:cNvSpPr>
                  <a:spLocks/>
                </p:cNvSpPr>
                <p:nvPr/>
              </p:nvSpPr>
              <p:spPr bwMode="auto">
                <a:xfrm rot="9719599">
                  <a:off x="2320925" y="314181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30" name="AutoShape 22">
                  <a:extLst>
                    <a:ext uri="{FF2B5EF4-FFF2-40B4-BE49-F238E27FC236}">
                      <a16:creationId xmlns:a16="http://schemas.microsoft.com/office/drawing/2014/main" id="{5516E26D-E351-4A6A-B954-62367ED9640A}"/>
                    </a:ext>
                  </a:extLst>
                </p:cNvPr>
                <p:cNvSpPr>
                  <a:spLocks/>
                </p:cNvSpPr>
                <p:nvPr/>
              </p:nvSpPr>
              <p:spPr bwMode="auto">
                <a:xfrm rot="-1080405">
                  <a:off x="1401763" y="50615"/>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31" name="AutoShape 23">
                  <a:extLst>
                    <a:ext uri="{FF2B5EF4-FFF2-40B4-BE49-F238E27FC236}">
                      <a16:creationId xmlns:a16="http://schemas.microsoft.com/office/drawing/2014/main" id="{51E34C00-C722-4663-9DF6-FDA2FFF93755}"/>
                    </a:ext>
                  </a:extLst>
                </p:cNvPr>
                <p:cNvSpPr>
                  <a:spLocks/>
                </p:cNvSpPr>
                <p:nvPr/>
              </p:nvSpPr>
              <p:spPr bwMode="auto">
                <a:xfrm rot="-1080405">
                  <a:off x="1482725" y="56184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grpSp>
          <p:sp>
            <p:nvSpPr>
              <p:cNvPr id="11" name="Rectangle 24">
                <a:extLst>
                  <a:ext uri="{FF2B5EF4-FFF2-40B4-BE49-F238E27FC236}">
                    <a16:creationId xmlns:a16="http://schemas.microsoft.com/office/drawing/2014/main" id="{53782E80-9BFD-412E-B2BB-3145A811B1F9}"/>
                  </a:ext>
                </a:extLst>
              </p:cNvPr>
              <p:cNvSpPr>
                <a:spLocks/>
              </p:cNvSpPr>
              <p:nvPr/>
            </p:nvSpPr>
            <p:spPr bwMode="auto">
              <a:xfrm>
                <a:off x="1336846" y="1052078"/>
                <a:ext cx="1784350" cy="1786133"/>
              </a:xfrm>
              <a:prstGeom prst="rect">
                <a:avLst/>
              </a:prstGeom>
              <a:no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60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rPr>
                  <a:t>20%</a:t>
                </a:r>
                <a:endParaRPr lang="en-US" sz="32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endParaRPr>
              </a:p>
            </p:txBody>
          </p:sp>
        </p:grpSp>
        <p:sp>
          <p:nvSpPr>
            <p:cNvPr id="9" name="CuadroTexto 2">
              <a:extLst>
                <a:ext uri="{FF2B5EF4-FFF2-40B4-BE49-F238E27FC236}">
                  <a16:creationId xmlns:a16="http://schemas.microsoft.com/office/drawing/2014/main" id="{ED6CD9FA-BF7F-4058-972D-FF7B6ABE2ED1}"/>
                </a:ext>
              </a:extLst>
            </p:cNvPr>
            <p:cNvSpPr txBox="1"/>
            <p:nvPr/>
          </p:nvSpPr>
          <p:spPr>
            <a:xfrm>
              <a:off x="2934631" y="4546117"/>
              <a:ext cx="1397782" cy="461665"/>
            </a:xfrm>
            <a:prstGeom prst="rect">
              <a:avLst/>
            </a:prstGeom>
            <a:noFill/>
          </p:spPr>
          <p:txBody>
            <a:bodyPr wrap="square" rtlCol="0">
              <a:spAutoFit/>
            </a:bodyPr>
            <a:lstStyle/>
            <a:p>
              <a:pPr algn="ctr"/>
              <a:r>
                <a:rPr lang="zh-CN" altLang="en-US" sz="2400" b="1" dirty="0">
                  <a:solidFill>
                    <a:schemeClr val="bg1">
                      <a:lumMod val="65000"/>
                    </a:schemeClr>
                  </a:solidFill>
                  <a:latin typeface="Raleway" panose="020B0003030101060003" pitchFamily="34" charset="0"/>
                </a:rPr>
                <a:t>标题</a:t>
              </a:r>
              <a:endParaRPr lang="es-ES" sz="2400" b="1" dirty="0">
                <a:solidFill>
                  <a:schemeClr val="bg1">
                    <a:lumMod val="65000"/>
                  </a:schemeClr>
                </a:solidFill>
                <a:latin typeface="Raleway" panose="020B0003030101060003" pitchFamily="34" charset="0"/>
              </a:endParaRPr>
            </a:p>
          </p:txBody>
        </p:sp>
      </p:grpSp>
      <p:sp>
        <p:nvSpPr>
          <p:cNvPr id="32" name="TextBox 54">
            <a:extLst>
              <a:ext uri="{FF2B5EF4-FFF2-40B4-BE49-F238E27FC236}">
                <a16:creationId xmlns:a16="http://schemas.microsoft.com/office/drawing/2014/main" id="{9B089377-0573-40F5-BE0D-DCAEBCD6AA2D}"/>
              </a:ext>
            </a:extLst>
          </p:cNvPr>
          <p:cNvSpPr txBox="1"/>
          <p:nvPr/>
        </p:nvSpPr>
        <p:spPr>
          <a:xfrm>
            <a:off x="1597374" y="1695070"/>
            <a:ext cx="553631" cy="711838"/>
          </a:xfrm>
          <a:prstGeom prst="rect">
            <a:avLst/>
          </a:prstGeom>
          <a:noFill/>
        </p:spPr>
        <p:txBody>
          <a:bodyPr wrap="square" lIns="49634" tIns="24817" rIns="49634" bIns="24817" rtlCol="0">
            <a:spAutoFit/>
          </a:bodyPr>
          <a:lstStyle/>
          <a:p>
            <a:r>
              <a:rPr lang="id-ID" sz="4300" dirty="0">
                <a:solidFill>
                  <a:schemeClr val="bg1">
                    <a:lumMod val="65000"/>
                  </a:schemeClr>
                </a:solidFill>
                <a:latin typeface="+mj-lt"/>
              </a:rPr>
              <a:t>1</a:t>
            </a:r>
            <a:r>
              <a:rPr lang="en-US" sz="4300" dirty="0">
                <a:solidFill>
                  <a:schemeClr val="bg1">
                    <a:lumMod val="65000"/>
                  </a:schemeClr>
                </a:solidFill>
                <a:latin typeface="+mj-lt"/>
              </a:rPr>
              <a:t>.</a:t>
            </a:r>
            <a:endParaRPr lang="id-ID" sz="4300" dirty="0">
              <a:solidFill>
                <a:schemeClr val="bg1">
                  <a:lumMod val="65000"/>
                </a:schemeClr>
              </a:solidFill>
              <a:latin typeface="+mj-lt"/>
            </a:endParaRPr>
          </a:p>
        </p:txBody>
      </p:sp>
      <p:sp>
        <p:nvSpPr>
          <p:cNvPr id="33" name="Rectangle 19">
            <a:extLst>
              <a:ext uri="{FF2B5EF4-FFF2-40B4-BE49-F238E27FC236}">
                <a16:creationId xmlns:a16="http://schemas.microsoft.com/office/drawing/2014/main" id="{D1E84F84-60D2-4446-810C-1B25BAAFBB7D}"/>
              </a:ext>
            </a:extLst>
          </p:cNvPr>
          <p:cNvSpPr/>
          <p:nvPr/>
        </p:nvSpPr>
        <p:spPr>
          <a:xfrm>
            <a:off x="2078463" y="1777495"/>
            <a:ext cx="3925109" cy="788782"/>
          </a:xfrm>
          <a:prstGeom prst="rect">
            <a:avLst/>
          </a:prstGeom>
        </p:spPr>
        <p:txBody>
          <a:bodyPr wrap="square" lIns="49634" tIns="24817" rIns="49634" bIns="24817">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点击此处更换文本点击添加点击此处更换文点击添加点击此处更换文本点击添加点击此处更换文本点击添加点击此处更换文本点击添加点击此处更换文本点击添加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TextBox 56">
            <a:extLst>
              <a:ext uri="{FF2B5EF4-FFF2-40B4-BE49-F238E27FC236}">
                <a16:creationId xmlns:a16="http://schemas.microsoft.com/office/drawing/2014/main" id="{71D03F7B-BC6D-4DFA-8451-AF0ED76D0182}"/>
              </a:ext>
            </a:extLst>
          </p:cNvPr>
          <p:cNvSpPr txBox="1"/>
          <p:nvPr/>
        </p:nvSpPr>
        <p:spPr>
          <a:xfrm>
            <a:off x="1597374" y="2903379"/>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2.</a:t>
            </a:r>
            <a:endParaRPr lang="id-ID" sz="4300" dirty="0">
              <a:solidFill>
                <a:schemeClr val="bg1">
                  <a:lumMod val="65000"/>
                </a:schemeClr>
              </a:solidFill>
              <a:latin typeface="+mj-lt"/>
            </a:endParaRPr>
          </a:p>
        </p:txBody>
      </p:sp>
      <p:sp>
        <p:nvSpPr>
          <p:cNvPr id="35" name="Rectangle 19">
            <a:extLst>
              <a:ext uri="{FF2B5EF4-FFF2-40B4-BE49-F238E27FC236}">
                <a16:creationId xmlns:a16="http://schemas.microsoft.com/office/drawing/2014/main" id="{33CF09B9-56A8-4C04-9452-C5C2BF817532}"/>
              </a:ext>
            </a:extLst>
          </p:cNvPr>
          <p:cNvSpPr/>
          <p:nvPr/>
        </p:nvSpPr>
        <p:spPr>
          <a:xfrm>
            <a:off x="2078463" y="2985806"/>
            <a:ext cx="3925109" cy="788782"/>
          </a:xfrm>
          <a:prstGeom prst="rect">
            <a:avLst/>
          </a:prstGeom>
        </p:spPr>
        <p:txBody>
          <a:bodyPr wrap="square" lIns="49634" tIns="24817" rIns="49634" bIns="24817">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点击此处更换文本点击添加点击此处更换文点击添加点击此处更换文本点击添加点击此处更换文本点击添加点击此处更换文本点击添加点击此处更换文本点击添加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6" name="TextBox 58">
            <a:extLst>
              <a:ext uri="{FF2B5EF4-FFF2-40B4-BE49-F238E27FC236}">
                <a16:creationId xmlns:a16="http://schemas.microsoft.com/office/drawing/2014/main" id="{4A44FC30-4EF4-4695-90C9-58B6036D9423}"/>
              </a:ext>
            </a:extLst>
          </p:cNvPr>
          <p:cNvSpPr txBox="1"/>
          <p:nvPr/>
        </p:nvSpPr>
        <p:spPr>
          <a:xfrm>
            <a:off x="1597374" y="4112509"/>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3.</a:t>
            </a:r>
            <a:endParaRPr lang="id-ID" sz="4300" dirty="0">
              <a:solidFill>
                <a:schemeClr val="bg1">
                  <a:lumMod val="65000"/>
                </a:schemeClr>
              </a:solidFill>
              <a:latin typeface="+mj-lt"/>
            </a:endParaRPr>
          </a:p>
        </p:txBody>
      </p:sp>
      <p:sp>
        <p:nvSpPr>
          <p:cNvPr id="37" name="Rectangle 19">
            <a:extLst>
              <a:ext uri="{FF2B5EF4-FFF2-40B4-BE49-F238E27FC236}">
                <a16:creationId xmlns:a16="http://schemas.microsoft.com/office/drawing/2014/main" id="{33A4DC8C-716B-497C-B233-F5F4CE60EFCC}"/>
              </a:ext>
            </a:extLst>
          </p:cNvPr>
          <p:cNvSpPr/>
          <p:nvPr/>
        </p:nvSpPr>
        <p:spPr>
          <a:xfrm>
            <a:off x="2078463" y="4194935"/>
            <a:ext cx="3925109" cy="788782"/>
          </a:xfrm>
          <a:prstGeom prst="rect">
            <a:avLst/>
          </a:prstGeom>
        </p:spPr>
        <p:txBody>
          <a:bodyPr wrap="square" lIns="49634" tIns="24817" rIns="49634" bIns="24817">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点击此处更换文本点击添加点击此处更换文点击添加点击此处更换文本点击添加点击此处更换文本点击添加点击此处更换文本点击添加点击此处更换文本点击添加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38" name="直接连接符 37">
            <a:extLst>
              <a:ext uri="{FF2B5EF4-FFF2-40B4-BE49-F238E27FC236}">
                <a16:creationId xmlns:a16="http://schemas.microsoft.com/office/drawing/2014/main" id="{AA1F7B40-C41F-4A30-B4C2-352F55CA0694}"/>
              </a:ext>
            </a:extLst>
          </p:cNvPr>
          <p:cNvCxnSpPr/>
          <p:nvPr/>
        </p:nvCxnSpPr>
        <p:spPr>
          <a:xfrm>
            <a:off x="1744754" y="2819460"/>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C4922FF7-CEA3-4726-AB74-51BAA5138C09}"/>
              </a:ext>
            </a:extLst>
          </p:cNvPr>
          <p:cNvCxnSpPr/>
          <p:nvPr/>
        </p:nvCxnSpPr>
        <p:spPr>
          <a:xfrm>
            <a:off x="1744754" y="4053491"/>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58">
            <a:extLst>
              <a:ext uri="{FF2B5EF4-FFF2-40B4-BE49-F238E27FC236}">
                <a16:creationId xmlns:a16="http://schemas.microsoft.com/office/drawing/2014/main" id="{928E4415-1692-4D3C-B484-FDF791617122}"/>
              </a:ext>
            </a:extLst>
          </p:cNvPr>
          <p:cNvSpPr txBox="1"/>
          <p:nvPr/>
        </p:nvSpPr>
        <p:spPr>
          <a:xfrm>
            <a:off x="1597374" y="5404064"/>
            <a:ext cx="553631" cy="711838"/>
          </a:xfrm>
          <a:prstGeom prst="rect">
            <a:avLst/>
          </a:prstGeom>
          <a:noFill/>
        </p:spPr>
        <p:txBody>
          <a:bodyPr wrap="square" lIns="49634" tIns="24817" rIns="49634" bIns="24817" rtlCol="0">
            <a:spAutoFit/>
          </a:bodyPr>
          <a:lstStyle/>
          <a:p>
            <a:r>
              <a:rPr lang="en-US" sz="4300" dirty="0">
                <a:solidFill>
                  <a:schemeClr val="bg1">
                    <a:lumMod val="65000"/>
                  </a:schemeClr>
                </a:solidFill>
                <a:latin typeface="+mj-lt"/>
              </a:rPr>
              <a:t>4.</a:t>
            </a:r>
            <a:endParaRPr lang="id-ID" sz="4300" dirty="0">
              <a:solidFill>
                <a:schemeClr val="bg1">
                  <a:lumMod val="65000"/>
                </a:schemeClr>
              </a:solidFill>
              <a:latin typeface="+mj-lt"/>
            </a:endParaRPr>
          </a:p>
        </p:txBody>
      </p:sp>
      <p:sp>
        <p:nvSpPr>
          <p:cNvPr id="41" name="Rectangle 19">
            <a:extLst>
              <a:ext uri="{FF2B5EF4-FFF2-40B4-BE49-F238E27FC236}">
                <a16:creationId xmlns:a16="http://schemas.microsoft.com/office/drawing/2014/main" id="{F2968794-8E2B-4BC0-865A-8F9E1F8EDE99}"/>
              </a:ext>
            </a:extLst>
          </p:cNvPr>
          <p:cNvSpPr/>
          <p:nvPr/>
        </p:nvSpPr>
        <p:spPr>
          <a:xfrm>
            <a:off x="2078463" y="5486490"/>
            <a:ext cx="3925109" cy="788782"/>
          </a:xfrm>
          <a:prstGeom prst="rect">
            <a:avLst/>
          </a:prstGeom>
        </p:spPr>
        <p:txBody>
          <a:bodyPr wrap="square" lIns="49634" tIns="24817" rIns="49634" bIns="24817">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点击此处更换文本点击添加点击此处更换文点击添加点击此处更换文本点击添加点击此处更换文本点击添加点击此处更换文本点击添加点击此处更换文本点击添加</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42" name="直接连接符 41">
            <a:extLst>
              <a:ext uri="{FF2B5EF4-FFF2-40B4-BE49-F238E27FC236}">
                <a16:creationId xmlns:a16="http://schemas.microsoft.com/office/drawing/2014/main" id="{3DF160C9-4773-4089-A3EF-5E994A6BBBA2}"/>
              </a:ext>
            </a:extLst>
          </p:cNvPr>
          <p:cNvCxnSpPr/>
          <p:nvPr/>
        </p:nvCxnSpPr>
        <p:spPr>
          <a:xfrm>
            <a:off x="1744754" y="5345046"/>
            <a:ext cx="42588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628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4" presetClass="entr" presetSubtype="1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par>
                          <p:cTn id="18" fill="hold">
                            <p:stCondLst>
                              <p:cond delay="175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2250"/>
                            </p:stCondLst>
                            <p:childTnLst>
                              <p:par>
                                <p:cTn id="24" presetID="12" presetClass="entr" presetSubtype="4"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ppt_y</p:attrName>
                                        </p:attrNameLst>
                                      </p:cBhvr>
                                      <p:tavLst>
                                        <p:tav tm="0">
                                          <p:val>
                                            <p:strVal val="#ppt_y+#ppt_h*1.125000"/>
                                          </p:val>
                                        </p:tav>
                                        <p:tav tm="100000">
                                          <p:val>
                                            <p:strVal val="#ppt_y"/>
                                          </p:val>
                                        </p:tav>
                                      </p:tavLst>
                                    </p:anim>
                                    <p:animEffect transition="in" filter="wipe(up)">
                                      <p:cBhvr>
                                        <p:cTn id="27" dur="500"/>
                                        <p:tgtEl>
                                          <p:spTgt spid="38"/>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par>
                          <p:cTn id="32" fill="hold">
                            <p:stCondLst>
                              <p:cond delay="3250"/>
                            </p:stCondLst>
                            <p:childTnLst>
                              <p:par>
                                <p:cTn id="33" presetID="1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par>
                          <p:cTn id="37" fill="hold">
                            <p:stCondLst>
                              <p:cond delay="3750"/>
                            </p:stCondLst>
                            <p:childTnLst>
                              <p:par>
                                <p:cTn id="38" presetID="12" presetClass="entr" presetSubtype="4"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ppt_y</p:attrName>
                                        </p:attrNameLst>
                                      </p:cBhvr>
                                      <p:tavLst>
                                        <p:tav tm="0">
                                          <p:val>
                                            <p:strVal val="#ppt_y+#ppt_h*1.125000"/>
                                          </p:val>
                                        </p:tav>
                                        <p:tav tm="100000">
                                          <p:val>
                                            <p:strVal val="#ppt_y"/>
                                          </p:val>
                                        </p:tav>
                                      </p:tavLst>
                                    </p:anim>
                                    <p:animEffect transition="in" filter="wipe(up)">
                                      <p:cBhvr>
                                        <p:cTn id="41" dur="500"/>
                                        <p:tgtEl>
                                          <p:spTgt spid="39"/>
                                        </p:tgtEl>
                                      </p:cBhvr>
                                    </p:animEffect>
                                  </p:childTnLst>
                                </p:cTn>
                              </p:par>
                            </p:childTnLst>
                          </p:cTn>
                        </p:par>
                        <p:par>
                          <p:cTn id="42" fill="hold">
                            <p:stCondLst>
                              <p:cond delay="4250"/>
                            </p:stCondLst>
                            <p:childTnLst>
                              <p:par>
                                <p:cTn id="43" presetID="14"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500"/>
                                        <p:tgtEl>
                                          <p:spTgt spid="36"/>
                                        </p:tgtEl>
                                      </p:cBhvr>
                                    </p:animEffect>
                                  </p:childTnLst>
                                </p:cTn>
                              </p:par>
                            </p:childTnLst>
                          </p:cTn>
                        </p:par>
                        <p:par>
                          <p:cTn id="46" fill="hold">
                            <p:stCondLst>
                              <p:cond delay="4750"/>
                            </p:stCondLst>
                            <p:childTnLst>
                              <p:par>
                                <p:cTn id="47" presetID="12" presetClass="entr" presetSubtype="4"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p:tgtEl>
                                          <p:spTgt spid="37"/>
                                        </p:tgtEl>
                                        <p:attrNameLst>
                                          <p:attrName>ppt_y</p:attrName>
                                        </p:attrNameLst>
                                      </p:cBhvr>
                                      <p:tavLst>
                                        <p:tav tm="0">
                                          <p:val>
                                            <p:strVal val="#ppt_y+#ppt_h*1.125000"/>
                                          </p:val>
                                        </p:tav>
                                        <p:tav tm="100000">
                                          <p:val>
                                            <p:strVal val="#ppt_y"/>
                                          </p:val>
                                        </p:tav>
                                      </p:tavLst>
                                    </p:anim>
                                    <p:animEffect transition="in" filter="wipe(up)">
                                      <p:cBhvr>
                                        <p:cTn id="50" dur="500"/>
                                        <p:tgtEl>
                                          <p:spTgt spid="37"/>
                                        </p:tgtEl>
                                      </p:cBhvr>
                                    </p:animEffect>
                                  </p:childTnLst>
                                </p:cTn>
                              </p:par>
                            </p:childTnLst>
                          </p:cTn>
                        </p:par>
                        <p:par>
                          <p:cTn id="51" fill="hold">
                            <p:stCondLst>
                              <p:cond delay="5250"/>
                            </p:stCondLst>
                            <p:childTnLst>
                              <p:par>
                                <p:cTn id="52" presetID="12" presetClass="entr" presetSubtype="4"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p:tgtEl>
                                          <p:spTgt spid="42"/>
                                        </p:tgtEl>
                                        <p:attrNameLst>
                                          <p:attrName>ppt_y</p:attrName>
                                        </p:attrNameLst>
                                      </p:cBhvr>
                                      <p:tavLst>
                                        <p:tav tm="0">
                                          <p:val>
                                            <p:strVal val="#ppt_y+#ppt_h*1.125000"/>
                                          </p:val>
                                        </p:tav>
                                        <p:tav tm="100000">
                                          <p:val>
                                            <p:strVal val="#ppt_y"/>
                                          </p:val>
                                        </p:tav>
                                      </p:tavLst>
                                    </p:anim>
                                    <p:animEffect transition="in" filter="wipe(up)">
                                      <p:cBhvr>
                                        <p:cTn id="55" dur="500"/>
                                        <p:tgtEl>
                                          <p:spTgt spid="42"/>
                                        </p:tgtEl>
                                      </p:cBhvr>
                                    </p:animEffect>
                                  </p:childTnLst>
                                </p:cTn>
                              </p:par>
                            </p:childTnLst>
                          </p:cTn>
                        </p:par>
                        <p:par>
                          <p:cTn id="56" fill="hold">
                            <p:stCondLst>
                              <p:cond delay="5750"/>
                            </p:stCondLst>
                            <p:childTnLst>
                              <p:par>
                                <p:cTn id="57" presetID="14" presetClass="entr" presetSubtype="1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randombar(horizontal)">
                                      <p:cBhvr>
                                        <p:cTn id="59" dur="500"/>
                                        <p:tgtEl>
                                          <p:spTgt spid="40"/>
                                        </p:tgtEl>
                                      </p:cBhvr>
                                    </p:animEffect>
                                  </p:childTnLst>
                                </p:cTn>
                              </p:par>
                            </p:childTnLst>
                          </p:cTn>
                        </p:par>
                        <p:par>
                          <p:cTn id="60" fill="hold">
                            <p:stCondLst>
                              <p:cond delay="6250"/>
                            </p:stCondLst>
                            <p:childTnLst>
                              <p:par>
                                <p:cTn id="61" presetID="12" presetClass="entr" presetSubtype="4"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up)">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5">
            <a:extLst>
              <a:ext uri="{FF2B5EF4-FFF2-40B4-BE49-F238E27FC236}">
                <a16:creationId xmlns:a16="http://schemas.microsoft.com/office/drawing/2014/main" id="{FF2AFC56-939F-43E3-B9CF-152DE6AB7B7F}"/>
              </a:ext>
            </a:extLst>
          </p:cNvPr>
          <p:cNvSpPr txBox="1"/>
          <p:nvPr/>
        </p:nvSpPr>
        <p:spPr>
          <a:xfrm>
            <a:off x="3172224" y="2227729"/>
            <a:ext cx="5990744" cy="877163"/>
          </a:xfrm>
          <a:prstGeom prst="rect">
            <a:avLst/>
          </a:prstGeom>
          <a:noFill/>
        </p:spPr>
        <p:txBody>
          <a:bodyPr wrap="none" rtlCol="0">
            <a:spAutoFit/>
          </a:bodyPr>
          <a:lstStyle/>
          <a:p>
            <a:pPr algn="ctr" fontAlgn="base">
              <a:spcBef>
                <a:spcPct val="0"/>
              </a:spcBef>
              <a:spcAft>
                <a:spcPct val="0"/>
              </a:spcAft>
              <a:buFont typeface="Arial" pitchFamily="34" charset="0"/>
              <a:buNone/>
            </a:pPr>
            <a:r>
              <a:rPr lang="zh-CN" altLang="en-US" sz="5100" b="1" spc="300" dirty="0">
                <a:solidFill>
                  <a:srgbClr val="2B80A5"/>
                </a:solidFill>
                <a:latin typeface="微软雅黑" panose="020B0503020204020204" pitchFamily="34" charset="-122"/>
                <a:ea typeface="微软雅黑" panose="020B0503020204020204" pitchFamily="34" charset="-122"/>
              </a:rPr>
              <a:t>谢谢您的观看指导</a:t>
            </a:r>
            <a:r>
              <a:rPr lang="en-US" altLang="zh-CN" sz="5100" b="1" spc="300" dirty="0">
                <a:solidFill>
                  <a:srgbClr val="2B80A5"/>
                </a:solidFill>
                <a:latin typeface="微软雅黑" panose="020B0503020204020204" pitchFamily="34" charset="-122"/>
                <a:ea typeface="微软雅黑" panose="020B0503020204020204" pitchFamily="34" charset="-122"/>
              </a:rPr>
              <a:t>!</a:t>
            </a:r>
            <a:endParaRPr lang="zh-CN" altLang="en-US" sz="5100" b="1" spc="300" dirty="0">
              <a:solidFill>
                <a:srgbClr val="2B80A5"/>
              </a:solidFill>
              <a:latin typeface="微软雅黑" panose="020B0503020204020204" pitchFamily="34" charset="-122"/>
              <a:ea typeface="微软雅黑" panose="020B0503020204020204" pitchFamily="34" charset="-122"/>
            </a:endParaRPr>
          </a:p>
        </p:txBody>
      </p:sp>
      <p:sp>
        <p:nvSpPr>
          <p:cNvPr id="11" name="TextBox 5">
            <a:extLst>
              <a:ext uri="{FF2B5EF4-FFF2-40B4-BE49-F238E27FC236}">
                <a16:creationId xmlns:a16="http://schemas.microsoft.com/office/drawing/2014/main" id="{AEDC345D-D32E-4D6D-A5AE-D2557F016703}"/>
              </a:ext>
            </a:extLst>
          </p:cNvPr>
          <p:cNvSpPr txBox="1"/>
          <p:nvPr/>
        </p:nvSpPr>
        <p:spPr>
          <a:xfrm>
            <a:off x="3082396" y="3612708"/>
            <a:ext cx="6136421" cy="700705"/>
          </a:xfrm>
          <a:prstGeom prst="rect">
            <a:avLst/>
          </a:prstGeom>
          <a:noFill/>
        </p:spPr>
        <p:txBody>
          <a:bodyPr wrap="square" rtlCol="0">
            <a:spAutoFit/>
          </a:bodyPr>
          <a:lstStyle/>
          <a:p>
            <a:pPr algn="ctr">
              <a:lnSpc>
                <a:spcPct val="150000"/>
              </a:lnSpc>
            </a:pP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endPar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MARKETING &amp; MANAGEMENT FOR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INFOGRAPHICaccusantium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quae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ab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68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altLang="zh-CN"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68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椭圆 11">
            <a:extLst>
              <a:ext uri="{FF2B5EF4-FFF2-40B4-BE49-F238E27FC236}">
                <a16:creationId xmlns:a16="http://schemas.microsoft.com/office/drawing/2014/main"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4486916-8EE2-4966-ACD2-BE98CB42CB0B}"/>
              </a:ext>
            </a:extLst>
          </p:cNvPr>
          <p:cNvSpPr txBox="1"/>
          <p:nvPr/>
        </p:nvSpPr>
        <p:spPr>
          <a:xfrm>
            <a:off x="3577804" y="3210317"/>
            <a:ext cx="1463040" cy="398780"/>
          </a:xfrm>
          <a:prstGeom prst="rect">
            <a:avLst/>
          </a:prstGeom>
          <a:noFill/>
        </p:spPr>
        <p:txBody>
          <a:bodyPr wrap="square" rtlCol="0">
            <a:spAutoFit/>
          </a:bodyPr>
          <a:lstStyle/>
          <a:p>
            <a:r>
              <a:rPr lang="en-US" altLang="zh-CN" sz="2000" dirty="0">
                <a:solidFill>
                  <a:schemeClr val="bg1">
                    <a:lumMod val="50000"/>
                  </a:schemeClr>
                </a:solidFill>
                <a:latin typeface="华文细黑" panose="02010600040101010101" charset="-122"/>
                <a:ea typeface="文鼎CS舒同体" panose="02010609010101010101" pitchFamily="49" charset="-122"/>
              </a:rPr>
              <a:t>SUBTITLE</a:t>
            </a:r>
          </a:p>
        </p:txBody>
      </p:sp>
      <p:sp>
        <p:nvSpPr>
          <p:cNvPr id="14" name="椭圆 13">
            <a:extLst>
              <a:ext uri="{FF2B5EF4-FFF2-40B4-BE49-F238E27FC236}">
                <a16:creationId xmlns:a16="http://schemas.microsoft.com/office/drawing/2014/main"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BAD4E33E-BAF1-4296-9A69-49049DA26DDF}"/>
              </a:ext>
            </a:extLst>
          </p:cNvPr>
          <p:cNvSpPr txBox="1"/>
          <p:nvPr/>
        </p:nvSpPr>
        <p:spPr>
          <a:xfrm>
            <a:off x="5770459" y="3210317"/>
            <a:ext cx="1456055" cy="398780"/>
          </a:xfrm>
          <a:prstGeom prst="rect">
            <a:avLst/>
          </a:prstGeom>
          <a:noFill/>
        </p:spPr>
        <p:txBody>
          <a:bodyPr wrap="square" rtlCol="0">
            <a:spAutoFit/>
          </a:bodyPr>
          <a:lstStyle/>
          <a:p>
            <a:r>
              <a:rPr lang="en-US" altLang="zh-CN" sz="2000" dirty="0">
                <a:solidFill>
                  <a:schemeClr val="bg1">
                    <a:lumMod val="50000"/>
                  </a:schemeClr>
                </a:solidFill>
                <a:latin typeface="华文细黑" panose="02010600040101010101" charset="-122"/>
                <a:ea typeface="文鼎CS舒同体" panose="02010609010101010101" pitchFamily="49" charset="-122"/>
                <a:sym typeface="+mn-ea"/>
              </a:rPr>
              <a:t>SUBTITLE</a:t>
            </a:r>
            <a:endParaRPr lang="en-US" altLang="zh-CN" sz="2000" dirty="0">
              <a:solidFill>
                <a:schemeClr val="bg1">
                  <a:lumMod val="50000"/>
                </a:schemeClr>
              </a:solidFill>
              <a:latin typeface="华文细黑" panose="02010600040101010101" charset="-122"/>
              <a:ea typeface="文鼎CS舒同体" panose="02010609010101010101" pitchFamily="49" charset="-122"/>
            </a:endParaRPr>
          </a:p>
        </p:txBody>
      </p:sp>
      <p:sp>
        <p:nvSpPr>
          <p:cNvPr id="16" name="椭圆 15">
            <a:extLst>
              <a:ext uri="{FF2B5EF4-FFF2-40B4-BE49-F238E27FC236}">
                <a16:creationId xmlns:a16="http://schemas.microsoft.com/office/drawing/2014/main"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A46C82B1-4E70-444C-9CAB-723EFEB9B4DD}"/>
              </a:ext>
            </a:extLst>
          </p:cNvPr>
          <p:cNvSpPr txBox="1"/>
          <p:nvPr/>
        </p:nvSpPr>
        <p:spPr>
          <a:xfrm>
            <a:off x="7923475" y="3210317"/>
            <a:ext cx="1463040" cy="398780"/>
          </a:xfrm>
          <a:prstGeom prst="rect">
            <a:avLst/>
          </a:prstGeom>
          <a:noFill/>
        </p:spPr>
        <p:txBody>
          <a:bodyPr wrap="square" rtlCol="0">
            <a:spAutoFit/>
          </a:bodyPr>
          <a:lstStyle/>
          <a:p>
            <a:r>
              <a:rPr lang="en-US" altLang="zh-CN" sz="2000" dirty="0">
                <a:solidFill>
                  <a:schemeClr val="bg1">
                    <a:lumMod val="50000"/>
                  </a:schemeClr>
                </a:solidFill>
                <a:latin typeface="华文细黑" panose="02010600040101010101" charset="-122"/>
                <a:ea typeface="文鼎CS舒同体" panose="02010609010101010101" pitchFamily="49" charset="-122"/>
                <a:sym typeface="+mn-ea"/>
              </a:rPr>
              <a:t>SUBTITLE</a:t>
            </a:r>
            <a:endParaRPr lang="en-US" altLang="zh-CN" sz="2000" dirty="0">
              <a:solidFill>
                <a:schemeClr val="bg1">
                  <a:lumMod val="50000"/>
                </a:schemeClr>
              </a:solidFill>
              <a:latin typeface="华文细黑" panose="02010600040101010101" charset="-122"/>
              <a:ea typeface="文鼎CS舒同体" panose="02010609010101010101" pitchFamily="49" charset="-122"/>
            </a:endParaRPr>
          </a:p>
        </p:txBody>
      </p:sp>
      <p:sp>
        <p:nvSpPr>
          <p:cNvPr id="18" name="文本框 17">
            <a:extLst>
              <a:ext uri="{FF2B5EF4-FFF2-40B4-BE49-F238E27FC236}">
                <a16:creationId xmlns:a16="http://schemas.microsoft.com/office/drawing/2014/main" id="{0C98EBBA-237E-4A90-9F46-0B704AA6E7DA}"/>
              </a:ext>
            </a:extLst>
          </p:cNvPr>
          <p:cNvSpPr txBox="1"/>
          <p:nvPr/>
        </p:nvSpPr>
        <p:spPr>
          <a:xfrm>
            <a:off x="3316546" y="1811047"/>
            <a:ext cx="5676898" cy="614164"/>
          </a:xfrm>
          <a:prstGeom prst="rect">
            <a:avLst/>
          </a:prstGeom>
          <a:noFill/>
        </p:spPr>
        <p:txBody>
          <a:bodyPr wrap="none" rtlCol="0">
            <a:prstTxWarp prst="textArchUp">
              <a:avLst/>
            </a:prstTxWarp>
            <a:spAutoFit/>
          </a:bodyPr>
          <a:lstStyle/>
          <a:p>
            <a:pPr algn="ctr"/>
            <a:r>
              <a:rPr lang="en-US" altLang="zh-CN" sz="8000" dirty="0">
                <a:solidFill>
                  <a:srgbClr val="2B80A5"/>
                </a:solidFill>
                <a:latin typeface="Forte" panose="03060902040502070203" pitchFamily="66" charset="0"/>
                <a:ea typeface="汉仪夏日体W" panose="00020600040101010101" pitchFamily="18" charset="-122"/>
              </a:rPr>
              <a:t>TRAINING COURSEWARE</a:t>
            </a:r>
            <a:endParaRPr lang="zh-CN" altLang="en-US" sz="8000" dirty="0">
              <a:solidFill>
                <a:srgbClr val="2B80A5"/>
              </a:solidFill>
              <a:latin typeface="Forte" panose="03060902040502070203" pitchFamily="66" charset="0"/>
              <a:ea typeface="汉仪夏日体W" panose="00020600040101010101" pitchFamily="18" charset="-122"/>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750" fill="hold"/>
                                        <p:tgtEl>
                                          <p:spTgt spid="12"/>
                                        </p:tgtEl>
                                        <p:attrNameLst>
                                          <p:attrName>ppt_w</p:attrName>
                                        </p:attrNameLst>
                                      </p:cBhvr>
                                      <p:tavLst>
                                        <p:tav tm="0">
                                          <p:val>
                                            <p:fltVal val="0"/>
                                          </p:val>
                                        </p:tav>
                                        <p:tav tm="100000">
                                          <p:val>
                                            <p:strVal val="#ppt_w"/>
                                          </p:val>
                                        </p:tav>
                                      </p:tavLst>
                                    </p:anim>
                                    <p:anim calcmode="lin" valueType="num">
                                      <p:cBhvr>
                                        <p:cTn id="30" dur="750" fill="hold"/>
                                        <p:tgtEl>
                                          <p:spTgt spid="12"/>
                                        </p:tgtEl>
                                        <p:attrNameLst>
                                          <p:attrName>ppt_h</p:attrName>
                                        </p:attrNameLst>
                                      </p:cBhvr>
                                      <p:tavLst>
                                        <p:tav tm="0">
                                          <p:val>
                                            <p:fltVal val="0"/>
                                          </p:val>
                                        </p:tav>
                                        <p:tav tm="100000">
                                          <p:val>
                                            <p:strVal val="#ppt_h"/>
                                          </p:val>
                                        </p:tav>
                                      </p:tavLst>
                                    </p:anim>
                                    <p:animEffect transition="in" filter="fade">
                                      <p:cBhvr>
                                        <p:cTn id="31" dur="75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75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75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750" fill="hold"/>
                                        <p:tgtEl>
                                          <p:spTgt spid="16"/>
                                        </p:tgtEl>
                                        <p:attrNameLst>
                                          <p:attrName>ppt_w</p:attrName>
                                        </p:attrNameLst>
                                      </p:cBhvr>
                                      <p:tavLst>
                                        <p:tav tm="0">
                                          <p:val>
                                            <p:fltVal val="0"/>
                                          </p:val>
                                        </p:tav>
                                        <p:tav tm="100000">
                                          <p:val>
                                            <p:strVal val="#ppt_w"/>
                                          </p:val>
                                        </p:tav>
                                      </p:tavLst>
                                    </p:anim>
                                    <p:anim calcmode="lin" valueType="num">
                                      <p:cBhvr>
                                        <p:cTn id="46" dur="750" fill="hold"/>
                                        <p:tgtEl>
                                          <p:spTgt spid="16"/>
                                        </p:tgtEl>
                                        <p:attrNameLst>
                                          <p:attrName>ppt_h</p:attrName>
                                        </p:attrNameLst>
                                      </p:cBhvr>
                                      <p:tavLst>
                                        <p:tav tm="0">
                                          <p:val>
                                            <p:fltVal val="0"/>
                                          </p:val>
                                        </p:tav>
                                        <p:tav tm="100000">
                                          <p:val>
                                            <p:strVal val="#ppt_h"/>
                                          </p:val>
                                        </p:tav>
                                      </p:tavLst>
                                    </p:anim>
                                    <p:animEffect transition="in" filter="fade">
                                      <p:cBhvr>
                                        <p:cTn id="47" dur="75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750"/>
                                        <p:tgtEl>
                                          <p:spTgt spid="17"/>
                                        </p:tgtEl>
                                      </p:cBhvr>
                                    </p:animEffect>
                                  </p:childTnLst>
                                </p:cTn>
                              </p:par>
                            </p:childTnLst>
                          </p:cTn>
                        </p:par>
                        <p:par>
                          <p:cTn id="51" fill="hold">
                            <p:stCondLst>
                              <p:cond delay="4050"/>
                            </p:stCondLst>
                            <p:childTnLst>
                              <p:par>
                                <p:cTn id="52" presetID="42"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animBg="1"/>
      <p:bldP spid="15" grpId="0"/>
      <p:bldP spid="16"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1981200" y="5105400"/>
            <a:ext cx="8543108" cy="1335750"/>
          </a:xfrm>
          <a:prstGeom prst="rect">
            <a:avLst/>
          </a:prstGeom>
          <a:noFill/>
        </p:spPr>
        <p:txBody>
          <a:bodyPr wrap="square">
            <a:spAutoFit/>
          </a:bodyPr>
          <a:lstStyle/>
          <a:p>
            <a:pPr algn="ctr" defTabSz="685800">
              <a:lnSpc>
                <a:spcPct val="107000"/>
              </a:lnSpc>
              <a:spcAft>
                <a:spcPts val="600"/>
              </a:spcAft>
            </a:pPr>
            <a:r>
              <a:rPr lang="en-US" sz="2400" b="1">
                <a:solidFill>
                  <a:srgbClr val="FF0000"/>
                </a:solidFill>
                <a:latin typeface="Calibri" panose="020F0502020204030204" pitchFamily="34" charset="0"/>
                <a:ea typeface="Calibri" panose="020F0502020204030204" pitchFamily="34" charset="0"/>
              </a:rPr>
              <a:t>SƯU TẦM: ĐOÀN VĂN DOANH, NAM TRỰC, NAM ĐỊNH</a:t>
            </a:r>
            <a:endParaRPr lang="en-US" sz="900">
              <a:solidFill>
                <a:srgbClr val="FF0000"/>
              </a:solidFill>
              <a:latin typeface="Calibri" panose="020F0502020204030204" pitchFamily="34" charset="0"/>
              <a:ea typeface="Calibri" panose="020F0502020204030204" pitchFamily="34" charset="0"/>
            </a:endParaRPr>
          </a:p>
          <a:p>
            <a:pPr algn="ctr" defTabSz="685800">
              <a:lnSpc>
                <a:spcPct val="107000"/>
              </a:lnSpc>
              <a:spcAft>
                <a:spcPts val="600"/>
              </a:spcAft>
            </a:pPr>
            <a:r>
              <a:rPr lang="en-US" sz="1600"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900">
              <a:solidFill>
                <a:prstClr val="black"/>
              </a:solidFill>
              <a:latin typeface="Calibri" panose="020F0502020204030204" pitchFamily="34" charset="0"/>
              <a:ea typeface="Calibri" panose="020F0502020204030204" pitchFamily="34" charset="0"/>
            </a:endParaRPr>
          </a:p>
          <a:p>
            <a:pPr algn="ctr" defTabSz="685800"/>
            <a:r>
              <a:rPr lang="en-US" sz="28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8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524000" y="30996"/>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5400687" y="3518642"/>
              <a:ext cx="2085747" cy="830997"/>
            </a:xfrm>
            <a:prstGeom prst="rect">
              <a:avLst/>
            </a:prstGeom>
            <a:noFill/>
          </p:spPr>
          <p:txBody>
            <a:bodyPr wrap="none" rtlCol="0">
              <a:spAutoFit/>
            </a:bodyPr>
            <a:lstStyle/>
            <a:p>
              <a:pPr algn="ctr"/>
              <a:r>
                <a:rPr lang="en-US" altLang="zh-CN" sz="4800" b="1" spc="600">
                  <a:solidFill>
                    <a:srgbClr val="2B80A5"/>
                  </a:solidFill>
                  <a:latin typeface="微软雅黑" panose="020B0503020204020204" pitchFamily="34" charset="-122"/>
                  <a:ea typeface="微软雅黑" panose="020B0503020204020204" pitchFamily="34" charset="-122"/>
                </a:rPr>
                <a:t>TITLE</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893129" y="2676447"/>
            <a:ext cx="4379130" cy="707886"/>
          </a:xfrm>
          <a:prstGeom prst="rect">
            <a:avLst/>
          </a:prstGeom>
          <a:solidFill>
            <a:srgbClr val="2B80A5"/>
          </a:solidFill>
          <a:ln w="12700">
            <a:solidFill>
              <a:srgbClr val="509872"/>
            </a:solidFill>
          </a:ln>
        </p:spPr>
        <p:txBody>
          <a:bodyPr wrap="square" rtlCol="0">
            <a:spAutoFit/>
          </a:bodyPr>
          <a:lstStyle/>
          <a:p>
            <a:pPr algn="ctr"/>
            <a:r>
              <a:rPr kumimoji="1" lang="en-US" altLang="zh-CN" sz="4000" b="1" spc="600">
                <a:solidFill>
                  <a:schemeClr val="bg1"/>
                </a:solidFill>
                <a:latin typeface="微软雅黑" panose="020B0503020204020204" pitchFamily="34" charset="-122"/>
                <a:ea typeface="微软雅黑" panose="020B0503020204020204" pitchFamily="34" charset="-122"/>
              </a:rPr>
              <a:t>ENGLISH</a:t>
            </a:r>
            <a:endParaRPr kumimoji="1" lang="zh-CN" altLang="en-US" sz="4000" b="1" spc="600" dirty="0">
              <a:solidFill>
                <a:schemeClr val="bg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C93F5C34-8121-4E48-B134-07CD382C671F}"/>
              </a:ext>
            </a:extLst>
          </p:cNvPr>
          <p:cNvSpPr txBox="1"/>
          <p:nvPr/>
        </p:nvSpPr>
        <p:spPr>
          <a:xfrm>
            <a:off x="3343727" y="3519631"/>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a:solidFill>
                    <a:srgbClr val="2B80A5"/>
                  </a:solidFill>
                  <a:latin typeface="微软雅黑" panose="020B0503020204020204" pitchFamily="34" charset="-122"/>
                  <a:ea typeface="微软雅黑" panose="020B0503020204020204" pitchFamily="34" charset="-122"/>
                  <a:sym typeface="Arial" panose="020B0604020202020204" pitchFamily="34" charset="0"/>
                </a:rPr>
                <a:t>TITLE</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12B47ACB-9031-47CF-BD74-7B2EB198C724}"/>
              </a:ext>
            </a:extLst>
          </p:cNvPr>
          <p:cNvGrpSpPr/>
          <p:nvPr/>
        </p:nvGrpSpPr>
        <p:grpSpPr>
          <a:xfrm>
            <a:off x="5258181" y="1750311"/>
            <a:ext cx="5548612" cy="4312558"/>
            <a:chOff x="847" y="1833955"/>
            <a:chExt cx="6095153" cy="4684209"/>
          </a:xfrm>
        </p:grpSpPr>
        <p:sp>
          <p:nvSpPr>
            <p:cNvPr id="8" name="矩形 16">
              <a:extLst>
                <a:ext uri="{FF2B5EF4-FFF2-40B4-BE49-F238E27FC236}">
                  <a16:creationId xmlns:a16="http://schemas.microsoft.com/office/drawing/2014/main" id="{6676BA20-F743-44FF-A139-A4916569E7C4}"/>
                </a:ext>
              </a:extLst>
            </p:cNvPr>
            <p:cNvSpPr>
              <a:spLocks noChangeArrowheads="1"/>
            </p:cNvSpPr>
            <p:nvPr/>
          </p:nvSpPr>
          <p:spPr bwMode="auto">
            <a:xfrm>
              <a:off x="847" y="5183868"/>
              <a:ext cx="6095153" cy="1334296"/>
            </a:xfrm>
            <a:prstGeom prst="rect">
              <a:avLst/>
            </a:prstGeom>
            <a:solidFill>
              <a:srgbClr val="2B80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dirty="0">
                <a:solidFill>
                  <a:srgbClr val="FFFFFF"/>
                </a:solidFill>
              </a:endParaRPr>
            </a:p>
          </p:txBody>
        </p:sp>
        <p:sp>
          <p:nvSpPr>
            <p:cNvPr id="9" name="文本框 28">
              <a:extLst>
                <a:ext uri="{FF2B5EF4-FFF2-40B4-BE49-F238E27FC236}">
                  <a16:creationId xmlns:a16="http://schemas.microsoft.com/office/drawing/2014/main" id="{A40E2D92-4C3B-47D3-BD4E-A66313D3D8F4}"/>
                </a:ext>
              </a:extLst>
            </p:cNvPr>
            <p:cNvSpPr txBox="1">
              <a:spLocks noChangeArrowheads="1"/>
            </p:cNvSpPr>
            <p:nvPr/>
          </p:nvSpPr>
          <p:spPr bwMode="auto">
            <a:xfrm>
              <a:off x="598820" y="5395718"/>
              <a:ext cx="1255712" cy="40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1800">
                  <a:solidFill>
                    <a:schemeClr val="bg1"/>
                  </a:solidFill>
                  <a:latin typeface="方正正黑简体" pitchFamily="2" charset="-122"/>
                  <a:ea typeface="方正正黑简体" pitchFamily="2" charset="-122"/>
                </a:rPr>
                <a:t>CONTENT</a:t>
              </a:r>
              <a:endParaRPr lang="zh-CN" altLang="en-US" sz="1800" dirty="0">
                <a:solidFill>
                  <a:schemeClr val="bg1"/>
                </a:solidFill>
                <a:latin typeface="方正正黑简体" pitchFamily="2" charset="-122"/>
                <a:ea typeface="方正正黑简体" pitchFamily="2" charset="-122"/>
              </a:endParaRPr>
            </a:p>
          </p:txBody>
        </p:sp>
        <p:sp>
          <p:nvSpPr>
            <p:cNvPr id="10" name="文本框 34">
              <a:extLst>
                <a:ext uri="{FF2B5EF4-FFF2-40B4-BE49-F238E27FC236}">
                  <a16:creationId xmlns:a16="http://schemas.microsoft.com/office/drawing/2014/main" id="{C8F964FF-D9D2-46BC-BE7C-31E91E0B687E}"/>
                </a:ext>
              </a:extLst>
            </p:cNvPr>
            <p:cNvSpPr txBox="1">
              <a:spLocks noChangeArrowheads="1"/>
            </p:cNvSpPr>
            <p:nvPr/>
          </p:nvSpPr>
          <p:spPr bwMode="auto">
            <a:xfrm>
              <a:off x="594058" y="5819579"/>
              <a:ext cx="3326988" cy="33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algn="just" eaLnBrk="1" hangingPunct="1">
                <a:buFont typeface="Arial" pitchFamily="34" charset="0"/>
                <a:buNone/>
              </a:pPr>
              <a:r>
                <a:rPr lang="en-US" altLang="zh-CN" sz="1400">
                  <a:solidFill>
                    <a:schemeClr val="bg1"/>
                  </a:solidFill>
                  <a:latin typeface="方正正黑简体" pitchFamily="2" charset="-122"/>
                  <a:ea typeface="方正正黑简体" pitchFamily="2" charset="-122"/>
                </a:rPr>
                <a:t>CONTENT</a:t>
              </a:r>
              <a:endParaRPr lang="zh-CN" altLang="en-US" sz="1400" dirty="0">
                <a:solidFill>
                  <a:schemeClr val="bg1"/>
                </a:solidFill>
                <a:latin typeface="方正正黑简体" pitchFamily="2" charset="-122"/>
                <a:ea typeface="方正正黑简体" pitchFamily="2" charset="-122"/>
              </a:endParaRPr>
            </a:p>
          </p:txBody>
        </p:sp>
        <p:sp>
          <p:nvSpPr>
            <p:cNvPr id="11" name="Rectangle 30">
              <a:extLst>
                <a:ext uri="{FF2B5EF4-FFF2-40B4-BE49-F238E27FC236}">
                  <a16:creationId xmlns:a16="http://schemas.microsoft.com/office/drawing/2014/main" id="{CC926BF3-9B77-44EA-992D-22E64FFA3648}"/>
                </a:ext>
              </a:extLst>
            </p:cNvPr>
            <p:cNvSpPr/>
            <p:nvPr/>
          </p:nvSpPr>
          <p:spPr>
            <a:xfrm>
              <a:off x="847" y="1833955"/>
              <a:ext cx="6095153" cy="330285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grpSp>
        <p:nvGrpSpPr>
          <p:cNvPr id="12" name="组合 11">
            <a:extLst>
              <a:ext uri="{FF2B5EF4-FFF2-40B4-BE49-F238E27FC236}">
                <a16:creationId xmlns:a16="http://schemas.microsoft.com/office/drawing/2014/main" id="{D385AD5B-8108-41B9-AD5B-FF974ACAEB27}"/>
              </a:ext>
            </a:extLst>
          </p:cNvPr>
          <p:cNvGrpSpPr/>
          <p:nvPr/>
        </p:nvGrpSpPr>
        <p:grpSpPr>
          <a:xfrm>
            <a:off x="1390423" y="1750311"/>
            <a:ext cx="3467325" cy="4312556"/>
            <a:chOff x="604155" y="1876768"/>
            <a:chExt cx="3195293" cy="4615719"/>
          </a:xfrm>
        </p:grpSpPr>
        <p:grpSp>
          <p:nvGrpSpPr>
            <p:cNvPr id="13" name="组合 12">
              <a:extLst>
                <a:ext uri="{FF2B5EF4-FFF2-40B4-BE49-F238E27FC236}">
                  <a16:creationId xmlns:a16="http://schemas.microsoft.com/office/drawing/2014/main" id="{9F374527-9961-450A-8AD8-5327D1708273}"/>
                </a:ext>
              </a:extLst>
            </p:cNvPr>
            <p:cNvGrpSpPr/>
            <p:nvPr/>
          </p:nvGrpSpPr>
          <p:grpSpPr>
            <a:xfrm>
              <a:off x="604155" y="1876768"/>
              <a:ext cx="3195293" cy="4615719"/>
              <a:chOff x="812801" y="1410749"/>
              <a:chExt cx="3499694" cy="5055438"/>
            </a:xfrm>
          </p:grpSpPr>
          <p:sp>
            <p:nvSpPr>
              <p:cNvPr id="15" name="矩形 14">
                <a:extLst>
                  <a:ext uri="{FF2B5EF4-FFF2-40B4-BE49-F238E27FC236}">
                    <a16:creationId xmlns:a16="http://schemas.microsoft.com/office/drawing/2014/main" id="{AD080A10-1BD4-4FB8-B758-C13321D5CAC6}"/>
                  </a:ext>
                </a:extLst>
              </p:cNvPr>
              <p:cNvSpPr/>
              <p:nvPr/>
            </p:nvSpPr>
            <p:spPr>
              <a:xfrm>
                <a:off x="812801" y="4555655"/>
                <a:ext cx="3384328" cy="1910532"/>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a:extLst>
                  <a:ext uri="{FF2B5EF4-FFF2-40B4-BE49-F238E27FC236}">
                    <a16:creationId xmlns:a16="http://schemas.microsoft.com/office/drawing/2014/main" id="{536B98D3-86C4-4209-A741-17425264C6C2}"/>
                  </a:ext>
                </a:extLst>
              </p:cNvPr>
              <p:cNvSpPr/>
              <p:nvPr/>
            </p:nvSpPr>
            <p:spPr>
              <a:xfrm>
                <a:off x="812801" y="1410749"/>
                <a:ext cx="3384327" cy="498721"/>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altLang="zh-CN" sz="20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a:extLst>
                  <a:ext uri="{FF2B5EF4-FFF2-40B4-BE49-F238E27FC236}">
                    <a16:creationId xmlns:a16="http://schemas.microsoft.com/office/drawing/2014/main" id="{61109DA4-5BDB-4114-A143-8F4FA34E0F22}"/>
                  </a:ext>
                </a:extLst>
              </p:cNvPr>
              <p:cNvSpPr txBox="1">
                <a:spLocks/>
              </p:cNvSpPr>
              <p:nvPr/>
            </p:nvSpPr>
            <p:spPr>
              <a:xfrm>
                <a:off x="812801" y="2114760"/>
                <a:ext cx="3384328" cy="4870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altLang="zh-CN" sz="1000">
                    <a:solidFill>
                      <a:schemeClr val="bg1">
                        <a:lumMod val="50000"/>
                      </a:schemeClr>
                    </a:solidFill>
                    <a:latin typeface="微软雅黑" panose="020B0503020204020204" pitchFamily="34" charset="-122"/>
                    <a:ea typeface="微软雅黑" panose="020B0503020204020204" pitchFamily="34" charset="-122"/>
                    <a:cs typeface="Lato Regular"/>
                  </a:rPr>
                  <a:t>ENGLISH</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000">
                    <a:solidFill>
                      <a:schemeClr val="bg1">
                        <a:lumMod val="50000"/>
                      </a:schemeClr>
                    </a:solidFill>
                    <a:latin typeface="微软雅黑" panose="020B0503020204020204" pitchFamily="34" charset="-122"/>
                    <a:ea typeface="微软雅黑" panose="020B0503020204020204" pitchFamily="34" charset="-122"/>
                    <a:cs typeface="Lato Regular"/>
                  </a:rPr>
                  <a:t>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Content Placeholder 2">
                <a:extLst>
                  <a:ext uri="{FF2B5EF4-FFF2-40B4-BE49-F238E27FC236}">
                    <a16:creationId xmlns:a16="http://schemas.microsoft.com/office/drawing/2014/main" id="{DD5E62A5-BF69-4B23-9948-8B8C9EA6CD3D}"/>
                  </a:ext>
                </a:extLst>
              </p:cNvPr>
              <p:cNvSpPr txBox="1">
                <a:spLocks/>
              </p:cNvSpPr>
              <p:nvPr/>
            </p:nvSpPr>
            <p:spPr>
              <a:xfrm>
                <a:off x="938133" y="5026149"/>
                <a:ext cx="3374362" cy="16235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defTabSz="914400">
                  <a:spcBef>
                    <a:spcPts val="0"/>
                  </a:spcBef>
                  <a:spcAft>
                    <a:spcPts val="0"/>
                  </a:spcAft>
                  <a:buClrTx/>
                  <a:buSzTx/>
                </a:pPr>
                <a:r>
                  <a:rPr lang="en-US" altLang="zh-CN" sz="900">
                    <a:solidFill>
                      <a:schemeClr val="bg1"/>
                    </a:solidFill>
                    <a:latin typeface="微软雅黑" panose="020B0503020204020204" pitchFamily="34" charset="-122"/>
                    <a:ea typeface="微软雅黑" panose="020B0503020204020204" pitchFamily="34" charset="-122"/>
                    <a:cs typeface="Lato Regular"/>
                  </a:rPr>
                  <a:t>ENGLISH</a:t>
                </a:r>
                <a:endParaRPr lang="en-US" altLang="zh-CN" sz="900" dirty="0">
                  <a:solidFill>
                    <a:schemeClr val="bg1"/>
                  </a:solidFill>
                  <a:latin typeface="微软雅黑" panose="020B0503020204020204" pitchFamily="34" charset="-122"/>
                  <a:ea typeface="微软雅黑" panose="020B0503020204020204" pitchFamily="34" charset="-122"/>
                  <a:cs typeface="Lato Regular"/>
                </a:endParaRPr>
              </a:p>
            </p:txBody>
          </p:sp>
        </p:grpSp>
        <p:sp>
          <p:nvSpPr>
            <p:cNvPr id="14" name="矩形 13">
              <a:extLst>
                <a:ext uri="{FF2B5EF4-FFF2-40B4-BE49-F238E27FC236}">
                  <a16:creationId xmlns:a16="http://schemas.microsoft.com/office/drawing/2014/main" id="{6F64CD0D-C72A-4566-997F-3332FD5F993B}"/>
                </a:ext>
              </a:extLst>
            </p:cNvPr>
            <p:cNvSpPr/>
            <p:nvPr/>
          </p:nvSpPr>
          <p:spPr>
            <a:xfrm>
              <a:off x="604156" y="4125595"/>
              <a:ext cx="3089960" cy="455343"/>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altLang="zh-CN" sz="20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TITLE</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id="{FAFBD2B1-759D-40D4-BBCC-E4E68037E990}"/>
              </a:ext>
            </a:extLst>
          </p:cNvPr>
          <p:cNvGrpSpPr/>
          <p:nvPr/>
        </p:nvGrpSpPr>
        <p:grpSpPr>
          <a:xfrm>
            <a:off x="4004003" y="1790767"/>
            <a:ext cx="4325984" cy="4338414"/>
            <a:chOff x="9047294" y="2420132"/>
            <a:chExt cx="3920868" cy="3932135"/>
          </a:xfrm>
          <a:solidFill>
            <a:srgbClr val="2B80A5"/>
          </a:solidFill>
        </p:grpSpPr>
        <p:sp>
          <p:nvSpPr>
            <p:cNvPr id="8" name="Oval 7">
              <a:extLst>
                <a:ext uri="{FF2B5EF4-FFF2-40B4-BE49-F238E27FC236}">
                  <a16:creationId xmlns:a16="http://schemas.microsoft.com/office/drawing/2014/main" id="{FD7C0558-E53B-426A-B7F5-325AAED6D7F6}"/>
                </a:ext>
              </a:extLst>
            </p:cNvPr>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headEnd/>
              <a:tailEnd/>
            </a:ln>
          </p:spPr>
          <p:txBody>
            <a:bodyPr vert="horz" wrap="square" lIns="91356" tIns="45679" rIns="91356" bIns="45679" numCol="1" anchor="t" anchorCtr="0" compatLnSpc="1">
              <a:prstTxWarp prst="textNoShape">
                <a:avLst/>
              </a:prstTxWarp>
            </a:bodyPr>
            <a:lstStyle/>
            <a:p>
              <a:endParaRPr lang="zh-CN" altLang="en-US"/>
            </a:p>
          </p:txBody>
        </p:sp>
        <p:sp>
          <p:nvSpPr>
            <p:cNvPr id="9" name="Freeform 34">
              <a:extLst>
                <a:ext uri="{FF2B5EF4-FFF2-40B4-BE49-F238E27FC236}">
                  <a16:creationId xmlns:a16="http://schemas.microsoft.com/office/drawing/2014/main" id="{F9DE9AFB-11B6-4915-8EDE-55911F45A3F8}"/>
                </a:ext>
              </a:extLst>
            </p:cNvPr>
            <p:cNvSpPr>
              <a:spLocks/>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grpFill/>
            <a:ln w="4" cap="flat">
              <a:noFill/>
              <a:prstDash val="solid"/>
              <a:miter lim="800000"/>
              <a:headEnd/>
              <a:tailEnd/>
            </a:ln>
          </p:spPr>
          <p:txBody>
            <a:bodyPr vert="horz" wrap="square" lIns="91356" tIns="45679" rIns="91356" bIns="45679" numCol="1" anchor="t" anchorCtr="0" compatLnSpc="1">
              <a:prstTxWarp prst="textNoShape">
                <a:avLst/>
              </a:prstTxWarp>
            </a:bodyPr>
            <a:lstStyle/>
            <a:p>
              <a:endParaRPr lang="zh-CN" altLang="en-US" b="1"/>
            </a:p>
          </p:txBody>
        </p:sp>
        <p:sp>
          <p:nvSpPr>
            <p:cNvPr id="10" name="Freeform 35">
              <a:extLst>
                <a:ext uri="{FF2B5EF4-FFF2-40B4-BE49-F238E27FC236}">
                  <a16:creationId xmlns:a16="http://schemas.microsoft.com/office/drawing/2014/main" id="{71FC719A-C002-471E-A357-39C2A1A03788}"/>
                </a:ext>
              </a:extLst>
            </p:cNvPr>
            <p:cNvSpPr>
              <a:spLocks/>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grpFill/>
            <a:ln w="4" cap="flat">
              <a:noFill/>
              <a:prstDash val="solid"/>
              <a:miter lim="800000"/>
              <a:headEnd/>
              <a:tailEnd/>
            </a:ln>
          </p:spPr>
          <p:txBody>
            <a:bodyPr vert="horz" wrap="square" lIns="91356" tIns="45679" rIns="91356" bIns="45679" numCol="1" anchor="t" anchorCtr="0" compatLnSpc="1">
              <a:prstTxWarp prst="textNoShape">
                <a:avLst/>
              </a:prstTxWarp>
            </a:bodyPr>
            <a:lstStyle/>
            <a:p>
              <a:endParaRPr lang="zh-CN" altLang="en-US" b="1"/>
            </a:p>
          </p:txBody>
        </p:sp>
        <p:sp>
          <p:nvSpPr>
            <p:cNvPr id="11" name="Freeform 37">
              <a:extLst>
                <a:ext uri="{FF2B5EF4-FFF2-40B4-BE49-F238E27FC236}">
                  <a16:creationId xmlns:a16="http://schemas.microsoft.com/office/drawing/2014/main" id="{A20F46EB-4245-40FD-8045-DB7A28AD55E7}"/>
                </a:ext>
              </a:extLst>
            </p:cNvPr>
            <p:cNvSpPr>
              <a:spLocks/>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grpFill/>
            <a:ln w="4" cap="flat">
              <a:noFill/>
              <a:prstDash val="solid"/>
              <a:miter lim="800000"/>
              <a:headEnd/>
              <a:tailEnd/>
            </a:ln>
          </p:spPr>
          <p:txBody>
            <a:bodyPr vert="horz" wrap="square" lIns="91356" tIns="45679" rIns="91356" bIns="45679" numCol="1" anchor="t" anchorCtr="0" compatLnSpc="1">
              <a:prstTxWarp prst="textNoShape">
                <a:avLst/>
              </a:prstTxWarp>
            </a:bodyPr>
            <a:lstStyle/>
            <a:p>
              <a:endParaRPr lang="zh-CN" altLang="en-US" b="1" dirty="0"/>
            </a:p>
          </p:txBody>
        </p:sp>
        <p:sp>
          <p:nvSpPr>
            <p:cNvPr id="12" name="Freeform 39">
              <a:extLst>
                <a:ext uri="{FF2B5EF4-FFF2-40B4-BE49-F238E27FC236}">
                  <a16:creationId xmlns:a16="http://schemas.microsoft.com/office/drawing/2014/main" id="{22DCA271-B90F-414F-826F-17EF19DB802B}"/>
                </a:ext>
              </a:extLst>
            </p:cNvPr>
            <p:cNvSpPr>
              <a:spLocks/>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grpFill/>
            <a:ln w="4" cap="flat">
              <a:noFill/>
              <a:prstDash val="solid"/>
              <a:miter lim="800000"/>
              <a:headEnd/>
              <a:tailEnd/>
            </a:ln>
          </p:spPr>
          <p:txBody>
            <a:bodyPr vert="horz" wrap="square" lIns="91356" tIns="45679" rIns="91356" bIns="45679" numCol="1" anchor="t" anchorCtr="0" compatLnSpc="1">
              <a:prstTxWarp prst="textNoShape">
                <a:avLst/>
              </a:prstTxWarp>
            </a:bodyPr>
            <a:lstStyle/>
            <a:p>
              <a:endParaRPr lang="zh-CN" altLang="en-US" b="1"/>
            </a:p>
          </p:txBody>
        </p:sp>
        <p:grpSp>
          <p:nvGrpSpPr>
            <p:cNvPr id="13" name="组合 12">
              <a:extLst>
                <a:ext uri="{FF2B5EF4-FFF2-40B4-BE49-F238E27FC236}">
                  <a16:creationId xmlns:a16="http://schemas.microsoft.com/office/drawing/2014/main" id="{A19C619B-52D0-4B3D-A84C-E71986A352B8}"/>
                </a:ext>
              </a:extLst>
            </p:cNvPr>
            <p:cNvGrpSpPr/>
            <p:nvPr/>
          </p:nvGrpSpPr>
          <p:grpSpPr>
            <a:xfrm>
              <a:off x="10264647" y="3726102"/>
              <a:ext cx="617239" cy="536670"/>
              <a:chOff x="5481877" y="3723806"/>
              <a:chExt cx="617239" cy="536669"/>
            </a:xfrm>
            <a:grpFill/>
          </p:grpSpPr>
          <p:sp>
            <p:nvSpPr>
              <p:cNvPr id="23" name="Oval 32">
                <a:extLst>
                  <a:ext uri="{FF2B5EF4-FFF2-40B4-BE49-F238E27FC236}">
                    <a16:creationId xmlns:a16="http://schemas.microsoft.com/office/drawing/2014/main" id="{8A541C9F-88EF-4368-A518-BA9CB9FB7469}"/>
                  </a:ext>
                </a:extLst>
              </p:cNvPr>
              <p:cNvSpPr>
                <a:spLocks noChangeArrowheads="1"/>
              </p:cNvSpPr>
              <p:nvPr/>
            </p:nvSpPr>
            <p:spPr bwMode="auto">
              <a:xfrm>
                <a:off x="5481877" y="3723806"/>
                <a:ext cx="536669" cy="53666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b="1" dirty="0"/>
              </a:p>
            </p:txBody>
          </p:sp>
          <p:sp>
            <p:nvSpPr>
              <p:cNvPr id="24" name="Oval 33">
                <a:extLst>
                  <a:ext uri="{FF2B5EF4-FFF2-40B4-BE49-F238E27FC236}">
                    <a16:creationId xmlns:a16="http://schemas.microsoft.com/office/drawing/2014/main" id="{906F176A-1151-41FC-B708-E355596DE39A}"/>
                  </a:ext>
                </a:extLst>
              </p:cNvPr>
              <p:cNvSpPr>
                <a:spLocks noChangeArrowheads="1"/>
              </p:cNvSpPr>
              <p:nvPr/>
            </p:nvSpPr>
            <p:spPr bwMode="auto">
              <a:xfrm>
                <a:off x="5481877" y="3723806"/>
                <a:ext cx="536669" cy="536669"/>
              </a:xfrm>
              <a:prstGeom prst="ellipse">
                <a:avLst/>
              </a:prstGeom>
              <a:grp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b="1" dirty="0"/>
              </a:p>
            </p:txBody>
          </p:sp>
          <p:sp>
            <p:nvSpPr>
              <p:cNvPr id="25" name="TextBox 20">
                <a:extLst>
                  <a:ext uri="{FF2B5EF4-FFF2-40B4-BE49-F238E27FC236}">
                    <a16:creationId xmlns:a16="http://schemas.microsoft.com/office/drawing/2014/main" id="{550E44F8-A0B7-40A1-88ED-A87DC390F5C9}"/>
                  </a:ext>
                </a:extLst>
              </p:cNvPr>
              <p:cNvSpPr txBox="1"/>
              <p:nvPr/>
            </p:nvSpPr>
            <p:spPr>
              <a:xfrm>
                <a:off x="5516319" y="3774001"/>
                <a:ext cx="582797" cy="477053"/>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01</a:t>
                </a:r>
                <a:endParaRPr lang="zh-CN" altLang="en-US" sz="2500" spc="-151" dirty="0">
                  <a:solidFill>
                    <a:schemeClr val="bg1"/>
                  </a:solidFill>
                  <a:latin typeface="方正大黑_GBK" pitchFamily="65" charset="-122"/>
                  <a:ea typeface="方正大黑_GBK" pitchFamily="65" charset="-122"/>
                </a:endParaRPr>
              </a:p>
            </p:txBody>
          </p:sp>
        </p:grpSp>
        <p:grpSp>
          <p:nvGrpSpPr>
            <p:cNvPr id="14" name="组合 13">
              <a:extLst>
                <a:ext uri="{FF2B5EF4-FFF2-40B4-BE49-F238E27FC236}">
                  <a16:creationId xmlns:a16="http://schemas.microsoft.com/office/drawing/2014/main" id="{4B9F8B52-E22F-4FD0-9F0F-30F40BAA71F0}"/>
                </a:ext>
              </a:extLst>
            </p:cNvPr>
            <p:cNvGrpSpPr/>
            <p:nvPr/>
          </p:nvGrpSpPr>
          <p:grpSpPr>
            <a:xfrm>
              <a:off x="11193502" y="3726102"/>
              <a:ext cx="608913" cy="536670"/>
              <a:chOff x="6410728" y="3723806"/>
              <a:chExt cx="608913" cy="536669"/>
            </a:xfrm>
            <a:grpFill/>
          </p:grpSpPr>
          <p:sp>
            <p:nvSpPr>
              <p:cNvPr id="21" name="Oval 38">
                <a:extLst>
                  <a:ext uri="{FF2B5EF4-FFF2-40B4-BE49-F238E27FC236}">
                    <a16:creationId xmlns:a16="http://schemas.microsoft.com/office/drawing/2014/main" id="{E0FCDD52-596B-439A-AE70-81DE6A7A9619}"/>
                  </a:ext>
                </a:extLst>
              </p:cNvPr>
              <p:cNvSpPr>
                <a:spLocks noChangeArrowheads="1"/>
              </p:cNvSpPr>
              <p:nvPr/>
            </p:nvSpPr>
            <p:spPr bwMode="auto">
              <a:xfrm>
                <a:off x="6410728" y="3723806"/>
                <a:ext cx="536669" cy="536669"/>
              </a:xfrm>
              <a:prstGeom prst="ellipse">
                <a:avLst/>
              </a:prstGeom>
              <a:grp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22" name="TextBox 23">
                <a:extLst>
                  <a:ext uri="{FF2B5EF4-FFF2-40B4-BE49-F238E27FC236}">
                    <a16:creationId xmlns:a16="http://schemas.microsoft.com/office/drawing/2014/main" id="{896829D6-6E08-43A3-946C-DF11E87B8F9A}"/>
                  </a:ext>
                </a:extLst>
              </p:cNvPr>
              <p:cNvSpPr txBox="1"/>
              <p:nvPr/>
            </p:nvSpPr>
            <p:spPr>
              <a:xfrm>
                <a:off x="6436843" y="3774006"/>
                <a:ext cx="582798" cy="477053"/>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02</a:t>
                </a:r>
                <a:endParaRPr lang="zh-CN" altLang="en-US" sz="2500" spc="-151" dirty="0">
                  <a:solidFill>
                    <a:schemeClr val="bg1"/>
                  </a:solidFill>
                  <a:latin typeface="方正大黑_GBK" pitchFamily="65" charset="-122"/>
                  <a:ea typeface="方正大黑_GBK" pitchFamily="65" charset="-122"/>
                </a:endParaRPr>
              </a:p>
            </p:txBody>
          </p:sp>
        </p:grpSp>
        <p:grpSp>
          <p:nvGrpSpPr>
            <p:cNvPr id="15" name="组合 14">
              <a:extLst>
                <a:ext uri="{FF2B5EF4-FFF2-40B4-BE49-F238E27FC236}">
                  <a16:creationId xmlns:a16="http://schemas.microsoft.com/office/drawing/2014/main" id="{E1DC6336-3E4A-41E9-A07C-75FEC2B46BA1}"/>
                </a:ext>
              </a:extLst>
            </p:cNvPr>
            <p:cNvGrpSpPr/>
            <p:nvPr/>
          </p:nvGrpSpPr>
          <p:grpSpPr>
            <a:xfrm>
              <a:off x="11193502" y="4510459"/>
              <a:ext cx="608913" cy="536669"/>
              <a:chOff x="6410728" y="4508169"/>
              <a:chExt cx="608913" cy="536669"/>
            </a:xfrm>
            <a:grpFill/>
          </p:grpSpPr>
          <p:sp>
            <p:nvSpPr>
              <p:cNvPr id="19" name="Oval 40">
                <a:extLst>
                  <a:ext uri="{FF2B5EF4-FFF2-40B4-BE49-F238E27FC236}">
                    <a16:creationId xmlns:a16="http://schemas.microsoft.com/office/drawing/2014/main" id="{C40FC25F-5CBF-4440-A71E-6D0C2779E31E}"/>
                  </a:ext>
                </a:extLst>
              </p:cNvPr>
              <p:cNvSpPr>
                <a:spLocks noChangeArrowheads="1"/>
              </p:cNvSpPr>
              <p:nvPr/>
            </p:nvSpPr>
            <p:spPr bwMode="auto">
              <a:xfrm>
                <a:off x="6410728" y="4508169"/>
                <a:ext cx="536669" cy="536669"/>
              </a:xfrm>
              <a:prstGeom prst="ellipse">
                <a:avLst/>
              </a:prstGeom>
              <a:grp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20" name="TextBox 26">
                <a:extLst>
                  <a:ext uri="{FF2B5EF4-FFF2-40B4-BE49-F238E27FC236}">
                    <a16:creationId xmlns:a16="http://schemas.microsoft.com/office/drawing/2014/main" id="{83ABADDE-640A-4831-A5B5-0C449B4B5AD1}"/>
                  </a:ext>
                </a:extLst>
              </p:cNvPr>
              <p:cNvSpPr txBox="1"/>
              <p:nvPr/>
            </p:nvSpPr>
            <p:spPr>
              <a:xfrm>
                <a:off x="6436843" y="4545670"/>
                <a:ext cx="582798" cy="477054"/>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03</a:t>
                </a:r>
                <a:endParaRPr lang="zh-CN" altLang="en-US" sz="2500" spc="-151" dirty="0">
                  <a:solidFill>
                    <a:schemeClr val="bg1"/>
                  </a:solidFill>
                  <a:latin typeface="方正大黑_GBK" pitchFamily="65" charset="-122"/>
                  <a:ea typeface="方正大黑_GBK" pitchFamily="65" charset="-122"/>
                </a:endParaRPr>
              </a:p>
            </p:txBody>
          </p:sp>
        </p:grpSp>
        <p:grpSp>
          <p:nvGrpSpPr>
            <p:cNvPr id="16" name="组合 15">
              <a:extLst>
                <a:ext uri="{FF2B5EF4-FFF2-40B4-BE49-F238E27FC236}">
                  <a16:creationId xmlns:a16="http://schemas.microsoft.com/office/drawing/2014/main" id="{EF792B93-24A3-46A5-AFEC-31198BE1022A}"/>
                </a:ext>
              </a:extLst>
            </p:cNvPr>
            <p:cNvGrpSpPr/>
            <p:nvPr/>
          </p:nvGrpSpPr>
          <p:grpSpPr>
            <a:xfrm>
              <a:off x="10264651" y="4510459"/>
              <a:ext cx="607823" cy="536669"/>
              <a:chOff x="5481877" y="4508169"/>
              <a:chExt cx="607824" cy="536669"/>
            </a:xfrm>
            <a:grpFill/>
          </p:grpSpPr>
          <p:sp>
            <p:nvSpPr>
              <p:cNvPr id="17" name="Oval 36">
                <a:extLst>
                  <a:ext uri="{FF2B5EF4-FFF2-40B4-BE49-F238E27FC236}">
                    <a16:creationId xmlns:a16="http://schemas.microsoft.com/office/drawing/2014/main" id="{77944474-B87B-4DDF-957A-53D812F1B610}"/>
                  </a:ext>
                </a:extLst>
              </p:cNvPr>
              <p:cNvSpPr>
                <a:spLocks noChangeArrowheads="1"/>
              </p:cNvSpPr>
              <p:nvPr/>
            </p:nvSpPr>
            <p:spPr bwMode="auto">
              <a:xfrm>
                <a:off x="5481877" y="4508169"/>
                <a:ext cx="536669" cy="536669"/>
              </a:xfrm>
              <a:prstGeom prst="ellipse">
                <a:avLst/>
              </a:prstGeom>
              <a:grpFill/>
              <a:ln w="4"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b="1"/>
              </a:p>
            </p:txBody>
          </p:sp>
          <p:sp>
            <p:nvSpPr>
              <p:cNvPr id="18" name="TextBox 29">
                <a:extLst>
                  <a:ext uri="{FF2B5EF4-FFF2-40B4-BE49-F238E27FC236}">
                    <a16:creationId xmlns:a16="http://schemas.microsoft.com/office/drawing/2014/main" id="{C1FFD3CE-B34B-4591-A439-A50A37236B6A}"/>
                  </a:ext>
                </a:extLst>
              </p:cNvPr>
              <p:cNvSpPr txBox="1"/>
              <p:nvPr/>
            </p:nvSpPr>
            <p:spPr>
              <a:xfrm>
                <a:off x="5506902" y="4545670"/>
                <a:ext cx="582799" cy="477054"/>
              </a:xfrm>
              <a:prstGeom prst="rect">
                <a:avLst/>
              </a:prstGeom>
              <a:noFill/>
            </p:spPr>
            <p:txBody>
              <a:bodyPr wrap="square" rtlCol="0">
                <a:spAutoFit/>
              </a:bodyPr>
              <a:lstStyle/>
              <a:p>
                <a:r>
                  <a:rPr lang="en-US" altLang="zh-CN" sz="2500" spc="-151" dirty="0">
                    <a:solidFill>
                      <a:schemeClr val="bg1"/>
                    </a:solidFill>
                    <a:latin typeface="方正大黑_GBK" pitchFamily="65" charset="-122"/>
                    <a:ea typeface="方正大黑_GBK" pitchFamily="65" charset="-122"/>
                  </a:rPr>
                  <a:t>04</a:t>
                </a:r>
                <a:endParaRPr lang="zh-CN" altLang="en-US" sz="2500" spc="-151" dirty="0">
                  <a:solidFill>
                    <a:schemeClr val="bg1"/>
                  </a:solidFill>
                  <a:latin typeface="方正大黑_GBK" pitchFamily="65" charset="-122"/>
                  <a:ea typeface="方正大黑_GBK" pitchFamily="65" charset="-122"/>
                </a:endParaRPr>
              </a:p>
            </p:txBody>
          </p:sp>
        </p:grpSp>
      </p:grpSp>
      <p:sp>
        <p:nvSpPr>
          <p:cNvPr id="26" name="AutoShape 36">
            <a:extLst>
              <a:ext uri="{FF2B5EF4-FFF2-40B4-BE49-F238E27FC236}">
                <a16:creationId xmlns:a16="http://schemas.microsoft.com/office/drawing/2014/main" id="{B427FBA0-57B5-4E99-A243-0096853A5802}"/>
              </a:ext>
            </a:extLst>
          </p:cNvPr>
          <p:cNvSpPr>
            <a:spLocks noChangeArrowheads="1"/>
          </p:cNvSpPr>
          <p:nvPr/>
        </p:nvSpPr>
        <p:spPr bwMode="auto">
          <a:xfrm>
            <a:off x="1633537" y="3271611"/>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点击此处更换文本点击添加点击此处更换文本点击添加点击此处更换文本点击添加点击此处更换文本点击添加点击此处更换文本点击添加点击此处更换文本点击添加</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algn="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AutoShape 37">
            <a:extLst>
              <a:ext uri="{FF2B5EF4-FFF2-40B4-BE49-F238E27FC236}">
                <a16:creationId xmlns:a16="http://schemas.microsoft.com/office/drawing/2014/main" id="{6463C89B-6A68-4B07-AD5D-86BF3469D339}"/>
              </a:ext>
            </a:extLst>
          </p:cNvPr>
          <p:cNvSpPr>
            <a:spLocks noChangeArrowheads="1"/>
          </p:cNvSpPr>
          <p:nvPr/>
        </p:nvSpPr>
        <p:spPr bwMode="auto">
          <a:xfrm>
            <a:off x="2082800" y="2973161"/>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38">
            <a:extLst>
              <a:ext uri="{FF2B5EF4-FFF2-40B4-BE49-F238E27FC236}">
                <a16:creationId xmlns:a16="http://schemas.microsoft.com/office/drawing/2014/main" id="{2F2C775E-4F42-4F97-804B-C23851521312}"/>
              </a:ext>
            </a:extLst>
          </p:cNvPr>
          <p:cNvSpPr/>
          <p:nvPr/>
        </p:nvSpPr>
        <p:spPr bwMode="auto">
          <a:xfrm>
            <a:off x="3584575" y="3014436"/>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B80A5"/>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9" name="AutoShape 39">
            <a:extLst>
              <a:ext uri="{FF2B5EF4-FFF2-40B4-BE49-F238E27FC236}">
                <a16:creationId xmlns:a16="http://schemas.microsoft.com/office/drawing/2014/main" id="{69DFB288-2B81-4065-B31C-69240929F615}"/>
              </a:ext>
            </a:extLst>
          </p:cNvPr>
          <p:cNvSpPr>
            <a:spLocks noChangeArrowheads="1"/>
          </p:cNvSpPr>
          <p:nvPr/>
        </p:nvSpPr>
        <p:spPr bwMode="auto">
          <a:xfrm>
            <a:off x="8867775" y="3271611"/>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点击此处更换文本点击添加点击此处更换文本点击添加点击此处更换文本点击添加点击此处更换文本点击添加点击此处更换文本点击添加点击此处更换文本点击添加</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AutoShape 40">
            <a:extLst>
              <a:ext uri="{FF2B5EF4-FFF2-40B4-BE49-F238E27FC236}">
                <a16:creationId xmlns:a16="http://schemas.microsoft.com/office/drawing/2014/main" id="{BFB6C51C-0A73-4BFC-84B3-45BDAFD0D207}"/>
              </a:ext>
            </a:extLst>
          </p:cNvPr>
          <p:cNvSpPr>
            <a:spLocks noChangeArrowheads="1"/>
          </p:cNvSpPr>
          <p:nvPr/>
        </p:nvSpPr>
        <p:spPr bwMode="auto">
          <a:xfrm>
            <a:off x="8859837" y="2973161"/>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41">
            <a:extLst>
              <a:ext uri="{FF2B5EF4-FFF2-40B4-BE49-F238E27FC236}">
                <a16:creationId xmlns:a16="http://schemas.microsoft.com/office/drawing/2014/main" id="{C116012D-CB2C-4F30-AFA9-A04BD1A5BB58}"/>
              </a:ext>
            </a:extLst>
          </p:cNvPr>
          <p:cNvSpPr/>
          <p:nvPr/>
        </p:nvSpPr>
        <p:spPr bwMode="auto">
          <a:xfrm>
            <a:off x="8574087" y="3014436"/>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B80A5"/>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2" name="AutoShape 42">
            <a:extLst>
              <a:ext uri="{FF2B5EF4-FFF2-40B4-BE49-F238E27FC236}">
                <a16:creationId xmlns:a16="http://schemas.microsoft.com/office/drawing/2014/main" id="{EBE744F7-E3D8-482C-A133-AB86EB2CDC5F}"/>
              </a:ext>
            </a:extLst>
          </p:cNvPr>
          <p:cNvSpPr>
            <a:spLocks noChangeArrowheads="1"/>
          </p:cNvSpPr>
          <p:nvPr/>
        </p:nvSpPr>
        <p:spPr bwMode="auto">
          <a:xfrm>
            <a:off x="1635125" y="4513036"/>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点击此处更换文本点击添加点击此处更换文本点击添加点击此处更换文本点击添加点击此处更换文本点击添加点击此处更换文本点击添加点击此处更换文本点击添加</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pPr algn="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AutoShape 43">
            <a:extLst>
              <a:ext uri="{FF2B5EF4-FFF2-40B4-BE49-F238E27FC236}">
                <a16:creationId xmlns:a16="http://schemas.microsoft.com/office/drawing/2014/main" id="{1CBE0EF2-ABA9-4557-9A37-E99F15FE8AAA}"/>
              </a:ext>
            </a:extLst>
          </p:cNvPr>
          <p:cNvSpPr>
            <a:spLocks noChangeArrowheads="1"/>
          </p:cNvSpPr>
          <p:nvPr/>
        </p:nvSpPr>
        <p:spPr bwMode="auto">
          <a:xfrm>
            <a:off x="2087562" y="4214586"/>
            <a:ext cx="1393825"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44">
            <a:extLst>
              <a:ext uri="{FF2B5EF4-FFF2-40B4-BE49-F238E27FC236}">
                <a16:creationId xmlns:a16="http://schemas.microsoft.com/office/drawing/2014/main" id="{1EC00237-A02E-437F-B704-26CF7AB19A60}"/>
              </a:ext>
            </a:extLst>
          </p:cNvPr>
          <p:cNvSpPr/>
          <p:nvPr/>
        </p:nvSpPr>
        <p:spPr bwMode="auto">
          <a:xfrm>
            <a:off x="3586162" y="4255861"/>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B80A5"/>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5" name="AutoShape 45">
            <a:extLst>
              <a:ext uri="{FF2B5EF4-FFF2-40B4-BE49-F238E27FC236}">
                <a16:creationId xmlns:a16="http://schemas.microsoft.com/office/drawing/2014/main" id="{F45B1F4E-0B2D-493F-81FA-D854CAB04BAF}"/>
              </a:ext>
            </a:extLst>
          </p:cNvPr>
          <p:cNvSpPr>
            <a:spLocks noChangeArrowheads="1"/>
          </p:cNvSpPr>
          <p:nvPr/>
        </p:nvSpPr>
        <p:spPr bwMode="auto">
          <a:xfrm>
            <a:off x="8839200" y="4513036"/>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点击此处更换文本点击添加点击此处更换文本点击添加点击此处更换文本点击添加点击此处更换文本点击添加点击此处更换文本点击添加点击此处更换文本点击添加</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a:p>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AutoShape 46">
            <a:extLst>
              <a:ext uri="{FF2B5EF4-FFF2-40B4-BE49-F238E27FC236}">
                <a16:creationId xmlns:a16="http://schemas.microsoft.com/office/drawing/2014/main" id="{765B40AF-67E9-4CC4-9AC6-23C5C9E5E739}"/>
              </a:ext>
            </a:extLst>
          </p:cNvPr>
          <p:cNvSpPr>
            <a:spLocks noChangeArrowheads="1"/>
          </p:cNvSpPr>
          <p:nvPr/>
        </p:nvSpPr>
        <p:spPr bwMode="auto">
          <a:xfrm>
            <a:off x="8831262" y="4214586"/>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47">
            <a:extLst>
              <a:ext uri="{FF2B5EF4-FFF2-40B4-BE49-F238E27FC236}">
                <a16:creationId xmlns:a16="http://schemas.microsoft.com/office/drawing/2014/main" id="{4E208480-BCE5-4803-BDCC-00FD7739E20A}"/>
              </a:ext>
            </a:extLst>
          </p:cNvPr>
          <p:cNvSpPr/>
          <p:nvPr/>
        </p:nvSpPr>
        <p:spPr bwMode="auto">
          <a:xfrm>
            <a:off x="8545512" y="4255861"/>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2B80A5"/>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extLst>
      <p:ext uri="{BB962C8B-B14F-4D97-AF65-F5344CB8AC3E}">
        <p14:creationId xmlns:p14="http://schemas.microsoft.com/office/powerpoint/2010/main" val="824997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250" fill="hold"/>
                                        <p:tgtEl>
                                          <p:spTgt spid="27"/>
                                        </p:tgtEl>
                                        <p:attrNameLst>
                                          <p:attrName>ppt_x</p:attrName>
                                        </p:attrNameLst>
                                      </p:cBhvr>
                                      <p:tavLst>
                                        <p:tav tm="0">
                                          <p:val>
                                            <p:strVal val="0-#ppt_w/2"/>
                                          </p:val>
                                        </p:tav>
                                        <p:tav tm="100000">
                                          <p:val>
                                            <p:strVal val="#ppt_x"/>
                                          </p:val>
                                        </p:tav>
                                      </p:tavLst>
                                    </p:anim>
                                    <p:anim calcmode="lin" valueType="num">
                                      <p:cBhvr>
                                        <p:cTn id="17" dur="25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250" fill="hold"/>
                                        <p:tgtEl>
                                          <p:spTgt spid="26"/>
                                        </p:tgtEl>
                                        <p:attrNameLst>
                                          <p:attrName>ppt_x</p:attrName>
                                        </p:attrNameLst>
                                      </p:cBhvr>
                                      <p:tavLst>
                                        <p:tav tm="0">
                                          <p:val>
                                            <p:strVal val="0-#ppt_w/2"/>
                                          </p:val>
                                        </p:tav>
                                        <p:tav tm="100000">
                                          <p:val>
                                            <p:strVal val="#ppt_x"/>
                                          </p:val>
                                        </p:tav>
                                      </p:tavLst>
                                    </p:anim>
                                    <p:anim calcmode="lin" valueType="num">
                                      <p:cBhvr>
                                        <p:cTn id="22" dur="25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250"/>
                                        <p:tgtEl>
                                          <p:spTgt spid="28"/>
                                        </p:tgtEl>
                                      </p:cBhvr>
                                    </p:animEffect>
                                  </p:childTnLst>
                                </p:cTn>
                              </p:par>
                            </p:childTnLst>
                          </p:cTn>
                        </p:par>
                        <p:par>
                          <p:cTn id="27" fill="hold">
                            <p:stCondLst>
                              <p:cond delay="1750"/>
                            </p:stCondLst>
                            <p:childTnLst>
                              <p:par>
                                <p:cTn id="28" presetID="2" presetClass="entr" presetSubtype="2"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250" fill="hold"/>
                                        <p:tgtEl>
                                          <p:spTgt spid="30"/>
                                        </p:tgtEl>
                                        <p:attrNameLst>
                                          <p:attrName>ppt_x</p:attrName>
                                        </p:attrNameLst>
                                      </p:cBhvr>
                                      <p:tavLst>
                                        <p:tav tm="0">
                                          <p:val>
                                            <p:strVal val="1+#ppt_w/2"/>
                                          </p:val>
                                        </p:tav>
                                        <p:tav tm="100000">
                                          <p:val>
                                            <p:strVal val="#ppt_x"/>
                                          </p:val>
                                        </p:tav>
                                      </p:tavLst>
                                    </p:anim>
                                    <p:anim calcmode="lin" valueType="num">
                                      <p:cBhvr>
                                        <p:cTn id="31" dur="25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ppt_x</p:attrName>
                                        </p:attrNameLst>
                                      </p:cBhvr>
                                      <p:tavLst>
                                        <p:tav tm="0">
                                          <p:val>
                                            <p:strVal val="1+#ppt_w/2"/>
                                          </p:val>
                                        </p:tav>
                                        <p:tav tm="100000">
                                          <p:val>
                                            <p:strVal val="#ppt_x"/>
                                          </p:val>
                                        </p:tav>
                                      </p:tavLst>
                                    </p:anim>
                                    <p:anim calcmode="lin" valueType="num">
                                      <p:cBhvr>
                                        <p:cTn id="36" dur="25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2250"/>
                            </p:stCondLst>
                            <p:childTnLst>
                              <p:par>
                                <p:cTn id="38" presetID="9"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250"/>
                                        <p:tgtEl>
                                          <p:spTgt spid="31"/>
                                        </p:tgtEl>
                                      </p:cBhvr>
                                    </p:animEffect>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250" fill="hold"/>
                                        <p:tgtEl>
                                          <p:spTgt spid="33"/>
                                        </p:tgtEl>
                                        <p:attrNameLst>
                                          <p:attrName>ppt_x</p:attrName>
                                        </p:attrNameLst>
                                      </p:cBhvr>
                                      <p:tavLst>
                                        <p:tav tm="0">
                                          <p:val>
                                            <p:strVal val="0-#ppt_w/2"/>
                                          </p:val>
                                        </p:tav>
                                        <p:tav tm="100000">
                                          <p:val>
                                            <p:strVal val="#ppt_x"/>
                                          </p:val>
                                        </p:tav>
                                      </p:tavLst>
                                    </p:anim>
                                    <p:anim calcmode="lin" valueType="num">
                                      <p:cBhvr>
                                        <p:cTn id="45" dur="25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250" fill="hold"/>
                                        <p:tgtEl>
                                          <p:spTgt spid="32"/>
                                        </p:tgtEl>
                                        <p:attrNameLst>
                                          <p:attrName>ppt_x</p:attrName>
                                        </p:attrNameLst>
                                      </p:cBhvr>
                                      <p:tavLst>
                                        <p:tav tm="0">
                                          <p:val>
                                            <p:strVal val="0-#ppt_w/2"/>
                                          </p:val>
                                        </p:tav>
                                        <p:tav tm="100000">
                                          <p:val>
                                            <p:strVal val="#ppt_x"/>
                                          </p:val>
                                        </p:tav>
                                      </p:tavLst>
                                    </p:anim>
                                    <p:anim calcmode="lin" valueType="num">
                                      <p:cBhvr>
                                        <p:cTn id="50" dur="25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9" presetClass="entr" presetSubtype="0"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250"/>
                                        <p:tgtEl>
                                          <p:spTgt spid="34"/>
                                        </p:tgtEl>
                                      </p:cBhvr>
                                    </p:animEffect>
                                  </p:childTnLst>
                                </p:cTn>
                              </p:par>
                            </p:childTnLst>
                          </p:cTn>
                        </p:par>
                        <p:par>
                          <p:cTn id="55" fill="hold">
                            <p:stCondLst>
                              <p:cond delay="325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250" fill="hold"/>
                                        <p:tgtEl>
                                          <p:spTgt spid="36"/>
                                        </p:tgtEl>
                                        <p:attrNameLst>
                                          <p:attrName>ppt_x</p:attrName>
                                        </p:attrNameLst>
                                      </p:cBhvr>
                                      <p:tavLst>
                                        <p:tav tm="0">
                                          <p:val>
                                            <p:strVal val="1+#ppt_w/2"/>
                                          </p:val>
                                        </p:tav>
                                        <p:tav tm="100000">
                                          <p:val>
                                            <p:strVal val="#ppt_x"/>
                                          </p:val>
                                        </p:tav>
                                      </p:tavLst>
                                    </p:anim>
                                    <p:anim calcmode="lin" valueType="num">
                                      <p:cBhvr>
                                        <p:cTn id="59" dur="25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250" fill="hold"/>
                                        <p:tgtEl>
                                          <p:spTgt spid="35"/>
                                        </p:tgtEl>
                                        <p:attrNameLst>
                                          <p:attrName>ppt_x</p:attrName>
                                        </p:attrNameLst>
                                      </p:cBhvr>
                                      <p:tavLst>
                                        <p:tav tm="0">
                                          <p:val>
                                            <p:strVal val="1+#ppt_w/2"/>
                                          </p:val>
                                        </p:tav>
                                        <p:tav tm="100000">
                                          <p:val>
                                            <p:strVal val="#ppt_x"/>
                                          </p:val>
                                        </p:tav>
                                      </p:tavLst>
                                    </p:anim>
                                    <p:anim calcmode="lin" valueType="num">
                                      <p:cBhvr>
                                        <p:cTn id="64" dur="250" fill="hold"/>
                                        <p:tgtEl>
                                          <p:spTgt spid="35"/>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9"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dissolve">
                                      <p:cBhvr>
                                        <p:cTn id="68"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32" grpId="0"/>
      <p:bldP spid="33"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Group 905">
            <a:extLst>
              <a:ext uri="{FF2B5EF4-FFF2-40B4-BE49-F238E27FC236}">
                <a16:creationId xmlns:a16="http://schemas.microsoft.com/office/drawing/2014/main" id="{79B625C9-9568-41E9-A910-51B4A647CB37}"/>
              </a:ext>
            </a:extLst>
          </p:cNvPr>
          <p:cNvGrpSpPr>
            <a:grpSpLocks/>
          </p:cNvGrpSpPr>
          <p:nvPr/>
        </p:nvGrpSpPr>
        <p:grpSpPr bwMode="auto">
          <a:xfrm>
            <a:off x="5027612" y="2321710"/>
            <a:ext cx="2336802" cy="3433763"/>
            <a:chOff x="-1" y="0"/>
            <a:chExt cx="4739013" cy="6963686"/>
          </a:xfrm>
          <a:solidFill>
            <a:srgbClr val="2B80A5"/>
          </a:solidFill>
        </p:grpSpPr>
        <p:grpSp>
          <p:nvGrpSpPr>
            <p:cNvPr id="8" name="Group 903">
              <a:extLst>
                <a:ext uri="{FF2B5EF4-FFF2-40B4-BE49-F238E27FC236}">
                  <a16:creationId xmlns:a16="http://schemas.microsoft.com/office/drawing/2014/main" id="{86F6295D-EC4E-4A60-A027-AF09B71BD0F4}"/>
                </a:ext>
              </a:extLst>
            </p:cNvPr>
            <p:cNvGrpSpPr>
              <a:grpSpLocks/>
            </p:cNvGrpSpPr>
            <p:nvPr/>
          </p:nvGrpSpPr>
          <p:grpSpPr bwMode="auto">
            <a:xfrm>
              <a:off x="-1" y="0"/>
              <a:ext cx="4739013" cy="6963686"/>
              <a:chOff x="0" y="0"/>
              <a:chExt cx="4739011" cy="6963686"/>
            </a:xfrm>
            <a:grpFill/>
          </p:grpSpPr>
          <p:sp>
            <p:nvSpPr>
              <p:cNvPr id="10" name="Shape 891">
                <a:extLst>
                  <a:ext uri="{FF2B5EF4-FFF2-40B4-BE49-F238E27FC236}">
                    <a16:creationId xmlns:a16="http://schemas.microsoft.com/office/drawing/2014/main" id="{6FBA9742-C2F1-47FE-A7BC-0C3651BEEFEB}"/>
                  </a:ext>
                </a:extLst>
              </p:cNvPr>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1" name="Shape 892">
                <a:extLst>
                  <a:ext uri="{FF2B5EF4-FFF2-40B4-BE49-F238E27FC236}">
                    <a16:creationId xmlns:a16="http://schemas.microsoft.com/office/drawing/2014/main" id="{409616EA-C4B2-483A-AC5D-D12D036E5C0F}"/>
                  </a:ext>
                </a:extLst>
              </p:cNvPr>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2" name="Shape 893">
                <a:extLst>
                  <a:ext uri="{FF2B5EF4-FFF2-40B4-BE49-F238E27FC236}">
                    <a16:creationId xmlns:a16="http://schemas.microsoft.com/office/drawing/2014/main" id="{0D6F3D77-DD03-49A1-AE06-58C3E27C90AD}"/>
                  </a:ext>
                </a:extLst>
              </p:cNvPr>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3" name="Shape 894">
                <a:extLst>
                  <a:ext uri="{FF2B5EF4-FFF2-40B4-BE49-F238E27FC236}">
                    <a16:creationId xmlns:a16="http://schemas.microsoft.com/office/drawing/2014/main" id="{747B5A2B-4A69-45BE-A7DC-635582EB868A}"/>
                  </a:ext>
                </a:extLst>
              </p:cNvPr>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4" name="Shape 895">
                <a:extLst>
                  <a:ext uri="{FF2B5EF4-FFF2-40B4-BE49-F238E27FC236}">
                    <a16:creationId xmlns:a16="http://schemas.microsoft.com/office/drawing/2014/main" id="{A9EA3F0C-10BA-4AC4-9077-A9B9F55BE5ED}"/>
                  </a:ext>
                </a:extLst>
              </p:cNvPr>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5" name="Shape 896">
                <a:extLst>
                  <a:ext uri="{FF2B5EF4-FFF2-40B4-BE49-F238E27FC236}">
                    <a16:creationId xmlns:a16="http://schemas.microsoft.com/office/drawing/2014/main" id="{14D9FE6C-C6E2-42FD-90D9-B0D0C24B7D60}"/>
                  </a:ext>
                </a:extLst>
              </p:cNvPr>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7">
                <a:extLst>
                  <a:ext uri="{FF2B5EF4-FFF2-40B4-BE49-F238E27FC236}">
                    <a16:creationId xmlns:a16="http://schemas.microsoft.com/office/drawing/2014/main" id="{4BEA4D6F-6763-47ED-851D-4EE493FC781C}"/>
                  </a:ext>
                </a:extLst>
              </p:cNvPr>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8">
                <a:extLst>
                  <a:ext uri="{FF2B5EF4-FFF2-40B4-BE49-F238E27FC236}">
                    <a16:creationId xmlns:a16="http://schemas.microsoft.com/office/drawing/2014/main" id="{3D8BB817-2594-43D7-BE67-404EC983DF65}"/>
                  </a:ext>
                </a:extLst>
              </p:cNvPr>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9">
                <a:extLst>
                  <a:ext uri="{FF2B5EF4-FFF2-40B4-BE49-F238E27FC236}">
                    <a16:creationId xmlns:a16="http://schemas.microsoft.com/office/drawing/2014/main" id="{56CE1A12-5D9E-4DAB-A969-A19D80B2E45A}"/>
                  </a:ext>
                </a:extLst>
              </p:cNvPr>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900">
                <a:extLst>
                  <a:ext uri="{FF2B5EF4-FFF2-40B4-BE49-F238E27FC236}">
                    <a16:creationId xmlns:a16="http://schemas.microsoft.com/office/drawing/2014/main" id="{8A3247ED-BC07-48AD-BB45-A8F71194D693}"/>
                  </a:ext>
                </a:extLst>
              </p:cNvPr>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901">
                <a:extLst>
                  <a:ext uri="{FF2B5EF4-FFF2-40B4-BE49-F238E27FC236}">
                    <a16:creationId xmlns:a16="http://schemas.microsoft.com/office/drawing/2014/main" id="{D597448D-16A7-45E1-A99C-031BCE4BDF46}"/>
                  </a:ext>
                </a:extLst>
              </p:cNvPr>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902">
                <a:extLst>
                  <a:ext uri="{FF2B5EF4-FFF2-40B4-BE49-F238E27FC236}">
                    <a16:creationId xmlns:a16="http://schemas.microsoft.com/office/drawing/2014/main" id="{50F6F738-CB24-42F8-BC3E-07789D299FD6}"/>
                  </a:ext>
                </a:extLst>
              </p:cNvPr>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9" name="Shape 904">
              <a:extLst>
                <a:ext uri="{FF2B5EF4-FFF2-40B4-BE49-F238E27FC236}">
                  <a16:creationId xmlns:a16="http://schemas.microsoft.com/office/drawing/2014/main" id="{A06D0711-CA08-45C2-8850-3F78229AB097}"/>
                </a:ext>
              </a:extLst>
            </p:cNvPr>
            <p:cNvSpPr>
              <a:spLocks/>
            </p:cNvSpPr>
            <p:nvPr/>
          </p:nvSpPr>
          <p:spPr bwMode="auto">
            <a:xfrm>
              <a:off x="1776282" y="1577416"/>
              <a:ext cx="1147406" cy="2089564"/>
            </a:xfrm>
            <a:custGeom>
              <a:avLst/>
              <a:gdLst>
                <a:gd name="T0" fmla="*/ 573703 w 21600"/>
                <a:gd name="T1" fmla="*/ 1044782 h 21600"/>
                <a:gd name="T2" fmla="*/ 573703 w 21600"/>
                <a:gd name="T3" fmla="*/ 1044782 h 21600"/>
                <a:gd name="T4" fmla="*/ 573703 w 21600"/>
                <a:gd name="T5" fmla="*/ 1044782 h 21600"/>
                <a:gd name="T6" fmla="*/ 573703 w 21600"/>
                <a:gd name="T7" fmla="*/ 1044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rgbClr val="452B72"/>
                </a:solidFill>
              </a:endParaRPr>
            </a:p>
          </p:txBody>
        </p:sp>
      </p:grpSp>
      <p:sp>
        <p:nvSpPr>
          <p:cNvPr id="22" name="TextBox 83">
            <a:extLst>
              <a:ext uri="{FF2B5EF4-FFF2-40B4-BE49-F238E27FC236}">
                <a16:creationId xmlns:a16="http://schemas.microsoft.com/office/drawing/2014/main" id="{03AB5A27-871A-4ECD-8DA2-454315DB9AF2}"/>
              </a:ext>
            </a:extLst>
          </p:cNvPr>
          <p:cNvSpPr txBox="1"/>
          <p:nvPr/>
        </p:nvSpPr>
        <p:spPr>
          <a:xfrm>
            <a:off x="7851600" y="2639210"/>
            <a:ext cx="325884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Text Placeholder 2">
            <a:extLst>
              <a:ext uri="{FF2B5EF4-FFF2-40B4-BE49-F238E27FC236}">
                <a16:creationId xmlns:a16="http://schemas.microsoft.com/office/drawing/2014/main" id="{70D4B4CA-EE6E-428E-B478-3E32AED65ADD}"/>
              </a:ext>
            </a:extLst>
          </p:cNvPr>
          <p:cNvSpPr>
            <a:spLocks noGrp="1"/>
          </p:cNvSpPr>
          <p:nvPr/>
        </p:nvSpPr>
        <p:spPr bwMode="auto">
          <a:xfrm>
            <a:off x="7851600" y="2321710"/>
            <a:ext cx="2181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solidFill>
                  <a:schemeClr val="bg1">
                    <a:lumMod val="50000"/>
                  </a:schemeClr>
                </a:solidFill>
                <a:latin typeface="Roboto Condensed" panose="02000000000000000000" pitchFamily="2" charset="0"/>
                <a:ea typeface="Roboto Condensed" panose="02000000000000000000" pitchFamily="2" charset="0"/>
              </a:rPr>
              <a:t>标题</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4" name="TextBox 85">
            <a:extLst>
              <a:ext uri="{FF2B5EF4-FFF2-40B4-BE49-F238E27FC236}">
                <a16:creationId xmlns:a16="http://schemas.microsoft.com/office/drawing/2014/main" id="{888C7975-1B84-45BE-A2D8-E5F758EE479C}"/>
              </a:ext>
            </a:extLst>
          </p:cNvPr>
          <p:cNvSpPr txBox="1"/>
          <p:nvPr/>
        </p:nvSpPr>
        <p:spPr>
          <a:xfrm>
            <a:off x="7628902" y="4739473"/>
            <a:ext cx="3381832"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Text Placeholder 2">
            <a:extLst>
              <a:ext uri="{FF2B5EF4-FFF2-40B4-BE49-F238E27FC236}">
                <a16:creationId xmlns:a16="http://schemas.microsoft.com/office/drawing/2014/main" id="{C012DC69-1D12-4E64-883E-0B5BBB95D445}"/>
              </a:ext>
            </a:extLst>
          </p:cNvPr>
          <p:cNvSpPr>
            <a:spLocks noGrp="1"/>
          </p:cNvSpPr>
          <p:nvPr/>
        </p:nvSpPr>
        <p:spPr bwMode="auto">
          <a:xfrm>
            <a:off x="7628902" y="4421973"/>
            <a:ext cx="2165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solidFill>
                  <a:schemeClr val="bg1">
                    <a:lumMod val="50000"/>
                  </a:schemeClr>
                </a:solidFill>
                <a:latin typeface="Roboto Condensed" panose="02000000000000000000" pitchFamily="2" charset="0"/>
                <a:ea typeface="Roboto Condensed" panose="02000000000000000000" pitchFamily="2" charset="0"/>
              </a:rPr>
              <a:t>标题</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6" name="TextBox 87">
            <a:extLst>
              <a:ext uri="{FF2B5EF4-FFF2-40B4-BE49-F238E27FC236}">
                <a16:creationId xmlns:a16="http://schemas.microsoft.com/office/drawing/2014/main" id="{D3DC2477-F67E-4D17-BCAD-AF4D1CB2E5B5}"/>
              </a:ext>
            </a:extLst>
          </p:cNvPr>
          <p:cNvSpPr txBox="1"/>
          <p:nvPr/>
        </p:nvSpPr>
        <p:spPr>
          <a:xfrm>
            <a:off x="1402974" y="4748998"/>
            <a:ext cx="326300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Text Placeholder 2">
            <a:extLst>
              <a:ext uri="{FF2B5EF4-FFF2-40B4-BE49-F238E27FC236}">
                <a16:creationId xmlns:a16="http://schemas.microsoft.com/office/drawing/2014/main" id="{CB7AB4ED-8E91-4689-A354-0B0E6452D79B}"/>
              </a:ext>
            </a:extLst>
          </p:cNvPr>
          <p:cNvSpPr>
            <a:spLocks noGrp="1"/>
          </p:cNvSpPr>
          <p:nvPr/>
        </p:nvSpPr>
        <p:spPr bwMode="auto">
          <a:xfrm>
            <a:off x="2918139" y="4421973"/>
            <a:ext cx="17478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2400" b="1" dirty="0">
                <a:solidFill>
                  <a:schemeClr val="bg1">
                    <a:lumMod val="50000"/>
                  </a:schemeClr>
                </a:solidFill>
                <a:latin typeface="Roboto Condensed" panose="02000000000000000000" pitchFamily="2" charset="0"/>
                <a:ea typeface="Roboto Condensed" panose="02000000000000000000" pitchFamily="2" charset="0"/>
              </a:rPr>
              <a:t>标题</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
        <p:nvSpPr>
          <p:cNvPr id="28" name="TextBox 90">
            <a:extLst>
              <a:ext uri="{FF2B5EF4-FFF2-40B4-BE49-F238E27FC236}">
                <a16:creationId xmlns:a16="http://schemas.microsoft.com/office/drawing/2014/main" id="{EADD2256-8F18-4CAE-8A47-4AB434F35C23}"/>
              </a:ext>
            </a:extLst>
          </p:cNvPr>
          <p:cNvSpPr txBox="1"/>
          <p:nvPr/>
        </p:nvSpPr>
        <p:spPr>
          <a:xfrm>
            <a:off x="1209375" y="2639210"/>
            <a:ext cx="3213715"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9" name="Text Placeholder 2">
            <a:extLst>
              <a:ext uri="{FF2B5EF4-FFF2-40B4-BE49-F238E27FC236}">
                <a16:creationId xmlns:a16="http://schemas.microsoft.com/office/drawing/2014/main" id="{26DA0450-6DA3-4097-AF14-BD22195FA940}"/>
              </a:ext>
            </a:extLst>
          </p:cNvPr>
          <p:cNvSpPr>
            <a:spLocks noGrp="1"/>
          </p:cNvSpPr>
          <p:nvPr/>
        </p:nvSpPr>
        <p:spPr bwMode="auto">
          <a:xfrm>
            <a:off x="2093477" y="2321710"/>
            <a:ext cx="2327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2400" b="1" dirty="0">
                <a:solidFill>
                  <a:schemeClr val="bg1">
                    <a:lumMod val="50000"/>
                  </a:schemeClr>
                </a:solidFill>
                <a:latin typeface="Roboto Condensed" panose="02000000000000000000" pitchFamily="2" charset="0"/>
                <a:ea typeface="Roboto Condensed" panose="02000000000000000000" pitchFamily="2" charset="0"/>
              </a:rPr>
              <a:t>标题</a:t>
            </a:r>
            <a:endParaRPr lang="en-GB" altLang="es-ES" sz="2400" b="1" dirty="0">
              <a:solidFill>
                <a:schemeClr val="bg1">
                  <a:lumMod val="50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59268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50"/>
                                        <p:tgtEl>
                                          <p:spTgt spid="22"/>
                                        </p:tgtEl>
                                      </p:cBhvr>
                                    </p:animEffect>
                                    <p:anim calcmode="lin" valueType="num">
                                      <p:cBhvr>
                                        <p:cTn id="18" dur="250" fill="hold"/>
                                        <p:tgtEl>
                                          <p:spTgt spid="22"/>
                                        </p:tgtEl>
                                        <p:attrNameLst>
                                          <p:attrName>ppt_x</p:attrName>
                                        </p:attrNameLst>
                                      </p:cBhvr>
                                      <p:tavLst>
                                        <p:tav tm="0">
                                          <p:val>
                                            <p:strVal val="#ppt_x"/>
                                          </p:val>
                                        </p:tav>
                                        <p:tav tm="100000">
                                          <p:val>
                                            <p:strVal val="#ppt_x"/>
                                          </p:val>
                                        </p:tav>
                                      </p:tavLst>
                                    </p:anim>
                                    <p:anim calcmode="lin" valueType="num">
                                      <p:cBhvr>
                                        <p:cTn id="19" dur="25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anim calcmode="lin" valueType="num">
                                      <p:cBhvr>
                                        <p:cTn id="24" dur="250" fill="hold"/>
                                        <p:tgtEl>
                                          <p:spTgt spid="23"/>
                                        </p:tgtEl>
                                        <p:attrNameLst>
                                          <p:attrName>ppt_x</p:attrName>
                                        </p:attrNameLst>
                                      </p:cBhvr>
                                      <p:tavLst>
                                        <p:tav tm="0">
                                          <p:val>
                                            <p:strVal val="#ppt_x"/>
                                          </p:val>
                                        </p:tav>
                                        <p:tav tm="100000">
                                          <p:val>
                                            <p:strVal val="#ppt_x"/>
                                          </p:val>
                                        </p:tav>
                                      </p:tavLst>
                                    </p:anim>
                                    <p:anim calcmode="lin" valueType="num">
                                      <p:cBhvr>
                                        <p:cTn id="25" dur="25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50"/>
                                        <p:tgtEl>
                                          <p:spTgt spid="24"/>
                                        </p:tgtEl>
                                      </p:cBhvr>
                                    </p:animEffect>
                                    <p:anim calcmode="lin" valueType="num">
                                      <p:cBhvr>
                                        <p:cTn id="30" dur="250" fill="hold"/>
                                        <p:tgtEl>
                                          <p:spTgt spid="24"/>
                                        </p:tgtEl>
                                        <p:attrNameLst>
                                          <p:attrName>ppt_x</p:attrName>
                                        </p:attrNameLst>
                                      </p:cBhvr>
                                      <p:tavLst>
                                        <p:tav tm="0">
                                          <p:val>
                                            <p:strVal val="#ppt_x"/>
                                          </p:val>
                                        </p:tav>
                                        <p:tav tm="100000">
                                          <p:val>
                                            <p:strVal val="#ppt_x"/>
                                          </p:val>
                                        </p:tav>
                                      </p:tavLst>
                                    </p:anim>
                                    <p:anim calcmode="lin" valueType="num">
                                      <p:cBhvr>
                                        <p:cTn id="31" dur="25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50"/>
                                        <p:tgtEl>
                                          <p:spTgt spid="25"/>
                                        </p:tgtEl>
                                      </p:cBhvr>
                                    </p:animEffect>
                                    <p:anim calcmode="lin" valueType="num">
                                      <p:cBhvr>
                                        <p:cTn id="36" dur="250" fill="hold"/>
                                        <p:tgtEl>
                                          <p:spTgt spid="25"/>
                                        </p:tgtEl>
                                        <p:attrNameLst>
                                          <p:attrName>ppt_x</p:attrName>
                                        </p:attrNameLst>
                                      </p:cBhvr>
                                      <p:tavLst>
                                        <p:tav tm="0">
                                          <p:val>
                                            <p:strVal val="#ppt_x"/>
                                          </p:val>
                                        </p:tav>
                                        <p:tav tm="100000">
                                          <p:val>
                                            <p:strVal val="#ppt_x"/>
                                          </p:val>
                                        </p:tav>
                                      </p:tavLst>
                                    </p:anim>
                                    <p:anim calcmode="lin" valueType="num">
                                      <p:cBhvr>
                                        <p:cTn id="37" dur="2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50"/>
                                        <p:tgtEl>
                                          <p:spTgt spid="26"/>
                                        </p:tgtEl>
                                      </p:cBhvr>
                                    </p:animEffect>
                                    <p:anim calcmode="lin" valueType="num">
                                      <p:cBhvr>
                                        <p:cTn id="42" dur="250" fill="hold"/>
                                        <p:tgtEl>
                                          <p:spTgt spid="26"/>
                                        </p:tgtEl>
                                        <p:attrNameLst>
                                          <p:attrName>ppt_x</p:attrName>
                                        </p:attrNameLst>
                                      </p:cBhvr>
                                      <p:tavLst>
                                        <p:tav tm="0">
                                          <p:val>
                                            <p:strVal val="#ppt_x"/>
                                          </p:val>
                                        </p:tav>
                                        <p:tav tm="100000">
                                          <p:val>
                                            <p:strVal val="#ppt_x"/>
                                          </p:val>
                                        </p:tav>
                                      </p:tavLst>
                                    </p:anim>
                                    <p:anim calcmode="lin" valueType="num">
                                      <p:cBhvr>
                                        <p:cTn id="43" dur="25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50"/>
                                        <p:tgtEl>
                                          <p:spTgt spid="27"/>
                                        </p:tgtEl>
                                      </p:cBhvr>
                                    </p:animEffect>
                                    <p:anim calcmode="lin" valueType="num">
                                      <p:cBhvr>
                                        <p:cTn id="48" dur="250" fill="hold"/>
                                        <p:tgtEl>
                                          <p:spTgt spid="27"/>
                                        </p:tgtEl>
                                        <p:attrNameLst>
                                          <p:attrName>ppt_x</p:attrName>
                                        </p:attrNameLst>
                                      </p:cBhvr>
                                      <p:tavLst>
                                        <p:tav tm="0">
                                          <p:val>
                                            <p:strVal val="#ppt_x"/>
                                          </p:val>
                                        </p:tav>
                                        <p:tav tm="100000">
                                          <p:val>
                                            <p:strVal val="#ppt_x"/>
                                          </p:val>
                                        </p:tav>
                                      </p:tavLst>
                                    </p:anim>
                                    <p:anim calcmode="lin" valueType="num">
                                      <p:cBhvr>
                                        <p:cTn id="49" dur="25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anim calcmode="lin" valueType="num">
                                      <p:cBhvr>
                                        <p:cTn id="54" dur="250" fill="hold"/>
                                        <p:tgtEl>
                                          <p:spTgt spid="29"/>
                                        </p:tgtEl>
                                        <p:attrNameLst>
                                          <p:attrName>ppt_x</p:attrName>
                                        </p:attrNameLst>
                                      </p:cBhvr>
                                      <p:tavLst>
                                        <p:tav tm="0">
                                          <p:val>
                                            <p:strVal val="#ppt_x"/>
                                          </p:val>
                                        </p:tav>
                                        <p:tav tm="100000">
                                          <p:val>
                                            <p:strVal val="#ppt_x"/>
                                          </p:val>
                                        </p:tav>
                                      </p:tavLst>
                                    </p:anim>
                                    <p:anim calcmode="lin" valueType="num">
                                      <p:cBhvr>
                                        <p:cTn id="55"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Rectangle 2">
            <a:extLst>
              <a:ext uri="{FF2B5EF4-FFF2-40B4-BE49-F238E27FC236}">
                <a16:creationId xmlns:a16="http://schemas.microsoft.com/office/drawing/2014/main" id="{D7E700B3-D8AE-45C2-BEA3-C7E64EBFEA29}"/>
              </a:ext>
            </a:extLst>
          </p:cNvPr>
          <p:cNvSpPr>
            <a:spLocks/>
          </p:cNvSpPr>
          <p:nvPr/>
        </p:nvSpPr>
        <p:spPr bwMode="auto">
          <a:xfrm flipV="1">
            <a:off x="1229696" y="1772283"/>
            <a:ext cx="3264188" cy="1344149"/>
          </a:xfrm>
          <a:prstGeom prst="rect">
            <a:avLst/>
          </a:prstGeom>
          <a:solidFill>
            <a:srgbClr val="2B80A5"/>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2">
            <a:extLst>
              <a:ext uri="{FF2B5EF4-FFF2-40B4-BE49-F238E27FC236}">
                <a16:creationId xmlns:a16="http://schemas.microsoft.com/office/drawing/2014/main" id="{F7B6AA45-28B7-42A4-B225-F8DD175FED48}"/>
              </a:ext>
            </a:extLst>
          </p:cNvPr>
          <p:cNvSpPr>
            <a:spLocks/>
          </p:cNvSpPr>
          <p:nvPr/>
        </p:nvSpPr>
        <p:spPr bwMode="auto">
          <a:xfrm flipV="1">
            <a:off x="4519809" y="1772283"/>
            <a:ext cx="3264188" cy="1344149"/>
          </a:xfrm>
          <a:prstGeom prst="rect">
            <a:avLst/>
          </a:prstGeom>
          <a:solidFill>
            <a:srgbClr val="2B80A5"/>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2">
            <a:extLst>
              <a:ext uri="{FF2B5EF4-FFF2-40B4-BE49-F238E27FC236}">
                <a16:creationId xmlns:a16="http://schemas.microsoft.com/office/drawing/2014/main" id="{5647EC79-D215-43ED-B0EB-EA689AE8A6FC}"/>
              </a:ext>
            </a:extLst>
          </p:cNvPr>
          <p:cNvSpPr>
            <a:spLocks/>
          </p:cNvSpPr>
          <p:nvPr/>
        </p:nvSpPr>
        <p:spPr bwMode="auto">
          <a:xfrm flipV="1">
            <a:off x="7822096" y="1772283"/>
            <a:ext cx="3264188" cy="1344149"/>
          </a:xfrm>
          <a:prstGeom prst="rect">
            <a:avLst/>
          </a:prstGeom>
          <a:solidFill>
            <a:srgbClr val="2B80A5"/>
          </a:solidFill>
          <a:ln w="25400" cmpd="sng">
            <a:no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13">
            <a:extLst>
              <a:ext uri="{FF2B5EF4-FFF2-40B4-BE49-F238E27FC236}">
                <a16:creationId xmlns:a16="http://schemas.microsoft.com/office/drawing/2014/main" id="{C54F59EE-9246-4D3C-AE33-52CB1F5A3300}"/>
              </a:ext>
            </a:extLst>
          </p:cNvPr>
          <p:cNvSpPr txBox="1"/>
          <p:nvPr/>
        </p:nvSpPr>
        <p:spPr>
          <a:xfrm>
            <a:off x="1410088" y="2123982"/>
            <a:ext cx="2858800" cy="646331"/>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1" name="TextBox 13">
            <a:extLst>
              <a:ext uri="{FF2B5EF4-FFF2-40B4-BE49-F238E27FC236}">
                <a16:creationId xmlns:a16="http://schemas.microsoft.com/office/drawing/2014/main" id="{134C3098-ACEA-4DA0-8B5A-5AC568D19D64}"/>
              </a:ext>
            </a:extLst>
          </p:cNvPr>
          <p:cNvSpPr txBox="1"/>
          <p:nvPr/>
        </p:nvSpPr>
        <p:spPr>
          <a:xfrm>
            <a:off x="4699938" y="2123982"/>
            <a:ext cx="2858800" cy="646331"/>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2" name="TextBox 13">
            <a:extLst>
              <a:ext uri="{FF2B5EF4-FFF2-40B4-BE49-F238E27FC236}">
                <a16:creationId xmlns:a16="http://schemas.microsoft.com/office/drawing/2014/main" id="{CF5E546E-0F21-490C-A294-3B556C4C60C9}"/>
              </a:ext>
            </a:extLst>
          </p:cNvPr>
          <p:cNvSpPr txBox="1"/>
          <p:nvPr/>
        </p:nvSpPr>
        <p:spPr>
          <a:xfrm>
            <a:off x="8002488" y="2123982"/>
            <a:ext cx="2858800" cy="646331"/>
          </a:xfrm>
          <a:prstGeom prst="rect">
            <a:avLst/>
          </a:prstGeom>
          <a:solidFill>
            <a:srgbClr val="2B80A5"/>
          </a:solid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4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3" name="TextBox 13">
            <a:extLst>
              <a:ext uri="{FF2B5EF4-FFF2-40B4-BE49-F238E27FC236}">
                <a16:creationId xmlns:a16="http://schemas.microsoft.com/office/drawing/2014/main" id="{14FFB7B6-52DC-4DCC-A6EB-8DC8C4164EC9}"/>
              </a:ext>
            </a:extLst>
          </p:cNvPr>
          <p:cNvSpPr txBox="1"/>
          <p:nvPr/>
        </p:nvSpPr>
        <p:spPr>
          <a:xfrm>
            <a:off x="1566204" y="3424472"/>
            <a:ext cx="2591172" cy="553998"/>
          </a:xfrm>
          <a:prstGeom prst="rect">
            <a:avLst/>
          </a:prstGeom>
          <a:noFill/>
        </p:spPr>
        <p:txBody>
          <a:bodyPr wrap="square" lIns="0" tIns="0" rIns="0" bIns="0" rtlCol="0" anchor="t" anchorCtr="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TextBox 13">
            <a:extLst>
              <a:ext uri="{FF2B5EF4-FFF2-40B4-BE49-F238E27FC236}">
                <a16:creationId xmlns:a16="http://schemas.microsoft.com/office/drawing/2014/main" id="{41257932-96D3-4802-BFF8-D52ABE83AE9E}"/>
              </a:ext>
            </a:extLst>
          </p:cNvPr>
          <p:cNvSpPr txBox="1"/>
          <p:nvPr/>
        </p:nvSpPr>
        <p:spPr>
          <a:xfrm>
            <a:off x="4856054" y="3424472"/>
            <a:ext cx="2591172" cy="553998"/>
          </a:xfrm>
          <a:prstGeom prst="rect">
            <a:avLst/>
          </a:prstGeom>
          <a:noFill/>
        </p:spPr>
        <p:txBody>
          <a:bodyPr wrap="square" lIns="0" tIns="0" rIns="0" bIns="0" rtlCol="0" anchor="t" anchorCtr="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TextBox 13">
            <a:extLst>
              <a:ext uri="{FF2B5EF4-FFF2-40B4-BE49-F238E27FC236}">
                <a16:creationId xmlns:a16="http://schemas.microsoft.com/office/drawing/2014/main" id="{20A57ADD-3D21-4A74-B098-EA56D20FAD45}"/>
              </a:ext>
            </a:extLst>
          </p:cNvPr>
          <p:cNvSpPr txBox="1"/>
          <p:nvPr/>
        </p:nvSpPr>
        <p:spPr>
          <a:xfrm>
            <a:off x="8158604" y="3424472"/>
            <a:ext cx="2591172" cy="553998"/>
          </a:xfrm>
          <a:prstGeom prst="rect">
            <a:avLst/>
          </a:prstGeom>
          <a:noFill/>
        </p:spPr>
        <p:txBody>
          <a:bodyPr wrap="square" lIns="0" tIns="0" rIns="0" bIns="0" rtlCol="0" anchor="t" anchorCtr="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点击此处更换文本点击添加点击此处更换文本点击添加点击此处更换文本点击添加</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6" name="组合 15">
            <a:extLst>
              <a:ext uri="{FF2B5EF4-FFF2-40B4-BE49-F238E27FC236}">
                <a16:creationId xmlns:a16="http://schemas.microsoft.com/office/drawing/2014/main" id="{8CA99B98-14F8-4177-B9F6-3BE1A6288086}"/>
              </a:ext>
            </a:extLst>
          </p:cNvPr>
          <p:cNvGrpSpPr/>
          <p:nvPr/>
        </p:nvGrpSpPr>
        <p:grpSpPr>
          <a:xfrm>
            <a:off x="1566204" y="4246294"/>
            <a:ext cx="1931294" cy="1917334"/>
            <a:chOff x="1188790" y="1843450"/>
            <a:chExt cx="2932774" cy="2911576"/>
          </a:xfrm>
          <a:solidFill>
            <a:srgbClr val="2B80A5"/>
          </a:solidFill>
        </p:grpSpPr>
        <p:sp>
          <p:nvSpPr>
            <p:cNvPr id="17" name="任意多边形 4">
              <a:extLst>
                <a:ext uri="{FF2B5EF4-FFF2-40B4-BE49-F238E27FC236}">
                  <a16:creationId xmlns:a16="http://schemas.microsoft.com/office/drawing/2014/main" id="{C5B210B0-4642-41E5-B283-444DEBD94176}"/>
                </a:ext>
              </a:extLst>
            </p:cNvPr>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18" name="椭圆 17">
              <a:extLst>
                <a:ext uri="{FF2B5EF4-FFF2-40B4-BE49-F238E27FC236}">
                  <a16:creationId xmlns:a16="http://schemas.microsoft.com/office/drawing/2014/main" id="{965E4139-35C6-4672-8775-E5C6CD8F6ACA}"/>
                </a:ext>
              </a:extLst>
            </p:cNvPr>
            <p:cNvSpPr/>
            <p:nvPr/>
          </p:nvSpPr>
          <p:spPr>
            <a:xfrm>
              <a:off x="1820232" y="2465600"/>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grpSp>
      <p:grpSp>
        <p:nvGrpSpPr>
          <p:cNvPr id="19" name="组合 18">
            <a:extLst>
              <a:ext uri="{FF2B5EF4-FFF2-40B4-BE49-F238E27FC236}">
                <a16:creationId xmlns:a16="http://schemas.microsoft.com/office/drawing/2014/main" id="{5BD7EB13-98A9-498A-A6D1-B6BE9CF3CA2C}"/>
              </a:ext>
            </a:extLst>
          </p:cNvPr>
          <p:cNvGrpSpPr/>
          <p:nvPr/>
        </p:nvGrpSpPr>
        <p:grpSpPr>
          <a:xfrm>
            <a:off x="5145905" y="4246294"/>
            <a:ext cx="1931294" cy="1917334"/>
            <a:chOff x="1188790" y="1843450"/>
            <a:chExt cx="2932774" cy="2911576"/>
          </a:xfrm>
          <a:solidFill>
            <a:srgbClr val="2B80A5"/>
          </a:solidFill>
        </p:grpSpPr>
        <p:sp>
          <p:nvSpPr>
            <p:cNvPr id="20" name="任意多边形 7">
              <a:extLst>
                <a:ext uri="{FF2B5EF4-FFF2-40B4-BE49-F238E27FC236}">
                  <a16:creationId xmlns:a16="http://schemas.microsoft.com/office/drawing/2014/main" id="{D5CFD240-0900-40AB-8AEF-F7E6CC6A5236}"/>
                </a:ext>
              </a:extLst>
            </p:cNvPr>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21" name="椭圆 20">
              <a:extLst>
                <a:ext uri="{FF2B5EF4-FFF2-40B4-BE49-F238E27FC236}">
                  <a16:creationId xmlns:a16="http://schemas.microsoft.com/office/drawing/2014/main" id="{A2278A10-690B-48F2-A927-C8F01588BFD9}"/>
                </a:ext>
              </a:extLst>
            </p:cNvPr>
            <p:cNvSpPr/>
            <p:nvPr/>
          </p:nvSpPr>
          <p:spPr>
            <a:xfrm>
              <a:off x="1820232" y="2465600"/>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grpSp>
      <p:grpSp>
        <p:nvGrpSpPr>
          <p:cNvPr id="22" name="组合 21">
            <a:extLst>
              <a:ext uri="{FF2B5EF4-FFF2-40B4-BE49-F238E27FC236}">
                <a16:creationId xmlns:a16="http://schemas.microsoft.com/office/drawing/2014/main" id="{22C1A766-8B7B-487E-B4F3-AAF9F0FC62A5}"/>
              </a:ext>
            </a:extLst>
          </p:cNvPr>
          <p:cNvGrpSpPr/>
          <p:nvPr/>
        </p:nvGrpSpPr>
        <p:grpSpPr>
          <a:xfrm>
            <a:off x="2169268" y="4852845"/>
            <a:ext cx="829073" cy="777614"/>
            <a:chOff x="1999512" y="3271906"/>
            <a:chExt cx="1258993" cy="1180850"/>
          </a:xfrm>
        </p:grpSpPr>
        <p:sp>
          <p:nvSpPr>
            <p:cNvPr id="23" name="Freeform 30">
              <a:extLst>
                <a:ext uri="{FF2B5EF4-FFF2-40B4-BE49-F238E27FC236}">
                  <a16:creationId xmlns:a16="http://schemas.microsoft.com/office/drawing/2014/main" id="{655F7361-719D-4158-99DA-1D84D87998CB}"/>
                </a:ext>
              </a:extLst>
            </p:cNvPr>
            <p:cNvSpPr>
              <a:spLocks noEditPoints="1"/>
            </p:cNvSpPr>
            <p:nvPr/>
          </p:nvSpPr>
          <p:spPr bwMode="auto">
            <a:xfrm>
              <a:off x="2224044" y="3271906"/>
              <a:ext cx="710461" cy="792088"/>
            </a:xfrm>
            <a:custGeom>
              <a:avLst/>
              <a:gdLst>
                <a:gd name="T0" fmla="*/ 32 w 60"/>
                <a:gd name="T1" fmla="*/ 0 h 67"/>
                <a:gd name="T2" fmla="*/ 28 w 60"/>
                <a:gd name="T3" fmla="*/ 10 h 67"/>
                <a:gd name="T4" fmla="*/ 60 w 60"/>
                <a:gd name="T5" fmla="*/ 28 h 67"/>
                <a:gd name="T6" fmla="*/ 50 w 60"/>
                <a:gd name="T7" fmla="*/ 32 h 67"/>
                <a:gd name="T8" fmla="*/ 60 w 60"/>
                <a:gd name="T9" fmla="*/ 28 h 67"/>
                <a:gd name="T10" fmla="*/ 57 w 60"/>
                <a:gd name="T11" fmla="*/ 17 h 67"/>
                <a:gd name="T12" fmla="*/ 47 w 60"/>
                <a:gd name="T13" fmla="*/ 19 h 67"/>
                <a:gd name="T14" fmla="*/ 44 w 60"/>
                <a:gd name="T15" fmla="*/ 3 h 67"/>
                <a:gd name="T16" fmla="*/ 42 w 60"/>
                <a:gd name="T17" fmla="*/ 14 h 67"/>
                <a:gd name="T18" fmla="*/ 44 w 60"/>
                <a:gd name="T19" fmla="*/ 3 h 67"/>
                <a:gd name="T20" fmla="*/ 0 w 60"/>
                <a:gd name="T21" fmla="*/ 28 h 67"/>
                <a:gd name="T22" fmla="*/ 10 w 60"/>
                <a:gd name="T23" fmla="*/ 32 h 67"/>
                <a:gd name="T24" fmla="*/ 3 w 60"/>
                <a:gd name="T25" fmla="*/ 17 h 67"/>
                <a:gd name="T26" fmla="*/ 14 w 60"/>
                <a:gd name="T27" fmla="*/ 18 h 67"/>
                <a:gd name="T28" fmla="*/ 3 w 60"/>
                <a:gd name="T29" fmla="*/ 17 h 67"/>
                <a:gd name="T30" fmla="*/ 19 w 60"/>
                <a:gd name="T31" fmla="*/ 14 h 67"/>
                <a:gd name="T32" fmla="*/ 17 w 60"/>
                <a:gd name="T33" fmla="*/ 3 h 67"/>
                <a:gd name="T34" fmla="*/ 30 w 60"/>
                <a:gd name="T35" fmla="*/ 15 h 67"/>
                <a:gd name="T36" fmla="*/ 46 w 60"/>
                <a:gd name="T37" fmla="*/ 31 h 67"/>
                <a:gd name="T38" fmla="*/ 39 w 60"/>
                <a:gd name="T39" fmla="*/ 44 h 67"/>
                <a:gd name="T40" fmla="*/ 39 w 60"/>
                <a:gd name="T41" fmla="*/ 46 h 67"/>
                <a:gd name="T42" fmla="*/ 41 w 60"/>
                <a:gd name="T43" fmla="*/ 47 h 67"/>
                <a:gd name="T44" fmla="*/ 41 w 60"/>
                <a:gd name="T45" fmla="*/ 52 h 67"/>
                <a:gd name="T46" fmla="*/ 41 w 60"/>
                <a:gd name="T47" fmla="*/ 53 h 67"/>
                <a:gd name="T48" fmla="*/ 41 w 60"/>
                <a:gd name="T49" fmla="*/ 58 h 67"/>
                <a:gd name="T50" fmla="*/ 40 w 60"/>
                <a:gd name="T51" fmla="*/ 59 h 67"/>
                <a:gd name="T52" fmla="*/ 20 w 60"/>
                <a:gd name="T53" fmla="*/ 61 h 67"/>
                <a:gd name="T54" fmla="*/ 19 w 60"/>
                <a:gd name="T55" fmla="*/ 57 h 67"/>
                <a:gd name="T56" fmla="*/ 20 w 60"/>
                <a:gd name="T57" fmla="*/ 54 h 67"/>
                <a:gd name="T58" fmla="*/ 19 w 60"/>
                <a:gd name="T59" fmla="*/ 51 h 67"/>
                <a:gd name="T60" fmla="*/ 20 w 60"/>
                <a:gd name="T61" fmla="*/ 47 h 67"/>
                <a:gd name="T62" fmla="*/ 22 w 60"/>
                <a:gd name="T63" fmla="*/ 47 h 67"/>
                <a:gd name="T64" fmla="*/ 17 w 60"/>
                <a:gd name="T65" fmla="*/ 39 h 67"/>
                <a:gd name="T66" fmla="*/ 19 w 60"/>
                <a:gd name="T67" fmla="*/ 19 h 67"/>
                <a:gd name="T68" fmla="*/ 35 w 60"/>
                <a:gd name="T69" fmla="*/ 62 h 67"/>
                <a:gd name="T70" fmla="*/ 30 w 60"/>
                <a:gd name="T71" fmla="*/ 67 h 67"/>
                <a:gd name="T72" fmla="*/ 35 w 60"/>
                <a:gd name="T73" fmla="*/ 62 h 67"/>
                <a:gd name="T74" fmla="*/ 23 w 60"/>
                <a:gd name="T75" fmla="*/ 57 h 67"/>
                <a:gd name="T76" fmla="*/ 23 w 60"/>
                <a:gd name="T77" fmla="*/ 57 h 67"/>
                <a:gd name="T78" fmla="*/ 38 w 60"/>
                <a:gd name="T79" fmla="*/ 55 h 67"/>
                <a:gd name="T80" fmla="*/ 38 w 60"/>
                <a:gd name="T81" fmla="*/ 49 h 67"/>
                <a:gd name="T82" fmla="*/ 23 w 60"/>
                <a:gd name="T83" fmla="*/ 51 h 67"/>
                <a:gd name="T84" fmla="*/ 38 w 60"/>
                <a:gd name="T85" fmla="*/ 50 h 67"/>
                <a:gd name="T86" fmla="*/ 38 w 60"/>
                <a:gd name="T87" fmla="*/ 4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7">
                  <a:moveTo>
                    <a:pt x="28" y="0"/>
                  </a:moveTo>
                  <a:cubicBezTo>
                    <a:pt x="32" y="0"/>
                    <a:pt x="32" y="0"/>
                    <a:pt x="32" y="0"/>
                  </a:cubicBezTo>
                  <a:cubicBezTo>
                    <a:pt x="32" y="10"/>
                    <a:pt x="32" y="10"/>
                    <a:pt x="32" y="10"/>
                  </a:cubicBezTo>
                  <a:cubicBezTo>
                    <a:pt x="28" y="10"/>
                    <a:pt x="28" y="10"/>
                    <a:pt x="28" y="10"/>
                  </a:cubicBezTo>
                  <a:cubicBezTo>
                    <a:pt x="28" y="0"/>
                    <a:pt x="28" y="0"/>
                    <a:pt x="28" y="0"/>
                  </a:cubicBezTo>
                  <a:close/>
                  <a:moveTo>
                    <a:pt x="60" y="28"/>
                  </a:moveTo>
                  <a:cubicBezTo>
                    <a:pt x="60" y="32"/>
                    <a:pt x="60" y="32"/>
                    <a:pt x="60" y="32"/>
                  </a:cubicBezTo>
                  <a:cubicBezTo>
                    <a:pt x="50" y="32"/>
                    <a:pt x="50" y="32"/>
                    <a:pt x="50" y="32"/>
                  </a:cubicBezTo>
                  <a:cubicBezTo>
                    <a:pt x="50" y="28"/>
                    <a:pt x="50" y="28"/>
                    <a:pt x="50" y="28"/>
                  </a:cubicBezTo>
                  <a:cubicBezTo>
                    <a:pt x="60" y="28"/>
                    <a:pt x="60" y="28"/>
                    <a:pt x="60" y="28"/>
                  </a:cubicBezTo>
                  <a:close/>
                  <a:moveTo>
                    <a:pt x="55" y="14"/>
                  </a:moveTo>
                  <a:cubicBezTo>
                    <a:pt x="57" y="17"/>
                    <a:pt x="57" y="17"/>
                    <a:pt x="57" y="17"/>
                  </a:cubicBezTo>
                  <a:cubicBezTo>
                    <a:pt x="49" y="22"/>
                    <a:pt x="49" y="22"/>
                    <a:pt x="49" y="22"/>
                  </a:cubicBezTo>
                  <a:cubicBezTo>
                    <a:pt x="47" y="19"/>
                    <a:pt x="47" y="19"/>
                    <a:pt x="47" y="19"/>
                  </a:cubicBezTo>
                  <a:cubicBezTo>
                    <a:pt x="55" y="14"/>
                    <a:pt x="55" y="14"/>
                    <a:pt x="55" y="14"/>
                  </a:cubicBezTo>
                  <a:close/>
                  <a:moveTo>
                    <a:pt x="44" y="3"/>
                  </a:moveTo>
                  <a:cubicBezTo>
                    <a:pt x="39" y="12"/>
                    <a:pt x="39" y="12"/>
                    <a:pt x="39" y="12"/>
                  </a:cubicBezTo>
                  <a:cubicBezTo>
                    <a:pt x="42" y="14"/>
                    <a:pt x="42" y="14"/>
                    <a:pt x="42" y="14"/>
                  </a:cubicBezTo>
                  <a:cubicBezTo>
                    <a:pt x="47" y="5"/>
                    <a:pt x="47" y="5"/>
                    <a:pt x="47" y="5"/>
                  </a:cubicBezTo>
                  <a:cubicBezTo>
                    <a:pt x="44" y="3"/>
                    <a:pt x="44" y="3"/>
                    <a:pt x="44" y="3"/>
                  </a:cubicBezTo>
                  <a:close/>
                  <a:moveTo>
                    <a:pt x="0" y="32"/>
                  </a:moveTo>
                  <a:cubicBezTo>
                    <a:pt x="0" y="28"/>
                    <a:pt x="0" y="28"/>
                    <a:pt x="0" y="28"/>
                  </a:cubicBezTo>
                  <a:cubicBezTo>
                    <a:pt x="10" y="28"/>
                    <a:pt x="10" y="28"/>
                    <a:pt x="10" y="28"/>
                  </a:cubicBezTo>
                  <a:cubicBezTo>
                    <a:pt x="10" y="32"/>
                    <a:pt x="10" y="32"/>
                    <a:pt x="10" y="32"/>
                  </a:cubicBezTo>
                  <a:cubicBezTo>
                    <a:pt x="0" y="32"/>
                    <a:pt x="0" y="32"/>
                    <a:pt x="0" y="32"/>
                  </a:cubicBezTo>
                  <a:close/>
                  <a:moveTo>
                    <a:pt x="3" y="17"/>
                  </a:moveTo>
                  <a:cubicBezTo>
                    <a:pt x="5" y="14"/>
                    <a:pt x="5" y="14"/>
                    <a:pt x="5" y="14"/>
                  </a:cubicBezTo>
                  <a:cubicBezTo>
                    <a:pt x="14" y="18"/>
                    <a:pt x="14" y="18"/>
                    <a:pt x="14" y="18"/>
                  </a:cubicBezTo>
                  <a:cubicBezTo>
                    <a:pt x="12" y="22"/>
                    <a:pt x="12" y="22"/>
                    <a:pt x="12" y="22"/>
                  </a:cubicBezTo>
                  <a:cubicBezTo>
                    <a:pt x="3" y="17"/>
                    <a:pt x="3" y="17"/>
                    <a:pt x="3" y="17"/>
                  </a:cubicBezTo>
                  <a:close/>
                  <a:moveTo>
                    <a:pt x="14" y="5"/>
                  </a:moveTo>
                  <a:cubicBezTo>
                    <a:pt x="19" y="14"/>
                    <a:pt x="19" y="14"/>
                    <a:pt x="19" y="14"/>
                  </a:cubicBezTo>
                  <a:cubicBezTo>
                    <a:pt x="22" y="12"/>
                    <a:pt x="22" y="12"/>
                    <a:pt x="22" y="12"/>
                  </a:cubicBezTo>
                  <a:cubicBezTo>
                    <a:pt x="17" y="3"/>
                    <a:pt x="17" y="3"/>
                    <a:pt x="17" y="3"/>
                  </a:cubicBezTo>
                  <a:cubicBezTo>
                    <a:pt x="14" y="5"/>
                    <a:pt x="14" y="5"/>
                    <a:pt x="14" y="5"/>
                  </a:cubicBezTo>
                  <a:close/>
                  <a:moveTo>
                    <a:pt x="30" y="15"/>
                  </a:moveTo>
                  <a:cubicBezTo>
                    <a:pt x="34" y="15"/>
                    <a:pt x="39" y="17"/>
                    <a:pt x="42" y="19"/>
                  </a:cubicBezTo>
                  <a:cubicBezTo>
                    <a:pt x="44" y="22"/>
                    <a:pt x="46" y="26"/>
                    <a:pt x="46" y="31"/>
                  </a:cubicBezTo>
                  <a:cubicBezTo>
                    <a:pt x="46" y="34"/>
                    <a:pt x="45" y="36"/>
                    <a:pt x="44" y="39"/>
                  </a:cubicBezTo>
                  <a:cubicBezTo>
                    <a:pt x="43" y="41"/>
                    <a:pt x="41" y="43"/>
                    <a:pt x="39" y="44"/>
                  </a:cubicBezTo>
                  <a:cubicBezTo>
                    <a:pt x="39" y="46"/>
                    <a:pt x="39" y="46"/>
                    <a:pt x="39" y="46"/>
                  </a:cubicBezTo>
                  <a:cubicBezTo>
                    <a:pt x="39" y="46"/>
                    <a:pt x="39" y="46"/>
                    <a:pt x="39" y="46"/>
                  </a:cubicBezTo>
                  <a:cubicBezTo>
                    <a:pt x="41" y="46"/>
                    <a:pt x="41" y="46"/>
                    <a:pt x="41" y="46"/>
                  </a:cubicBezTo>
                  <a:cubicBezTo>
                    <a:pt x="41" y="47"/>
                    <a:pt x="41" y="47"/>
                    <a:pt x="41" y="47"/>
                  </a:cubicBezTo>
                  <a:cubicBezTo>
                    <a:pt x="41" y="48"/>
                    <a:pt x="42" y="49"/>
                    <a:pt x="42" y="50"/>
                  </a:cubicBezTo>
                  <a:cubicBezTo>
                    <a:pt x="42" y="50"/>
                    <a:pt x="41" y="51"/>
                    <a:pt x="41" y="52"/>
                  </a:cubicBezTo>
                  <a:cubicBezTo>
                    <a:pt x="41" y="52"/>
                    <a:pt x="41" y="52"/>
                    <a:pt x="41" y="52"/>
                  </a:cubicBezTo>
                  <a:cubicBezTo>
                    <a:pt x="41" y="53"/>
                    <a:pt x="41" y="53"/>
                    <a:pt x="41" y="53"/>
                  </a:cubicBezTo>
                  <a:cubicBezTo>
                    <a:pt x="41" y="54"/>
                    <a:pt x="42" y="55"/>
                    <a:pt x="42" y="55"/>
                  </a:cubicBezTo>
                  <a:cubicBezTo>
                    <a:pt x="42" y="56"/>
                    <a:pt x="41" y="57"/>
                    <a:pt x="41" y="58"/>
                  </a:cubicBezTo>
                  <a:cubicBezTo>
                    <a:pt x="41" y="59"/>
                    <a:pt x="41" y="59"/>
                    <a:pt x="41" y="59"/>
                  </a:cubicBezTo>
                  <a:cubicBezTo>
                    <a:pt x="40" y="59"/>
                    <a:pt x="40" y="59"/>
                    <a:pt x="40" y="59"/>
                  </a:cubicBezTo>
                  <a:cubicBezTo>
                    <a:pt x="22" y="61"/>
                    <a:pt x="22" y="61"/>
                    <a:pt x="22" y="61"/>
                  </a:cubicBezTo>
                  <a:cubicBezTo>
                    <a:pt x="20" y="61"/>
                    <a:pt x="20" y="61"/>
                    <a:pt x="20" y="61"/>
                  </a:cubicBezTo>
                  <a:cubicBezTo>
                    <a:pt x="20" y="60"/>
                    <a:pt x="20" y="60"/>
                    <a:pt x="20" y="60"/>
                  </a:cubicBezTo>
                  <a:cubicBezTo>
                    <a:pt x="20" y="59"/>
                    <a:pt x="19" y="58"/>
                    <a:pt x="19" y="57"/>
                  </a:cubicBezTo>
                  <a:cubicBezTo>
                    <a:pt x="19" y="56"/>
                    <a:pt x="19" y="55"/>
                    <a:pt x="20" y="54"/>
                  </a:cubicBezTo>
                  <a:cubicBezTo>
                    <a:pt x="20" y="54"/>
                    <a:pt x="20" y="54"/>
                    <a:pt x="20" y="54"/>
                  </a:cubicBezTo>
                  <a:cubicBezTo>
                    <a:pt x="20" y="54"/>
                    <a:pt x="20" y="54"/>
                    <a:pt x="20" y="54"/>
                  </a:cubicBezTo>
                  <a:cubicBezTo>
                    <a:pt x="20" y="53"/>
                    <a:pt x="19" y="52"/>
                    <a:pt x="19" y="51"/>
                  </a:cubicBezTo>
                  <a:cubicBezTo>
                    <a:pt x="19" y="50"/>
                    <a:pt x="19" y="49"/>
                    <a:pt x="20" y="48"/>
                  </a:cubicBezTo>
                  <a:cubicBezTo>
                    <a:pt x="20" y="47"/>
                    <a:pt x="20" y="47"/>
                    <a:pt x="20" y="47"/>
                  </a:cubicBezTo>
                  <a:cubicBezTo>
                    <a:pt x="21" y="47"/>
                    <a:pt x="21" y="47"/>
                    <a:pt x="21" y="47"/>
                  </a:cubicBezTo>
                  <a:cubicBezTo>
                    <a:pt x="22" y="47"/>
                    <a:pt x="22" y="47"/>
                    <a:pt x="22" y="47"/>
                  </a:cubicBezTo>
                  <a:cubicBezTo>
                    <a:pt x="22" y="44"/>
                    <a:pt x="22" y="44"/>
                    <a:pt x="22" y="44"/>
                  </a:cubicBezTo>
                  <a:cubicBezTo>
                    <a:pt x="20" y="43"/>
                    <a:pt x="18" y="41"/>
                    <a:pt x="17" y="39"/>
                  </a:cubicBezTo>
                  <a:cubicBezTo>
                    <a:pt x="15" y="37"/>
                    <a:pt x="14" y="34"/>
                    <a:pt x="14" y="31"/>
                  </a:cubicBezTo>
                  <a:cubicBezTo>
                    <a:pt x="14" y="26"/>
                    <a:pt x="16" y="22"/>
                    <a:pt x="19" y="19"/>
                  </a:cubicBezTo>
                  <a:cubicBezTo>
                    <a:pt x="22" y="17"/>
                    <a:pt x="26" y="15"/>
                    <a:pt x="30" y="15"/>
                  </a:cubicBezTo>
                  <a:close/>
                  <a:moveTo>
                    <a:pt x="35" y="62"/>
                  </a:moveTo>
                  <a:cubicBezTo>
                    <a:pt x="35" y="62"/>
                    <a:pt x="35" y="62"/>
                    <a:pt x="35" y="62"/>
                  </a:cubicBezTo>
                  <a:cubicBezTo>
                    <a:pt x="35" y="65"/>
                    <a:pt x="33" y="67"/>
                    <a:pt x="30" y="67"/>
                  </a:cubicBezTo>
                  <a:cubicBezTo>
                    <a:pt x="28" y="67"/>
                    <a:pt x="26" y="65"/>
                    <a:pt x="26" y="63"/>
                  </a:cubicBezTo>
                  <a:cubicBezTo>
                    <a:pt x="35" y="62"/>
                    <a:pt x="35" y="62"/>
                    <a:pt x="35" y="62"/>
                  </a:cubicBezTo>
                  <a:close/>
                  <a:moveTo>
                    <a:pt x="38" y="55"/>
                  </a:moveTo>
                  <a:cubicBezTo>
                    <a:pt x="23" y="57"/>
                    <a:pt x="23" y="57"/>
                    <a:pt x="23" y="57"/>
                  </a:cubicBezTo>
                  <a:cubicBezTo>
                    <a:pt x="23" y="57"/>
                    <a:pt x="23" y="57"/>
                    <a:pt x="23" y="57"/>
                  </a:cubicBezTo>
                  <a:cubicBezTo>
                    <a:pt x="23" y="57"/>
                    <a:pt x="23" y="57"/>
                    <a:pt x="23" y="57"/>
                  </a:cubicBezTo>
                  <a:cubicBezTo>
                    <a:pt x="38" y="56"/>
                    <a:pt x="38" y="56"/>
                    <a:pt x="38" y="56"/>
                  </a:cubicBezTo>
                  <a:cubicBezTo>
                    <a:pt x="38" y="56"/>
                    <a:pt x="38" y="56"/>
                    <a:pt x="38" y="55"/>
                  </a:cubicBezTo>
                  <a:cubicBezTo>
                    <a:pt x="38" y="55"/>
                    <a:pt x="38" y="55"/>
                    <a:pt x="38" y="55"/>
                  </a:cubicBezTo>
                  <a:close/>
                  <a:moveTo>
                    <a:pt x="38" y="49"/>
                  </a:moveTo>
                  <a:cubicBezTo>
                    <a:pt x="23" y="51"/>
                    <a:pt x="23" y="51"/>
                    <a:pt x="23" y="51"/>
                  </a:cubicBezTo>
                  <a:cubicBezTo>
                    <a:pt x="23" y="51"/>
                    <a:pt x="23" y="51"/>
                    <a:pt x="23" y="51"/>
                  </a:cubicBezTo>
                  <a:cubicBezTo>
                    <a:pt x="23" y="51"/>
                    <a:pt x="23" y="51"/>
                    <a:pt x="23" y="51"/>
                  </a:cubicBezTo>
                  <a:cubicBezTo>
                    <a:pt x="38" y="50"/>
                    <a:pt x="38" y="50"/>
                    <a:pt x="38" y="50"/>
                  </a:cubicBezTo>
                  <a:cubicBezTo>
                    <a:pt x="38" y="50"/>
                    <a:pt x="38" y="50"/>
                    <a:pt x="38" y="50"/>
                  </a:cubicBezTo>
                  <a:cubicBezTo>
                    <a:pt x="38" y="49"/>
                    <a:pt x="38" y="49"/>
                    <a:pt x="38"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solidFill>
                  <a:prstClr val="black"/>
                </a:solidFill>
              </a:endParaRPr>
            </a:p>
          </p:txBody>
        </p:sp>
        <p:sp>
          <p:nvSpPr>
            <p:cNvPr id="24" name="文本框 64">
              <a:extLst>
                <a:ext uri="{FF2B5EF4-FFF2-40B4-BE49-F238E27FC236}">
                  <a16:creationId xmlns:a16="http://schemas.microsoft.com/office/drawing/2014/main" id="{8F7A2EC2-A96A-4130-ADF0-41AC52F9851D}"/>
                </a:ext>
              </a:extLst>
            </p:cNvPr>
            <p:cNvSpPr txBox="1"/>
            <p:nvPr/>
          </p:nvSpPr>
          <p:spPr>
            <a:xfrm>
              <a:off x="1999512" y="4055487"/>
              <a:ext cx="1258993" cy="397269"/>
            </a:xfrm>
            <a:prstGeom prst="rect">
              <a:avLst/>
            </a:prstGeom>
            <a:noFill/>
          </p:spPr>
          <p:txBody>
            <a:bodyPr wrap="none" rtlCol="0">
              <a:spAutoFit/>
            </a:bodyPr>
            <a:lstStyle/>
            <a:p>
              <a:r>
                <a:rPr lang="en-US" altLang="zh-CN" sz="1100" b="1" dirty="0">
                  <a:solidFill>
                    <a:prstClr val="white"/>
                  </a:solidFill>
                </a:rPr>
                <a:t>KEY WORD</a:t>
              </a:r>
              <a:endParaRPr lang="zh-CN" altLang="en-US" sz="1100" b="1" dirty="0">
                <a:solidFill>
                  <a:prstClr val="white"/>
                </a:solidFill>
              </a:endParaRPr>
            </a:p>
          </p:txBody>
        </p:sp>
      </p:grpSp>
      <p:grpSp>
        <p:nvGrpSpPr>
          <p:cNvPr id="25" name="组合 24">
            <a:extLst>
              <a:ext uri="{FF2B5EF4-FFF2-40B4-BE49-F238E27FC236}">
                <a16:creationId xmlns:a16="http://schemas.microsoft.com/office/drawing/2014/main" id="{3CCB7C5B-EC54-4BFA-819B-8CD6C81C9B07}"/>
              </a:ext>
            </a:extLst>
          </p:cNvPr>
          <p:cNvGrpSpPr/>
          <p:nvPr/>
        </p:nvGrpSpPr>
        <p:grpSpPr>
          <a:xfrm>
            <a:off x="5766226" y="4832166"/>
            <a:ext cx="829073" cy="763779"/>
            <a:chOff x="6929964" y="3254816"/>
            <a:chExt cx="1258990" cy="1159839"/>
          </a:xfrm>
        </p:grpSpPr>
        <p:sp>
          <p:nvSpPr>
            <p:cNvPr id="26" name="Freeform 26">
              <a:extLst>
                <a:ext uri="{FF2B5EF4-FFF2-40B4-BE49-F238E27FC236}">
                  <a16:creationId xmlns:a16="http://schemas.microsoft.com/office/drawing/2014/main" id="{A64B2B35-D041-4322-BB49-C67D00E2EA3B}"/>
                </a:ext>
              </a:extLst>
            </p:cNvPr>
            <p:cNvSpPr>
              <a:spLocks noEditPoints="1"/>
            </p:cNvSpPr>
            <p:nvPr/>
          </p:nvSpPr>
          <p:spPr bwMode="auto">
            <a:xfrm>
              <a:off x="7059073" y="3254816"/>
              <a:ext cx="785787" cy="712973"/>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solidFill>
                  <a:prstClr val="black"/>
                </a:solidFill>
              </a:endParaRPr>
            </a:p>
          </p:txBody>
        </p:sp>
        <p:sp>
          <p:nvSpPr>
            <p:cNvPr id="27" name="文本框 70">
              <a:extLst>
                <a:ext uri="{FF2B5EF4-FFF2-40B4-BE49-F238E27FC236}">
                  <a16:creationId xmlns:a16="http://schemas.microsoft.com/office/drawing/2014/main" id="{05235FEB-B41F-4700-A68F-064EE9377212}"/>
                </a:ext>
              </a:extLst>
            </p:cNvPr>
            <p:cNvSpPr txBox="1"/>
            <p:nvPr/>
          </p:nvSpPr>
          <p:spPr>
            <a:xfrm>
              <a:off x="6929964" y="4017386"/>
              <a:ext cx="1258990" cy="397269"/>
            </a:xfrm>
            <a:prstGeom prst="rect">
              <a:avLst/>
            </a:prstGeom>
            <a:noFill/>
          </p:spPr>
          <p:txBody>
            <a:bodyPr wrap="none" rtlCol="0">
              <a:spAutoFit/>
            </a:bodyPr>
            <a:lstStyle/>
            <a:p>
              <a:r>
                <a:rPr lang="en-US" altLang="zh-CN" sz="1100" b="1" dirty="0">
                  <a:solidFill>
                    <a:prstClr val="white"/>
                  </a:solidFill>
                </a:rPr>
                <a:t>KEY WORD</a:t>
              </a:r>
              <a:endParaRPr lang="zh-CN" altLang="en-US" sz="1100" b="1" dirty="0">
                <a:solidFill>
                  <a:prstClr val="white"/>
                </a:solidFill>
              </a:endParaRPr>
            </a:p>
          </p:txBody>
        </p:sp>
      </p:grpSp>
      <p:grpSp>
        <p:nvGrpSpPr>
          <p:cNvPr id="28" name="组合 27">
            <a:extLst>
              <a:ext uri="{FF2B5EF4-FFF2-40B4-BE49-F238E27FC236}">
                <a16:creationId xmlns:a16="http://schemas.microsoft.com/office/drawing/2014/main" id="{01496F98-82CE-44E1-B1C7-A100164ADA8B}"/>
              </a:ext>
            </a:extLst>
          </p:cNvPr>
          <p:cNvGrpSpPr/>
          <p:nvPr/>
        </p:nvGrpSpPr>
        <p:grpSpPr>
          <a:xfrm>
            <a:off x="8599495" y="4241365"/>
            <a:ext cx="1977922" cy="1963624"/>
            <a:chOff x="1188790" y="1843450"/>
            <a:chExt cx="2932774" cy="2911576"/>
          </a:xfrm>
          <a:solidFill>
            <a:srgbClr val="2B80A5"/>
          </a:solidFill>
        </p:grpSpPr>
        <p:sp>
          <p:nvSpPr>
            <p:cNvPr id="29" name="任意多边形 10">
              <a:extLst>
                <a:ext uri="{FF2B5EF4-FFF2-40B4-BE49-F238E27FC236}">
                  <a16:creationId xmlns:a16="http://schemas.microsoft.com/office/drawing/2014/main" id="{10F3922E-CB7A-4222-B347-116E052B84C5}"/>
                </a:ext>
              </a:extLst>
            </p:cNvPr>
            <p:cNvSpPr/>
            <p:nvPr/>
          </p:nvSpPr>
          <p:spPr>
            <a:xfrm rot="19200000">
              <a:off x="1188790" y="1843450"/>
              <a:ext cx="2932774" cy="2911576"/>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sp>
          <p:nvSpPr>
            <p:cNvPr id="30" name="椭圆 29">
              <a:extLst>
                <a:ext uri="{FF2B5EF4-FFF2-40B4-BE49-F238E27FC236}">
                  <a16:creationId xmlns:a16="http://schemas.microsoft.com/office/drawing/2014/main" id="{68DC3B73-ECA7-462A-AFBE-29079471E63E}"/>
                </a:ext>
              </a:extLst>
            </p:cNvPr>
            <p:cNvSpPr/>
            <p:nvPr/>
          </p:nvSpPr>
          <p:spPr>
            <a:xfrm>
              <a:off x="1820232" y="2465600"/>
              <a:ext cx="1728192" cy="17281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endParaRPr>
            </a:p>
          </p:txBody>
        </p:sp>
      </p:grpSp>
      <p:grpSp>
        <p:nvGrpSpPr>
          <p:cNvPr id="31" name="组合 30">
            <a:extLst>
              <a:ext uri="{FF2B5EF4-FFF2-40B4-BE49-F238E27FC236}">
                <a16:creationId xmlns:a16="http://schemas.microsoft.com/office/drawing/2014/main" id="{45A4364F-8984-4EF8-9E5D-F6650977C126}"/>
              </a:ext>
            </a:extLst>
          </p:cNvPr>
          <p:cNvGrpSpPr/>
          <p:nvPr/>
        </p:nvGrpSpPr>
        <p:grpSpPr>
          <a:xfrm>
            <a:off x="9102100" y="4775687"/>
            <a:ext cx="974304" cy="839530"/>
            <a:chOff x="9352836" y="2966982"/>
            <a:chExt cx="1000402" cy="862020"/>
          </a:xfrm>
        </p:grpSpPr>
        <p:sp>
          <p:nvSpPr>
            <p:cNvPr id="32" name="Freeform 101">
              <a:extLst>
                <a:ext uri="{FF2B5EF4-FFF2-40B4-BE49-F238E27FC236}">
                  <a16:creationId xmlns:a16="http://schemas.microsoft.com/office/drawing/2014/main" id="{26B6EA18-6DA9-41F0-8A82-E5F617B353E7}"/>
                </a:ext>
              </a:extLst>
            </p:cNvPr>
            <p:cNvSpPr>
              <a:spLocks/>
            </p:cNvSpPr>
            <p:nvPr/>
          </p:nvSpPr>
          <p:spPr bwMode="auto">
            <a:xfrm>
              <a:off x="9619660" y="2966982"/>
              <a:ext cx="504056" cy="624069"/>
            </a:xfrm>
            <a:custGeom>
              <a:avLst/>
              <a:gdLst>
                <a:gd name="T0" fmla="*/ 0 w 59"/>
                <a:gd name="T1" fmla="*/ 21 h 73"/>
                <a:gd name="T2" fmla="*/ 48 w 59"/>
                <a:gd name="T3" fmla="*/ 0 h 73"/>
                <a:gd name="T4" fmla="*/ 59 w 59"/>
                <a:gd name="T5" fmla="*/ 25 h 73"/>
                <a:gd name="T6" fmla="*/ 18 w 59"/>
                <a:gd name="T7" fmla="*/ 42 h 73"/>
                <a:gd name="T8" fmla="*/ 30 w 59"/>
                <a:gd name="T9" fmla="*/ 70 h 73"/>
                <a:gd name="T10" fmla="*/ 23 w 59"/>
                <a:gd name="T11" fmla="*/ 73 h 73"/>
                <a:gd name="T12" fmla="*/ 0 w 59"/>
                <a:gd name="T13" fmla="*/ 21 h 73"/>
              </a:gdLst>
              <a:ahLst/>
              <a:cxnLst>
                <a:cxn ang="0">
                  <a:pos x="T0" y="T1"/>
                </a:cxn>
                <a:cxn ang="0">
                  <a:pos x="T2" y="T3"/>
                </a:cxn>
                <a:cxn ang="0">
                  <a:pos x="T4" y="T5"/>
                </a:cxn>
                <a:cxn ang="0">
                  <a:pos x="T6" y="T7"/>
                </a:cxn>
                <a:cxn ang="0">
                  <a:pos x="T8" y="T9"/>
                </a:cxn>
                <a:cxn ang="0">
                  <a:pos x="T10" y="T11"/>
                </a:cxn>
                <a:cxn ang="0">
                  <a:pos x="T12" y="T13"/>
                </a:cxn>
              </a:cxnLst>
              <a:rect l="0" t="0" r="r" b="b"/>
              <a:pathLst>
                <a:path w="59" h="73">
                  <a:moveTo>
                    <a:pt x="0" y="21"/>
                  </a:moveTo>
                  <a:cubicBezTo>
                    <a:pt x="2" y="10"/>
                    <a:pt x="42" y="13"/>
                    <a:pt x="48" y="0"/>
                  </a:cubicBezTo>
                  <a:cubicBezTo>
                    <a:pt x="52" y="8"/>
                    <a:pt x="55" y="16"/>
                    <a:pt x="59" y="25"/>
                  </a:cubicBezTo>
                  <a:cubicBezTo>
                    <a:pt x="47" y="40"/>
                    <a:pt x="29" y="33"/>
                    <a:pt x="18" y="42"/>
                  </a:cubicBezTo>
                  <a:cubicBezTo>
                    <a:pt x="30" y="70"/>
                    <a:pt x="30" y="70"/>
                    <a:pt x="30" y="70"/>
                  </a:cubicBezTo>
                  <a:cubicBezTo>
                    <a:pt x="23" y="73"/>
                    <a:pt x="23" y="73"/>
                    <a:pt x="23" y="73"/>
                  </a:cubicBezTo>
                  <a:lnTo>
                    <a:pt x="0"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solidFill>
                  <a:prstClr val="black"/>
                </a:solidFill>
              </a:endParaRPr>
            </a:p>
          </p:txBody>
        </p:sp>
        <p:sp>
          <p:nvSpPr>
            <p:cNvPr id="33" name="文本框 73">
              <a:extLst>
                <a:ext uri="{FF2B5EF4-FFF2-40B4-BE49-F238E27FC236}">
                  <a16:creationId xmlns:a16="http://schemas.microsoft.com/office/drawing/2014/main" id="{5A308F29-90D2-4C1A-9217-0397EDD06E6F}"/>
                </a:ext>
              </a:extLst>
            </p:cNvPr>
            <p:cNvSpPr txBox="1"/>
            <p:nvPr/>
          </p:nvSpPr>
          <p:spPr>
            <a:xfrm>
              <a:off x="9352836" y="3513330"/>
              <a:ext cx="1000402" cy="315672"/>
            </a:xfrm>
            <a:prstGeom prst="rect">
              <a:avLst/>
            </a:prstGeom>
            <a:noFill/>
          </p:spPr>
          <p:txBody>
            <a:bodyPr wrap="none" rtlCol="0">
              <a:spAutoFit/>
            </a:bodyPr>
            <a:lstStyle/>
            <a:p>
              <a:r>
                <a:rPr lang="en-US" altLang="zh-CN" sz="1100" b="1" dirty="0">
                  <a:solidFill>
                    <a:prstClr val="white"/>
                  </a:solidFill>
                </a:rPr>
                <a:t>KEY WORD</a:t>
              </a:r>
              <a:endParaRPr lang="zh-CN" altLang="en-US" sz="1100" b="1" dirty="0">
                <a:solidFill>
                  <a:prstClr val="white"/>
                </a:solidFill>
              </a:endParaRPr>
            </a:p>
          </p:txBody>
        </p:sp>
      </p:grpSp>
    </p:spTree>
    <p:extLst>
      <p:ext uri="{BB962C8B-B14F-4D97-AF65-F5344CB8AC3E}">
        <p14:creationId xmlns:p14="http://schemas.microsoft.com/office/powerpoint/2010/main" val="2544165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anim calcmode="lin" valueType="num">
                                      <p:cBhvr>
                                        <p:cTn id="48" dur="250" fill="hold"/>
                                        <p:tgtEl>
                                          <p:spTgt spid="13"/>
                                        </p:tgtEl>
                                        <p:attrNameLst>
                                          <p:attrName>ppt_x</p:attrName>
                                        </p:attrNameLst>
                                      </p:cBhvr>
                                      <p:tavLst>
                                        <p:tav tm="0">
                                          <p:val>
                                            <p:strVal val="#ppt_x"/>
                                          </p:val>
                                        </p:tav>
                                        <p:tav tm="100000">
                                          <p:val>
                                            <p:strVal val="#ppt_x"/>
                                          </p:val>
                                        </p:tav>
                                      </p:tavLst>
                                    </p:anim>
                                    <p:anim calcmode="lin" valueType="num">
                                      <p:cBhvr>
                                        <p:cTn id="49" dur="25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anim calcmode="lin" valueType="num">
                                      <p:cBhvr>
                                        <p:cTn id="54" dur="250" fill="hold"/>
                                        <p:tgtEl>
                                          <p:spTgt spid="14"/>
                                        </p:tgtEl>
                                        <p:attrNameLst>
                                          <p:attrName>ppt_x</p:attrName>
                                        </p:attrNameLst>
                                      </p:cBhvr>
                                      <p:tavLst>
                                        <p:tav tm="0">
                                          <p:val>
                                            <p:strVal val="#ppt_x"/>
                                          </p:val>
                                        </p:tav>
                                        <p:tav tm="100000">
                                          <p:val>
                                            <p:strVal val="#ppt_x"/>
                                          </p:val>
                                        </p:tav>
                                      </p:tavLst>
                                    </p:anim>
                                    <p:anim calcmode="lin" valueType="num">
                                      <p:cBhvr>
                                        <p:cTn id="55" dur="25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50"/>
                                        <p:tgtEl>
                                          <p:spTgt spid="15"/>
                                        </p:tgtEl>
                                      </p:cBhvr>
                                    </p:animEffect>
                                    <p:anim calcmode="lin" valueType="num">
                                      <p:cBhvr>
                                        <p:cTn id="60" dur="250" fill="hold"/>
                                        <p:tgtEl>
                                          <p:spTgt spid="15"/>
                                        </p:tgtEl>
                                        <p:attrNameLst>
                                          <p:attrName>ppt_x</p:attrName>
                                        </p:attrNameLst>
                                      </p:cBhvr>
                                      <p:tavLst>
                                        <p:tav tm="0">
                                          <p:val>
                                            <p:strVal val="#ppt_x"/>
                                          </p:val>
                                        </p:tav>
                                        <p:tav tm="100000">
                                          <p:val>
                                            <p:strVal val="#ppt_x"/>
                                          </p:val>
                                        </p:tav>
                                      </p:tavLst>
                                    </p:anim>
                                    <p:anim calcmode="lin" valueType="num">
                                      <p:cBhvr>
                                        <p:cTn id="61" dur="25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50"/>
                                        <p:tgtEl>
                                          <p:spTgt spid="16"/>
                                        </p:tgtEl>
                                      </p:cBhvr>
                                    </p:animEffect>
                                    <p:anim calcmode="lin" valueType="num">
                                      <p:cBhvr>
                                        <p:cTn id="66" dur="250" fill="hold"/>
                                        <p:tgtEl>
                                          <p:spTgt spid="16"/>
                                        </p:tgtEl>
                                        <p:attrNameLst>
                                          <p:attrName>ppt_x</p:attrName>
                                        </p:attrNameLst>
                                      </p:cBhvr>
                                      <p:tavLst>
                                        <p:tav tm="0">
                                          <p:val>
                                            <p:strVal val="#ppt_x"/>
                                          </p:val>
                                        </p:tav>
                                        <p:tav tm="100000">
                                          <p:val>
                                            <p:strVal val="#ppt_x"/>
                                          </p:val>
                                        </p:tav>
                                      </p:tavLst>
                                    </p:anim>
                                    <p:anim calcmode="lin" valueType="num">
                                      <p:cBhvr>
                                        <p:cTn id="67" dur="25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anim calcmode="lin" valueType="num">
                                      <p:cBhvr>
                                        <p:cTn id="84" dur="250" fill="hold"/>
                                        <p:tgtEl>
                                          <p:spTgt spid="25"/>
                                        </p:tgtEl>
                                        <p:attrNameLst>
                                          <p:attrName>ppt_x</p:attrName>
                                        </p:attrNameLst>
                                      </p:cBhvr>
                                      <p:tavLst>
                                        <p:tav tm="0">
                                          <p:val>
                                            <p:strVal val="#ppt_x"/>
                                          </p:val>
                                        </p:tav>
                                        <p:tav tm="100000">
                                          <p:val>
                                            <p:strVal val="#ppt_x"/>
                                          </p:val>
                                        </p:tav>
                                      </p:tavLst>
                                    </p:anim>
                                    <p:anim calcmode="lin" valueType="num">
                                      <p:cBhvr>
                                        <p:cTn id="85" dur="250" fill="hold"/>
                                        <p:tgtEl>
                                          <p:spTgt spid="25"/>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250"/>
                                        <p:tgtEl>
                                          <p:spTgt spid="28"/>
                                        </p:tgtEl>
                                      </p:cBhvr>
                                    </p:animEffect>
                                    <p:anim calcmode="lin" valueType="num">
                                      <p:cBhvr>
                                        <p:cTn id="90" dur="250" fill="hold"/>
                                        <p:tgtEl>
                                          <p:spTgt spid="28"/>
                                        </p:tgtEl>
                                        <p:attrNameLst>
                                          <p:attrName>ppt_x</p:attrName>
                                        </p:attrNameLst>
                                      </p:cBhvr>
                                      <p:tavLst>
                                        <p:tav tm="0">
                                          <p:val>
                                            <p:strVal val="#ppt_x"/>
                                          </p:val>
                                        </p:tav>
                                        <p:tav tm="100000">
                                          <p:val>
                                            <p:strVal val="#ppt_x"/>
                                          </p:val>
                                        </p:tav>
                                      </p:tavLst>
                                    </p:anim>
                                    <p:anim calcmode="lin" valueType="num">
                                      <p:cBhvr>
                                        <p:cTn id="91" dur="250" fill="hold"/>
                                        <p:tgtEl>
                                          <p:spTgt spid="28"/>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50"/>
                                        <p:tgtEl>
                                          <p:spTgt spid="31"/>
                                        </p:tgtEl>
                                      </p:cBhvr>
                                    </p:animEffect>
                                    <p:anim calcmode="lin" valueType="num">
                                      <p:cBhvr>
                                        <p:cTn id="96" dur="250" fill="hold"/>
                                        <p:tgtEl>
                                          <p:spTgt spid="31"/>
                                        </p:tgtEl>
                                        <p:attrNameLst>
                                          <p:attrName>ppt_x</p:attrName>
                                        </p:attrNameLst>
                                      </p:cBhvr>
                                      <p:tavLst>
                                        <p:tav tm="0">
                                          <p:val>
                                            <p:strVal val="#ppt_x"/>
                                          </p:val>
                                        </p:tav>
                                        <p:tav tm="100000">
                                          <p:val>
                                            <p:strVal val="#ppt_x"/>
                                          </p:val>
                                        </p:tav>
                                      </p:tavLst>
                                    </p:anim>
                                    <p:anim calcmode="lin" valueType="num">
                                      <p:cBhvr>
                                        <p:cTn id="97"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Group 2">
            <a:extLst>
              <a:ext uri="{FF2B5EF4-FFF2-40B4-BE49-F238E27FC236}">
                <a16:creationId xmlns:a16="http://schemas.microsoft.com/office/drawing/2014/main" id="{C1868F32-54AE-4E4C-82F4-DF6557501D1E}"/>
              </a:ext>
            </a:extLst>
          </p:cNvPr>
          <p:cNvGrpSpPr>
            <a:grpSpLocks/>
          </p:cNvGrpSpPr>
          <p:nvPr/>
        </p:nvGrpSpPr>
        <p:grpSpPr bwMode="auto">
          <a:xfrm>
            <a:off x="7015675" y="2137257"/>
            <a:ext cx="2944516" cy="2944519"/>
            <a:chOff x="0" y="0"/>
            <a:chExt cx="5167313" cy="5167313"/>
          </a:xfrm>
        </p:grpSpPr>
        <p:sp>
          <p:nvSpPr>
            <p:cNvPr id="8" name="AutoShape 3">
              <a:extLst>
                <a:ext uri="{FF2B5EF4-FFF2-40B4-BE49-F238E27FC236}">
                  <a16:creationId xmlns:a16="http://schemas.microsoft.com/office/drawing/2014/main" id="{8553B7D7-A669-4132-88C6-366841986ABE}"/>
                </a:ext>
              </a:extLst>
            </p:cNvPr>
            <p:cNvSpPr>
              <a:spLocks/>
            </p:cNvSpPr>
            <p:nvPr/>
          </p:nvSpPr>
          <p:spPr bwMode="auto">
            <a:xfrm>
              <a:off x="-3" y="0"/>
              <a:ext cx="2747966" cy="5165725"/>
            </a:xfrm>
            <a:custGeom>
              <a:avLst/>
              <a:gdLst>
                <a:gd name="T0" fmla="*/ 1373983 w 21600"/>
                <a:gd name="T1" fmla="*/ 2582863 h 21600"/>
                <a:gd name="T2" fmla="*/ 1373983 w 21600"/>
                <a:gd name="T3" fmla="*/ 2582863 h 21600"/>
                <a:gd name="T4" fmla="*/ 1373983 w 21600"/>
                <a:gd name="T5" fmla="*/ 2582863 h 21600"/>
                <a:gd name="T6" fmla="*/ 1373983 w 21600"/>
                <a:gd name="T7" fmla="*/ 258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9" name="AutoShape 4">
              <a:extLst>
                <a:ext uri="{FF2B5EF4-FFF2-40B4-BE49-F238E27FC236}">
                  <a16:creationId xmlns:a16="http://schemas.microsoft.com/office/drawing/2014/main" id="{A24C63F8-1BB8-47BB-84D8-935E9D0CAAE8}"/>
                </a:ext>
              </a:extLst>
            </p:cNvPr>
            <p:cNvSpPr>
              <a:spLocks/>
            </p:cNvSpPr>
            <p:nvPr/>
          </p:nvSpPr>
          <p:spPr bwMode="auto">
            <a:xfrm>
              <a:off x="2419350" y="0"/>
              <a:ext cx="2747966" cy="5167313"/>
            </a:xfrm>
            <a:custGeom>
              <a:avLst/>
              <a:gdLst>
                <a:gd name="T0" fmla="*/ 1373983 w 21600"/>
                <a:gd name="T1" fmla="*/ 2583657 h 21600"/>
                <a:gd name="T2" fmla="*/ 1373983 w 21600"/>
                <a:gd name="T3" fmla="*/ 2583657 h 21600"/>
                <a:gd name="T4" fmla="*/ 1373983 w 21600"/>
                <a:gd name="T5" fmla="*/ 2583657 h 21600"/>
                <a:gd name="T6" fmla="*/ 1373983 w 21600"/>
                <a:gd name="T7" fmla="*/ 2583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rgbClr val="2B80A5"/>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dirty="0">
                <a:solidFill>
                  <a:schemeClr val="bg1">
                    <a:lumMod val="50000"/>
                  </a:schemeClr>
                </a:solidFill>
              </a:endParaRPr>
            </a:p>
          </p:txBody>
        </p:sp>
        <p:grpSp>
          <p:nvGrpSpPr>
            <p:cNvPr id="10" name="Group 5">
              <a:extLst>
                <a:ext uri="{FF2B5EF4-FFF2-40B4-BE49-F238E27FC236}">
                  <a16:creationId xmlns:a16="http://schemas.microsoft.com/office/drawing/2014/main" id="{23C6B9C1-1446-448C-9AFC-FAFF4B09F2FA}"/>
                </a:ext>
              </a:extLst>
            </p:cNvPr>
            <p:cNvGrpSpPr>
              <a:grpSpLocks/>
            </p:cNvGrpSpPr>
            <p:nvPr/>
          </p:nvGrpSpPr>
          <p:grpSpPr bwMode="auto">
            <a:xfrm>
              <a:off x="649025" y="625054"/>
              <a:ext cx="3869262" cy="3860848"/>
              <a:chOff x="0" y="-1"/>
              <a:chExt cx="3869261" cy="3860849"/>
            </a:xfrm>
          </p:grpSpPr>
          <p:sp>
            <p:nvSpPr>
              <p:cNvPr id="11" name="AutoShape 6">
                <a:extLst>
                  <a:ext uri="{FF2B5EF4-FFF2-40B4-BE49-F238E27FC236}">
                    <a16:creationId xmlns:a16="http://schemas.microsoft.com/office/drawing/2014/main" id="{D4482388-6632-4634-975D-24D52D96C477}"/>
                  </a:ext>
                </a:extLst>
              </p:cNvPr>
              <p:cNvSpPr>
                <a:spLocks/>
              </p:cNvSpPr>
              <p:nvPr/>
            </p:nvSpPr>
            <p:spPr bwMode="auto">
              <a:xfrm>
                <a:off x="261" y="420"/>
                <a:ext cx="3868740" cy="3860801"/>
              </a:xfrm>
              <a:custGeom>
                <a:avLst/>
                <a:gdLst>
                  <a:gd name="T0" fmla="*/ 1934370 w 21600"/>
                  <a:gd name="T1" fmla="*/ 1930400 h 21600"/>
                  <a:gd name="T2" fmla="*/ 1934370 w 21600"/>
                  <a:gd name="T3" fmla="*/ 1930400 h 21600"/>
                  <a:gd name="T4" fmla="*/ 1934370 w 21600"/>
                  <a:gd name="T5" fmla="*/ 1930400 h 21600"/>
                  <a:gd name="T6" fmla="*/ 1934370 w 21600"/>
                  <a:gd name="T7" fmla="*/ 1930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lumMod val="50000"/>
                  <a:alpha val="80000"/>
                </a:schemeClr>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sp>
            <p:nvSpPr>
              <p:cNvPr id="12" name="AutoShape 7">
                <a:extLst>
                  <a:ext uri="{FF2B5EF4-FFF2-40B4-BE49-F238E27FC236}">
                    <a16:creationId xmlns:a16="http://schemas.microsoft.com/office/drawing/2014/main" id="{E36C76E6-880A-4B1A-ADE6-325A110FF459}"/>
                  </a:ext>
                </a:extLst>
              </p:cNvPr>
              <p:cNvSpPr>
                <a:spLocks/>
              </p:cNvSpPr>
              <p:nvPr/>
            </p:nvSpPr>
            <p:spPr bwMode="auto">
              <a:xfrm>
                <a:off x="778137" y="102020"/>
                <a:ext cx="2455864" cy="3549651"/>
              </a:xfrm>
              <a:custGeom>
                <a:avLst/>
                <a:gdLst>
                  <a:gd name="T0" fmla="*/ 1227932 w 20624"/>
                  <a:gd name="T1" fmla="*/ 1800728 h 21378"/>
                  <a:gd name="T2" fmla="*/ 1227932 w 20624"/>
                  <a:gd name="T3" fmla="*/ 1800728 h 21378"/>
                  <a:gd name="T4" fmla="*/ 1227932 w 20624"/>
                  <a:gd name="T5" fmla="*/ 1800728 h 21378"/>
                  <a:gd name="T6" fmla="*/ 1227932 w 20624"/>
                  <a:gd name="T7" fmla="*/ 1800728 h 213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4" h="21378">
                    <a:moveTo>
                      <a:pt x="10555" y="9976"/>
                    </a:moveTo>
                    <a:cubicBezTo>
                      <a:pt x="9964" y="9881"/>
                      <a:pt x="9449" y="9919"/>
                      <a:pt x="9405" y="10060"/>
                    </a:cubicBezTo>
                    <a:cubicBezTo>
                      <a:pt x="9361" y="10201"/>
                      <a:pt x="9804" y="10393"/>
                      <a:pt x="10395" y="10488"/>
                    </a:cubicBezTo>
                    <a:cubicBezTo>
                      <a:pt x="10986" y="10583"/>
                      <a:pt x="11501" y="10545"/>
                      <a:pt x="11545" y="10403"/>
                    </a:cubicBezTo>
                    <a:cubicBezTo>
                      <a:pt x="11589" y="10262"/>
                      <a:pt x="11146" y="10070"/>
                      <a:pt x="10555" y="9976"/>
                    </a:cubicBezTo>
                    <a:close/>
                    <a:moveTo>
                      <a:pt x="17197" y="13840"/>
                    </a:moveTo>
                    <a:cubicBezTo>
                      <a:pt x="17304" y="13527"/>
                      <a:pt x="17520" y="13167"/>
                      <a:pt x="17348" y="12852"/>
                    </a:cubicBezTo>
                    <a:cubicBezTo>
                      <a:pt x="17183" y="12550"/>
                      <a:pt x="13854" y="11819"/>
                      <a:pt x="13288" y="11819"/>
                    </a:cubicBezTo>
                    <a:cubicBezTo>
                      <a:pt x="12345" y="11819"/>
                      <a:pt x="11372" y="11842"/>
                      <a:pt x="10964" y="12559"/>
                    </a:cubicBezTo>
                    <a:cubicBezTo>
                      <a:pt x="10964" y="12559"/>
                      <a:pt x="8149" y="11691"/>
                      <a:pt x="8151" y="11303"/>
                    </a:cubicBezTo>
                    <a:cubicBezTo>
                      <a:pt x="8152" y="11134"/>
                      <a:pt x="8645" y="10164"/>
                      <a:pt x="8242" y="10160"/>
                    </a:cubicBezTo>
                    <a:cubicBezTo>
                      <a:pt x="7840" y="10155"/>
                      <a:pt x="6651" y="11320"/>
                      <a:pt x="6027" y="10451"/>
                    </a:cubicBezTo>
                    <a:cubicBezTo>
                      <a:pt x="5403" y="9581"/>
                      <a:pt x="6089" y="8451"/>
                      <a:pt x="8346" y="8772"/>
                    </a:cubicBezTo>
                    <a:cubicBezTo>
                      <a:pt x="10141" y="9028"/>
                      <a:pt x="9994" y="9968"/>
                      <a:pt x="10010" y="9314"/>
                    </a:cubicBezTo>
                    <a:cubicBezTo>
                      <a:pt x="10032" y="8445"/>
                      <a:pt x="10911" y="7298"/>
                      <a:pt x="11111" y="7014"/>
                    </a:cubicBezTo>
                    <a:cubicBezTo>
                      <a:pt x="11548" y="6390"/>
                      <a:pt x="12791" y="5882"/>
                      <a:pt x="12877" y="5670"/>
                    </a:cubicBezTo>
                    <a:cubicBezTo>
                      <a:pt x="12877" y="5670"/>
                      <a:pt x="12490" y="5065"/>
                      <a:pt x="12224" y="5052"/>
                    </a:cubicBezTo>
                    <a:cubicBezTo>
                      <a:pt x="11964" y="5040"/>
                      <a:pt x="13723" y="4485"/>
                      <a:pt x="13415" y="4395"/>
                    </a:cubicBezTo>
                    <a:cubicBezTo>
                      <a:pt x="13039" y="4287"/>
                      <a:pt x="11658" y="3484"/>
                      <a:pt x="11207" y="3353"/>
                    </a:cubicBezTo>
                    <a:cubicBezTo>
                      <a:pt x="10825" y="3242"/>
                      <a:pt x="10480" y="2908"/>
                      <a:pt x="10030" y="2928"/>
                    </a:cubicBezTo>
                    <a:cubicBezTo>
                      <a:pt x="9401" y="2956"/>
                      <a:pt x="10692" y="4940"/>
                      <a:pt x="9087" y="4314"/>
                    </a:cubicBezTo>
                    <a:cubicBezTo>
                      <a:pt x="8765" y="4188"/>
                      <a:pt x="7844" y="3986"/>
                      <a:pt x="7682" y="3724"/>
                    </a:cubicBezTo>
                    <a:cubicBezTo>
                      <a:pt x="7533" y="3482"/>
                      <a:pt x="8133" y="2959"/>
                      <a:pt x="8348" y="2793"/>
                    </a:cubicBezTo>
                    <a:cubicBezTo>
                      <a:pt x="8707" y="2516"/>
                      <a:pt x="9496" y="2529"/>
                      <a:pt x="9949" y="2653"/>
                    </a:cubicBezTo>
                    <a:cubicBezTo>
                      <a:pt x="10359" y="2765"/>
                      <a:pt x="10856" y="3137"/>
                      <a:pt x="11304" y="2904"/>
                    </a:cubicBezTo>
                    <a:cubicBezTo>
                      <a:pt x="11774" y="2661"/>
                      <a:pt x="10635" y="1518"/>
                      <a:pt x="9866" y="1417"/>
                    </a:cubicBezTo>
                    <a:cubicBezTo>
                      <a:pt x="9440" y="1361"/>
                      <a:pt x="8856" y="978"/>
                      <a:pt x="8428" y="1040"/>
                    </a:cubicBezTo>
                    <a:cubicBezTo>
                      <a:pt x="8188" y="1075"/>
                      <a:pt x="8232" y="1222"/>
                      <a:pt x="8095" y="1323"/>
                    </a:cubicBezTo>
                    <a:cubicBezTo>
                      <a:pt x="7613" y="1680"/>
                      <a:pt x="7307" y="1187"/>
                      <a:pt x="6872" y="1177"/>
                    </a:cubicBezTo>
                    <a:cubicBezTo>
                      <a:pt x="6217" y="1163"/>
                      <a:pt x="5552" y="1326"/>
                      <a:pt x="5008" y="1578"/>
                    </a:cubicBezTo>
                    <a:cubicBezTo>
                      <a:pt x="4878" y="1410"/>
                      <a:pt x="4766" y="1056"/>
                      <a:pt x="4505" y="967"/>
                    </a:cubicBezTo>
                    <a:cubicBezTo>
                      <a:pt x="4333" y="909"/>
                      <a:pt x="1262" y="2082"/>
                      <a:pt x="1262" y="2082"/>
                    </a:cubicBezTo>
                    <a:cubicBezTo>
                      <a:pt x="1262" y="2082"/>
                      <a:pt x="1124" y="2632"/>
                      <a:pt x="902" y="2689"/>
                    </a:cubicBezTo>
                    <a:cubicBezTo>
                      <a:pt x="680" y="2746"/>
                      <a:pt x="-427" y="2940"/>
                      <a:pt x="179" y="2916"/>
                    </a:cubicBezTo>
                    <a:cubicBezTo>
                      <a:pt x="311" y="2911"/>
                      <a:pt x="1302" y="2735"/>
                      <a:pt x="2332" y="2466"/>
                    </a:cubicBezTo>
                    <a:cubicBezTo>
                      <a:pt x="2318" y="2764"/>
                      <a:pt x="2297" y="3061"/>
                      <a:pt x="2266" y="3358"/>
                    </a:cubicBezTo>
                    <a:cubicBezTo>
                      <a:pt x="2211" y="3889"/>
                      <a:pt x="2175" y="4411"/>
                      <a:pt x="2140" y="4942"/>
                    </a:cubicBezTo>
                    <a:cubicBezTo>
                      <a:pt x="2106" y="5469"/>
                      <a:pt x="1841" y="5980"/>
                      <a:pt x="1632" y="6478"/>
                    </a:cubicBezTo>
                    <a:cubicBezTo>
                      <a:pt x="1484" y="6833"/>
                      <a:pt x="1288" y="7376"/>
                      <a:pt x="1583" y="7723"/>
                    </a:cubicBezTo>
                    <a:cubicBezTo>
                      <a:pt x="2126" y="8363"/>
                      <a:pt x="3361" y="8730"/>
                      <a:pt x="3681" y="9655"/>
                    </a:cubicBezTo>
                    <a:cubicBezTo>
                      <a:pt x="3801" y="9999"/>
                      <a:pt x="3700" y="10198"/>
                      <a:pt x="3991" y="10478"/>
                    </a:cubicBezTo>
                    <a:cubicBezTo>
                      <a:pt x="4742" y="11201"/>
                      <a:pt x="6584" y="11034"/>
                      <a:pt x="7721" y="11656"/>
                    </a:cubicBezTo>
                    <a:cubicBezTo>
                      <a:pt x="8801" y="12247"/>
                      <a:pt x="9939" y="12831"/>
                      <a:pt x="10803" y="12919"/>
                    </a:cubicBezTo>
                    <a:cubicBezTo>
                      <a:pt x="10778" y="12991"/>
                      <a:pt x="9910" y="14631"/>
                      <a:pt x="9937" y="14854"/>
                    </a:cubicBezTo>
                    <a:cubicBezTo>
                      <a:pt x="9967" y="15096"/>
                      <a:pt x="10360" y="15384"/>
                      <a:pt x="10551" y="15566"/>
                    </a:cubicBezTo>
                    <a:cubicBezTo>
                      <a:pt x="10892" y="15888"/>
                      <a:pt x="12388" y="16938"/>
                      <a:pt x="12569" y="17281"/>
                    </a:cubicBezTo>
                    <a:cubicBezTo>
                      <a:pt x="12739" y="17603"/>
                      <a:pt x="12740" y="17992"/>
                      <a:pt x="12546" y="18309"/>
                    </a:cubicBezTo>
                    <a:cubicBezTo>
                      <a:pt x="12326" y="18669"/>
                      <a:pt x="12101" y="19035"/>
                      <a:pt x="11964" y="19417"/>
                    </a:cubicBezTo>
                    <a:cubicBezTo>
                      <a:pt x="11884" y="19641"/>
                      <a:pt x="11389" y="21313"/>
                      <a:pt x="11683" y="21363"/>
                    </a:cubicBezTo>
                    <a:cubicBezTo>
                      <a:pt x="12157" y="21444"/>
                      <a:pt x="12759" y="21167"/>
                      <a:pt x="13053" y="20924"/>
                    </a:cubicBezTo>
                    <a:cubicBezTo>
                      <a:pt x="13223" y="20784"/>
                      <a:pt x="13358" y="20164"/>
                      <a:pt x="13463" y="20050"/>
                    </a:cubicBezTo>
                    <a:cubicBezTo>
                      <a:pt x="13706" y="19783"/>
                      <a:pt x="15141" y="19060"/>
                      <a:pt x="15507" y="18888"/>
                    </a:cubicBezTo>
                    <a:cubicBezTo>
                      <a:pt x="15669" y="18813"/>
                      <a:pt x="19105" y="16948"/>
                      <a:pt x="19470" y="16437"/>
                    </a:cubicBezTo>
                    <a:cubicBezTo>
                      <a:pt x="19498" y="16398"/>
                      <a:pt x="19720" y="15551"/>
                      <a:pt x="20542" y="14254"/>
                    </a:cubicBezTo>
                    <a:cubicBezTo>
                      <a:pt x="21173" y="13258"/>
                      <a:pt x="17973" y="13546"/>
                      <a:pt x="17197" y="13840"/>
                    </a:cubicBezTo>
                    <a:close/>
                    <a:moveTo>
                      <a:pt x="13673" y="1219"/>
                    </a:moveTo>
                    <a:cubicBezTo>
                      <a:pt x="13425" y="1053"/>
                      <a:pt x="11675" y="373"/>
                      <a:pt x="11661" y="379"/>
                    </a:cubicBezTo>
                    <a:cubicBezTo>
                      <a:pt x="11438" y="318"/>
                      <a:pt x="9305" y="-156"/>
                      <a:pt x="9412" y="52"/>
                    </a:cubicBezTo>
                    <a:cubicBezTo>
                      <a:pt x="9598" y="411"/>
                      <a:pt x="11388" y="1499"/>
                      <a:pt x="11584" y="1623"/>
                    </a:cubicBezTo>
                    <a:cubicBezTo>
                      <a:pt x="11848" y="1791"/>
                      <a:pt x="13726" y="3327"/>
                      <a:pt x="14112" y="2968"/>
                    </a:cubicBezTo>
                    <a:cubicBezTo>
                      <a:pt x="14185" y="2900"/>
                      <a:pt x="13749" y="2414"/>
                      <a:pt x="13697" y="2341"/>
                    </a:cubicBezTo>
                    <a:cubicBezTo>
                      <a:pt x="13542" y="2119"/>
                      <a:pt x="13542" y="1935"/>
                      <a:pt x="13573" y="1686"/>
                    </a:cubicBezTo>
                    <a:cubicBezTo>
                      <a:pt x="13588" y="1559"/>
                      <a:pt x="13735" y="1261"/>
                      <a:pt x="13673" y="1219"/>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6">
                  <a:solidFill>
                    <a:schemeClr val="bg1">
                      <a:lumMod val="50000"/>
                    </a:schemeClr>
                  </a:solidFill>
                </a:endParaRPr>
              </a:p>
            </p:txBody>
          </p:sp>
        </p:grpSp>
      </p:grpSp>
      <p:sp>
        <p:nvSpPr>
          <p:cNvPr id="13" name="Rectángulo 1">
            <a:extLst>
              <a:ext uri="{FF2B5EF4-FFF2-40B4-BE49-F238E27FC236}">
                <a16:creationId xmlns:a16="http://schemas.microsoft.com/office/drawing/2014/main" id="{4CC3DC56-48D9-4BAB-B2EB-7B8027D44D50}"/>
              </a:ext>
            </a:extLst>
          </p:cNvPr>
          <p:cNvSpPr/>
          <p:nvPr/>
        </p:nvSpPr>
        <p:spPr>
          <a:xfrm>
            <a:off x="6375056" y="5216277"/>
            <a:ext cx="4374758" cy="646331"/>
          </a:xfrm>
          <a:prstGeom prst="rect">
            <a:avLst/>
          </a:prstGeom>
        </p:spPr>
        <p:txBody>
          <a:bodyPr wrap="square">
            <a:spAutoFit/>
          </a:bodyPr>
          <a:lstStyle/>
          <a:p>
            <a:pPr algn="ctr"/>
            <a:r>
              <a:rPr lang="es-ES" sz="120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a:t>
            </a:r>
          </a:p>
        </p:txBody>
      </p:sp>
      <p:grpSp>
        <p:nvGrpSpPr>
          <p:cNvPr id="14" name="组合 13">
            <a:extLst>
              <a:ext uri="{FF2B5EF4-FFF2-40B4-BE49-F238E27FC236}">
                <a16:creationId xmlns:a16="http://schemas.microsoft.com/office/drawing/2014/main" id="{B1C7E714-CC71-4164-A9B7-2F527ED626F6}"/>
              </a:ext>
            </a:extLst>
          </p:cNvPr>
          <p:cNvGrpSpPr/>
          <p:nvPr/>
        </p:nvGrpSpPr>
        <p:grpSpPr>
          <a:xfrm>
            <a:off x="1846518" y="2577099"/>
            <a:ext cx="5050442" cy="3285509"/>
            <a:chOff x="1045558" y="2590759"/>
            <a:chExt cx="4576913" cy="2977461"/>
          </a:xfrm>
        </p:grpSpPr>
        <p:sp>
          <p:nvSpPr>
            <p:cNvPr id="15" name="TextBox 16">
              <a:extLst>
                <a:ext uri="{FF2B5EF4-FFF2-40B4-BE49-F238E27FC236}">
                  <a16:creationId xmlns:a16="http://schemas.microsoft.com/office/drawing/2014/main" id="{88EB462D-B2CD-4D2A-801C-942F517F6919}"/>
                </a:ext>
              </a:extLst>
            </p:cNvPr>
            <p:cNvSpPr txBox="1"/>
            <p:nvPr/>
          </p:nvSpPr>
          <p:spPr>
            <a:xfrm>
              <a:off x="1045558" y="3601837"/>
              <a:ext cx="4576913" cy="1966383"/>
            </a:xfrm>
            <a:prstGeom prst="rect">
              <a:avLst/>
            </a:prstGeom>
            <a:noFill/>
          </p:spPr>
          <p:txBody>
            <a:bodyPr wrap="square" rtlCol="0">
              <a:spAutoFit/>
            </a:bodyPr>
            <a:lstStyle/>
            <a:p>
              <a:pPr marL="285750" indent="-285750">
                <a:lnSpc>
                  <a:spcPct val="150000"/>
                </a:lnSpc>
                <a:buFont typeface="Arial"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marL="285750" indent="-285750">
                <a:lnSpc>
                  <a:spcPct val="150000"/>
                </a:lnSpc>
                <a:buFont typeface="Arial"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r>
                <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marL="285750" indent="-285750">
                <a:lnSpc>
                  <a:spcPct val="150000"/>
                </a:lnSpc>
                <a:buFont typeface="Arial"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r>
                <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marL="285750" indent="-285750">
                <a:lnSpc>
                  <a:spcPct val="150000"/>
                </a:lnSpc>
                <a:buFont typeface="Arial"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r>
                <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marL="285750" indent="-285750">
                <a:lnSpc>
                  <a:spcPct val="150000"/>
                </a:lnSpc>
                <a:buFont typeface="Arial"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点击此处更换文本点击添加</a:t>
              </a:r>
              <a:endParaRPr lang="zh-CN" altLang="en-US" dirty="0">
                <a:solidFill>
                  <a:schemeClr val="bg1">
                    <a:lumMod val="50000"/>
                  </a:schemeClr>
                </a:solidFill>
              </a:endParaRPr>
            </a:p>
          </p:txBody>
        </p:sp>
        <p:sp>
          <p:nvSpPr>
            <p:cNvPr id="16" name="TextBox 17">
              <a:extLst>
                <a:ext uri="{FF2B5EF4-FFF2-40B4-BE49-F238E27FC236}">
                  <a16:creationId xmlns:a16="http://schemas.microsoft.com/office/drawing/2014/main" id="{2B3B23EE-5861-42E8-B0BC-8F92382EEB09}"/>
                </a:ext>
              </a:extLst>
            </p:cNvPr>
            <p:cNvSpPr txBox="1"/>
            <p:nvPr/>
          </p:nvSpPr>
          <p:spPr>
            <a:xfrm>
              <a:off x="1045558" y="2590759"/>
              <a:ext cx="2898556" cy="362596"/>
            </a:xfrm>
            <a:prstGeom prst="rect">
              <a:avLst/>
            </a:prstGeom>
            <a:solidFill>
              <a:srgbClr val="2B80A5"/>
            </a:solid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加入标题</a:t>
              </a:r>
            </a:p>
          </p:txBody>
        </p:sp>
      </p:grpSp>
    </p:spTree>
    <p:extLst>
      <p:ext uri="{BB962C8B-B14F-4D97-AF65-F5344CB8AC3E}">
        <p14:creationId xmlns:p14="http://schemas.microsoft.com/office/powerpoint/2010/main" val="3545191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anim calcmode="lin" valueType="num">
                                      <p:cBhvr>
                                        <p:cTn id="18" dur="250" fill="hold"/>
                                        <p:tgtEl>
                                          <p:spTgt spid="13"/>
                                        </p:tgtEl>
                                        <p:attrNameLst>
                                          <p:attrName>ppt_x</p:attrName>
                                        </p:attrNameLst>
                                      </p:cBhvr>
                                      <p:tavLst>
                                        <p:tav tm="0">
                                          <p:val>
                                            <p:strVal val="#ppt_x"/>
                                          </p:val>
                                        </p:tav>
                                        <p:tav tm="100000">
                                          <p:val>
                                            <p:strVal val="#ppt_x"/>
                                          </p:val>
                                        </p:tav>
                                      </p:tavLst>
                                    </p:anim>
                                    <p:anim calcmode="lin" valueType="num">
                                      <p:cBhvr>
                                        <p:cTn id="19" dur="25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5026680" y="3518642"/>
              <a:ext cx="2833756" cy="830997"/>
            </a:xfrm>
            <a:prstGeom prst="rect">
              <a:avLst/>
            </a:prstGeom>
            <a:noFill/>
          </p:spPr>
          <p:txBody>
            <a:bodyPr wrap="none" rtlCol="0">
              <a:spAutoFit/>
            </a:bodyPr>
            <a:lstStyle/>
            <a:p>
              <a:pPr algn="ctr"/>
              <a:r>
                <a:rPr lang="zh-CN" altLang="en-US" sz="4800" b="1" spc="600" dirty="0">
                  <a:solidFill>
                    <a:srgbClr val="2B80A5"/>
                  </a:solidFill>
                  <a:latin typeface="微软雅黑" panose="020B0503020204020204" pitchFamily="34" charset="-122"/>
                  <a:ea typeface="微软雅黑" panose="020B0503020204020204" pitchFamily="34" charset="-122"/>
                </a:rPr>
                <a:t>第二部分</a:t>
              </a:r>
              <a:endParaRPr lang="en-US" altLang="zh-CN" sz="48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a16="http://schemas.microsoft.com/office/drawing/2014/main" id="{846206B2-F2D8-4759-9D8C-C8EDF673CA4A}"/>
              </a:ext>
            </a:extLst>
          </p:cNvPr>
          <p:cNvSpPr txBox="1"/>
          <p:nvPr/>
        </p:nvSpPr>
        <p:spPr>
          <a:xfrm>
            <a:off x="3893129" y="2676447"/>
            <a:ext cx="4379130" cy="707886"/>
          </a:xfrm>
          <a:prstGeom prst="rect">
            <a:avLst/>
          </a:prstGeom>
          <a:solidFill>
            <a:srgbClr val="2B80A5"/>
          </a:solidFill>
          <a:ln w="12700">
            <a:solidFill>
              <a:srgbClr val="509872"/>
            </a:solid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活动执行保障</a:t>
            </a:r>
          </a:p>
        </p:txBody>
      </p:sp>
      <p:sp>
        <p:nvSpPr>
          <p:cNvPr id="16" name="文本框 15">
            <a:extLst>
              <a:ext uri="{FF2B5EF4-FFF2-40B4-BE49-F238E27FC236}">
                <a16:creationId xmlns:a16="http://schemas.microsoft.com/office/drawing/2014/main" id="{C93F5C34-8121-4E48-B134-07CD382C671F}"/>
              </a:ext>
            </a:extLst>
          </p:cNvPr>
          <p:cNvSpPr txBox="1"/>
          <p:nvPr/>
        </p:nvSpPr>
        <p:spPr>
          <a:xfrm>
            <a:off x="3343727" y="3519631"/>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673533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3351</Words>
  <PresentationFormat>Màn hình rộng</PresentationFormat>
  <Paragraphs>270</Paragraphs>
  <Slides>25</Slides>
  <Notes>24</Notes>
  <HiddenSlides>0</HiddenSlides>
  <MMClips>0</MMClips>
  <ScaleCrop>false</ScaleCrop>
  <HeadingPairs>
    <vt:vector size="6" baseType="variant">
      <vt:variant>
        <vt:lpstr>Phông được Dùng</vt:lpstr>
      </vt:variant>
      <vt:variant>
        <vt:i4>16</vt:i4>
      </vt:variant>
      <vt:variant>
        <vt:lpstr>Chủ đề</vt:lpstr>
      </vt:variant>
      <vt:variant>
        <vt:i4>2</vt:i4>
      </vt:variant>
      <vt:variant>
        <vt:lpstr>Tiêu đề Bản chiếu</vt:lpstr>
      </vt:variant>
      <vt:variant>
        <vt:i4>25</vt:i4>
      </vt:variant>
    </vt:vector>
  </HeadingPairs>
  <TitlesOfParts>
    <vt:vector size="43" baseType="lpstr">
      <vt:lpstr>等线</vt:lpstr>
      <vt:lpstr>等线 Light</vt:lpstr>
      <vt:lpstr>Impact MT Std</vt:lpstr>
      <vt:lpstr>微软雅黑</vt:lpstr>
      <vt:lpstr>华文细黑</vt:lpstr>
      <vt:lpstr>方正大黑_GBK</vt:lpstr>
      <vt:lpstr>方正正黑简体</vt:lpstr>
      <vt:lpstr>Arial</vt:lpstr>
      <vt:lpstr>Calibri</vt:lpstr>
      <vt:lpstr>Calibri Light</vt:lpstr>
      <vt:lpstr>Forte</vt:lpstr>
      <vt:lpstr>Impact</vt:lpstr>
      <vt:lpstr>Open Sans</vt:lpstr>
      <vt:lpstr>Raleway</vt:lpstr>
      <vt:lpstr>Roboto Condensed</vt:lpstr>
      <vt:lpstr>Wingdings</vt:lpstr>
      <vt:lpstr>千图网拥有20W+精美PPT模板 更多PPT模板下载至：www.58pic.com/office/ppt​​</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2018-02-23T07:21:57Z</dcterms:created>
  <dcterms:modified xsi:type="dcterms:W3CDTF">2023-09-16T11:39:25Z</dcterms:modified>
</cp:coreProperties>
</file>