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</p:sldIdLst>
  <p:sldSz cx="9144000" cy="6858000" type="screen4x3"/>
  <p:notesSz cx="6858000" cy="9144000"/>
  <p:custDataLst>
    <p:tags r:id="rId19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126" y="2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8763000" cy="5943600"/>
            <a:chOff x="0" y="0"/>
            <a:chExt cx="5520" cy="3744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1104" cy="3072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24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grpSp>
          <p:nvGrpSpPr>
            <p:cNvPr id="6" name="Group 4"/>
            <p:cNvGrpSpPr>
              <a:grpSpLocks/>
            </p:cNvGrpSpPr>
            <p:nvPr userDrawn="1"/>
          </p:nvGrpSpPr>
          <p:grpSpPr bwMode="auto">
            <a:xfrm>
              <a:off x="0" y="2208"/>
              <a:ext cx="5520" cy="1536"/>
              <a:chOff x="0" y="2208"/>
              <a:chExt cx="5520" cy="1536"/>
            </a:xfrm>
          </p:grpSpPr>
          <p:sp>
            <p:nvSpPr>
              <p:cNvPr id="10" name="Rectangle 5"/>
              <p:cNvSpPr>
                <a:spLocks noChangeArrowheads="1"/>
              </p:cNvSpPr>
              <p:nvPr/>
            </p:nvSpPr>
            <p:spPr bwMode="ltGray">
              <a:xfrm>
                <a:off x="624" y="2208"/>
                <a:ext cx="4896" cy="1536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24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1" name="Rectangle 6"/>
              <p:cNvSpPr>
                <a:spLocks noChangeArrowheads="1"/>
              </p:cNvSpPr>
              <p:nvPr/>
            </p:nvSpPr>
            <p:spPr bwMode="white">
              <a:xfrm>
                <a:off x="654" y="2352"/>
                <a:ext cx="4818" cy="1347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24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2" name="Line 7"/>
              <p:cNvSpPr>
                <a:spLocks noChangeShapeType="1"/>
              </p:cNvSpPr>
              <p:nvPr/>
            </p:nvSpPr>
            <p:spPr bwMode="auto">
              <a:xfrm>
                <a:off x="0" y="3072"/>
                <a:ext cx="624" cy="0"/>
              </a:xfrm>
              <a:prstGeom prst="line">
                <a:avLst/>
              </a:prstGeom>
              <a:noFill/>
              <a:ln w="508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7" name="Group 8"/>
            <p:cNvGrpSpPr>
              <a:grpSpLocks/>
            </p:cNvGrpSpPr>
            <p:nvPr userDrawn="1"/>
          </p:nvGrpSpPr>
          <p:grpSpPr bwMode="auto">
            <a:xfrm>
              <a:off x="400" y="336"/>
              <a:ext cx="5088" cy="192"/>
              <a:chOff x="400" y="336"/>
              <a:chExt cx="5088" cy="192"/>
            </a:xfrm>
          </p:grpSpPr>
          <p:sp>
            <p:nvSpPr>
              <p:cNvPr id="8" name="Rectangle 9"/>
              <p:cNvSpPr>
                <a:spLocks noChangeArrowheads="1"/>
              </p:cNvSpPr>
              <p:nvPr/>
            </p:nvSpPr>
            <p:spPr bwMode="auto">
              <a:xfrm>
                <a:off x="3952" y="336"/>
                <a:ext cx="1536" cy="19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24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9" name="Line 10"/>
              <p:cNvSpPr>
                <a:spLocks noChangeShapeType="1"/>
              </p:cNvSpPr>
              <p:nvPr/>
            </p:nvSpPr>
            <p:spPr bwMode="auto">
              <a:xfrm>
                <a:off x="400" y="432"/>
                <a:ext cx="5088" cy="0"/>
              </a:xfrm>
              <a:prstGeom prst="line">
                <a:avLst/>
              </a:prstGeom>
              <a:noFill/>
              <a:ln w="444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>
                  <a:solidFill>
                    <a:srgbClr val="000000"/>
                  </a:solidFill>
                </a:endParaRPr>
              </a:p>
            </p:txBody>
          </p:sp>
        </p:grpSp>
      </p:grpSp>
      <p:sp>
        <p:nvSpPr>
          <p:cNvPr id="30731" name="Rectangle 11"/>
          <p:cNvSpPr>
            <a:spLocks noGrp="1" noChangeArrowheads="1"/>
          </p:cNvSpPr>
          <p:nvPr>
            <p:ph type="ctrTitle"/>
          </p:nvPr>
        </p:nvSpPr>
        <p:spPr>
          <a:xfrm>
            <a:off x="2057400" y="1143000"/>
            <a:ext cx="6629400" cy="22098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0732" name="Rectangle 12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962400"/>
            <a:ext cx="6858000" cy="1600200"/>
          </a:xfrm>
        </p:spPr>
        <p:txBody>
          <a:bodyPr anchor="ctr"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dt" sz="half" idx="10"/>
          </p:nvPr>
        </p:nvSpPr>
        <p:spPr>
          <a:xfrm>
            <a:off x="912813" y="6251575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ftr" sz="quarter" idx="11"/>
          </p:nvPr>
        </p:nvSpPr>
        <p:spPr>
          <a:xfrm>
            <a:off x="3354388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2E55960-4D05-47C0-AA45-42C63A2BBE74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38039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4F88EEE-AF86-4F20-83B5-2F8F0DD7BFEA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97512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43700" y="277813"/>
            <a:ext cx="1943100" cy="58531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7813"/>
            <a:ext cx="5676900" cy="58531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D26191A-4B71-4A75-9542-D3885A1858DF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744635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914400" y="277813"/>
            <a:ext cx="7772400" cy="585311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655AC55-EC85-4FEE-B9AD-902550805F86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84046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14400" y="6251575"/>
            <a:ext cx="19812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52800" y="6248400"/>
            <a:ext cx="29718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81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ED1087D5-97A4-4E1B-AC1E-6E9430604BA6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736271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7813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914400" y="1600200"/>
            <a:ext cx="38100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Online Image Placeholder 3"/>
          <p:cNvSpPr>
            <a:spLocks noGrp="1"/>
          </p:cNvSpPr>
          <p:nvPr>
            <p:ph type="clipArt" sz="half" idx="2"/>
          </p:nvPr>
        </p:nvSpPr>
        <p:spPr>
          <a:xfrm>
            <a:off x="4876800" y="1600200"/>
            <a:ext cx="3810000" cy="4530725"/>
          </a:xfrm>
        </p:spPr>
        <p:txBody>
          <a:bodyPr/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914400" y="6251575"/>
            <a:ext cx="19812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352800" y="6248400"/>
            <a:ext cx="29718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781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3D141553-B11C-4661-88EA-EF0651D4C581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782293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 preserve="1">
  <p:cSld name="Title, Clip 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7813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Online Image Placeholder 2"/>
          <p:cNvSpPr>
            <a:spLocks noGrp="1"/>
          </p:cNvSpPr>
          <p:nvPr>
            <p:ph type="clipArt" sz="half" idx="1"/>
          </p:nvPr>
        </p:nvSpPr>
        <p:spPr>
          <a:xfrm>
            <a:off x="914400" y="1600200"/>
            <a:ext cx="3810000" cy="4530725"/>
          </a:xfrm>
        </p:spPr>
        <p:txBody>
          <a:bodyPr/>
          <a:lstStyle/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76800" y="1600200"/>
            <a:ext cx="38100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914400" y="6251575"/>
            <a:ext cx="19812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352800" y="6248400"/>
            <a:ext cx="29718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781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EB625F4D-2BF4-4AA5-9F1B-A8D3672B6C6F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04658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9280981-CE2A-486F-A800-9865C465B70C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66236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9EBE1B7-B2AF-4BF7-AA0D-00DC881D0307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32956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600200"/>
            <a:ext cx="381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76800" y="1600200"/>
            <a:ext cx="381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9C1564F-4931-47D3-8FC8-821B5323350E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098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D681139-EEC6-4E45-9CC9-6D221ED52065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67868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3783DCE-7786-469A-BA1E-681B91AB1754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51629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A1EE989-6131-4509-B5FF-439B9868FCC2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3088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890CA25-6C3E-41BA-AC7C-D4EA39FA18FE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71788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E7DB4B0-022E-434A-93B5-ACDCC98480C9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04198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2"/>
          <p:cNvGrpSpPr>
            <a:grpSpLocks/>
          </p:cNvGrpSpPr>
          <p:nvPr/>
        </p:nvGrpSpPr>
        <p:grpSpPr bwMode="auto">
          <a:xfrm>
            <a:off x="0" y="0"/>
            <a:ext cx="8686800" cy="4876800"/>
            <a:chOff x="0" y="0"/>
            <a:chExt cx="5472" cy="3072"/>
          </a:xfrm>
        </p:grpSpPr>
        <p:sp>
          <p:nvSpPr>
            <p:cNvPr id="29699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384" cy="3072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24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grpSp>
          <p:nvGrpSpPr>
            <p:cNvPr id="2058" name="Group 4"/>
            <p:cNvGrpSpPr>
              <a:grpSpLocks/>
            </p:cNvGrpSpPr>
            <p:nvPr/>
          </p:nvGrpSpPr>
          <p:grpSpPr bwMode="auto">
            <a:xfrm>
              <a:off x="240" y="893"/>
              <a:ext cx="5232" cy="115"/>
              <a:chOff x="240" y="893"/>
              <a:chExt cx="5232" cy="115"/>
            </a:xfrm>
          </p:grpSpPr>
          <p:sp>
            <p:nvSpPr>
              <p:cNvPr id="29701" name="Rectangle 5"/>
              <p:cNvSpPr>
                <a:spLocks noChangeArrowheads="1"/>
              </p:cNvSpPr>
              <p:nvPr/>
            </p:nvSpPr>
            <p:spPr bwMode="auto">
              <a:xfrm>
                <a:off x="4320" y="893"/>
                <a:ext cx="1152" cy="115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24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9702" name="Line 6"/>
              <p:cNvSpPr>
                <a:spLocks noChangeShapeType="1"/>
              </p:cNvSpPr>
              <p:nvPr/>
            </p:nvSpPr>
            <p:spPr bwMode="auto">
              <a:xfrm>
                <a:off x="240" y="941"/>
                <a:ext cx="5232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>
                  <a:solidFill>
                    <a:srgbClr val="000000"/>
                  </a:solidFill>
                </a:endParaRPr>
              </a:p>
            </p:txBody>
          </p:sp>
        </p:grpSp>
      </p:grpSp>
      <p:sp>
        <p:nvSpPr>
          <p:cNvPr id="2051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277813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2052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600200"/>
            <a:ext cx="7772400" cy="453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29705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51575"/>
            <a:ext cx="1981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 b="0">
                <a:latin typeface="Arial" charset="0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29706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2484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 b="0">
                <a:latin typeface="Arial" charset="0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29707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latin typeface="Arial" panose="020B0604020202020204" pitchFamily="34" charset="0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fld id="{EEE4AE7E-54F5-49B1-9C4B-57DBE6F1E64B}" type="slidenum">
              <a:rPr lang="en-US" altLang="en-US">
                <a:solidFill>
                  <a:srgbClr val="000000"/>
                </a:solidFill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29708" name="Line 12"/>
          <p:cNvSpPr>
            <a:spLocks noChangeShapeType="1"/>
          </p:cNvSpPr>
          <p:nvPr/>
        </p:nvSpPr>
        <p:spPr bwMode="auto">
          <a:xfrm>
            <a:off x="0" y="4876800"/>
            <a:ext cx="609600" cy="0"/>
          </a:xfrm>
          <a:prstGeom prst="line">
            <a:avLst/>
          </a:prstGeom>
          <a:noFill/>
          <a:ln w="44450">
            <a:solidFill>
              <a:schemeClr val="bg2"/>
            </a:solidFill>
            <a:round/>
            <a:headEnd/>
            <a:tailEnd/>
          </a:ln>
          <a:effectLst/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70660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 b="0" i="0" u="none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anose="05000000000000000000" pitchFamily="2" charset="2"/>
        <a:buChar char="n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anose="05000000000000000000" pitchFamily="2" charset="2"/>
        <a:buChar char="n"/>
        <a:defRPr sz="26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5000"/>
        <a:buFont typeface="Wingdings" panose="05000000000000000000" pitchFamily="2" charset="2"/>
        <a:buChar char="n"/>
        <a:defRPr sz="23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928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828800"/>
            <a:ext cx="7772400" cy="1984375"/>
          </a:xfrm>
        </p:spPr>
        <p:txBody>
          <a:bodyPr anchor="ctr"/>
          <a:lstStyle/>
          <a:p>
            <a:pPr algn="l"/>
            <a:r>
              <a:rPr lang="en-US" altLang="en-US" sz="3800" dirty="0" smtClean="0"/>
              <a:t>Bài 2</a:t>
            </a:r>
            <a:br>
              <a:rPr lang="en-US" altLang="en-US" sz="3800" dirty="0" smtClean="0"/>
            </a:br>
            <a:r>
              <a:rPr lang="en-US" altLang="en-US" sz="3800" dirty="0" err="1" smtClean="0"/>
              <a:t>Quan</a:t>
            </a:r>
            <a:r>
              <a:rPr lang="en-US" altLang="en-US" sz="3800" dirty="0" smtClean="0"/>
              <a:t> </a:t>
            </a:r>
            <a:r>
              <a:rPr lang="en-US" altLang="en-US" sz="3800" dirty="0" err="1" smtClean="0"/>
              <a:t>sát</a:t>
            </a:r>
            <a:r>
              <a:rPr lang="en-US" altLang="en-US" sz="3800" dirty="0" smtClean="0"/>
              <a:t> </a:t>
            </a:r>
            <a:r>
              <a:rPr lang="en-US" altLang="en-US" sz="3800" dirty="0" err="1" smtClean="0"/>
              <a:t>thời</a:t>
            </a:r>
            <a:r>
              <a:rPr lang="en-US" altLang="en-US" sz="3800" dirty="0" smtClean="0"/>
              <a:t> </a:t>
            </a:r>
            <a:r>
              <a:rPr lang="en-US" altLang="en-US" sz="3800" dirty="0" err="1" smtClean="0"/>
              <a:t>gian</a:t>
            </a:r>
            <a:r>
              <a:rPr lang="en-US" altLang="en-US" sz="3800" dirty="0" smtClean="0"/>
              <a:t> </a:t>
            </a:r>
            <a:r>
              <a:rPr lang="en-US" altLang="en-US" sz="3800" dirty="0" err="1" smtClean="0"/>
              <a:t>trái</a:t>
            </a:r>
            <a:r>
              <a:rPr lang="en-US" altLang="en-US" sz="3800" dirty="0" smtClean="0"/>
              <a:t> </a:t>
            </a:r>
            <a:r>
              <a:rPr lang="en-US" altLang="en-US" sz="3800" dirty="0" err="1" smtClean="0"/>
              <a:t>đất</a:t>
            </a:r>
            <a:r>
              <a:rPr lang="en-US" altLang="en-US" sz="3800" dirty="0" smtClean="0"/>
              <a:t> </a:t>
            </a:r>
            <a:r>
              <a:rPr lang="en-US" altLang="en-US" sz="3800" dirty="0" err="1" smtClean="0"/>
              <a:t>bằng</a:t>
            </a:r>
            <a:r>
              <a:rPr lang="en-US" altLang="en-US" sz="3800" dirty="0" smtClean="0"/>
              <a:t> SunTimes</a:t>
            </a:r>
          </a:p>
        </p:txBody>
      </p:sp>
    </p:spTree>
    <p:extLst>
      <p:ext uri="{BB962C8B-B14F-4D97-AF65-F5344CB8AC3E}">
        <p14:creationId xmlns:p14="http://schemas.microsoft.com/office/powerpoint/2010/main" val="4224158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25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0800" y="2392363"/>
            <a:ext cx="6172200" cy="4465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22595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4. Màn hình chính</a:t>
            </a:r>
          </a:p>
        </p:txBody>
      </p:sp>
      <p:sp>
        <p:nvSpPr>
          <p:cNvPr id="622596" name="AutoShape 4"/>
          <p:cNvSpPr>
            <a:spLocks noChangeArrowheads="1"/>
          </p:cNvSpPr>
          <p:nvPr/>
        </p:nvSpPr>
        <p:spPr bwMode="auto">
          <a:xfrm>
            <a:off x="5562600" y="1371600"/>
            <a:ext cx="2133600" cy="838200"/>
          </a:xfrm>
          <a:prstGeom prst="wedgeRectCallout">
            <a:avLst>
              <a:gd name="adj1" fmla="val -72991"/>
              <a:gd name="adj2" fmla="val 10246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2400">
                <a:solidFill>
                  <a:srgbClr val="000000"/>
                </a:solidFill>
              </a:rPr>
              <a:t>Bảng chọn và các nút lệnh</a:t>
            </a:r>
          </a:p>
        </p:txBody>
      </p:sp>
      <p:sp>
        <p:nvSpPr>
          <p:cNvPr id="622597" name="AutoShape 5"/>
          <p:cNvSpPr>
            <a:spLocks noChangeArrowheads="1"/>
          </p:cNvSpPr>
          <p:nvPr/>
        </p:nvSpPr>
        <p:spPr bwMode="auto">
          <a:xfrm>
            <a:off x="1143000" y="1371600"/>
            <a:ext cx="2133600" cy="838200"/>
          </a:xfrm>
          <a:prstGeom prst="wedgeRectCallout">
            <a:avLst>
              <a:gd name="adj1" fmla="val 65106"/>
              <a:gd name="adj2" fmla="val 161176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2400">
                <a:solidFill>
                  <a:srgbClr val="000000"/>
                </a:solidFill>
              </a:rPr>
              <a:t>Thông tin về một địa điểm</a:t>
            </a:r>
          </a:p>
        </p:txBody>
      </p:sp>
      <p:sp>
        <p:nvSpPr>
          <p:cNvPr id="622598" name="AutoShape 6"/>
          <p:cNvSpPr>
            <a:spLocks noChangeArrowheads="1"/>
          </p:cNvSpPr>
          <p:nvPr/>
        </p:nvSpPr>
        <p:spPr bwMode="auto">
          <a:xfrm>
            <a:off x="228600" y="5715000"/>
            <a:ext cx="2133600" cy="838200"/>
          </a:xfrm>
          <a:prstGeom prst="wedgeRectCallout">
            <a:avLst>
              <a:gd name="adj1" fmla="val 154389"/>
              <a:gd name="adj2" fmla="val -1534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2400">
                <a:solidFill>
                  <a:srgbClr val="000000"/>
                </a:solidFill>
              </a:rPr>
              <a:t>Vùng tối (đêm)</a:t>
            </a:r>
          </a:p>
        </p:txBody>
      </p:sp>
      <p:sp>
        <p:nvSpPr>
          <p:cNvPr id="622599" name="AutoShape 7"/>
          <p:cNvSpPr>
            <a:spLocks noChangeArrowheads="1"/>
          </p:cNvSpPr>
          <p:nvPr/>
        </p:nvSpPr>
        <p:spPr bwMode="auto">
          <a:xfrm>
            <a:off x="228600" y="3962400"/>
            <a:ext cx="2133600" cy="838200"/>
          </a:xfrm>
          <a:prstGeom prst="wedgeRectCallout">
            <a:avLst>
              <a:gd name="adj1" fmla="val 82963"/>
              <a:gd name="adj2" fmla="val 359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2400">
                <a:solidFill>
                  <a:srgbClr val="000000"/>
                </a:solidFill>
              </a:rPr>
              <a:t>Vùng sáng (ngày)</a:t>
            </a:r>
          </a:p>
        </p:txBody>
      </p:sp>
    </p:spTree>
    <p:extLst>
      <p:ext uri="{BB962C8B-B14F-4D97-AF65-F5344CB8AC3E}">
        <p14:creationId xmlns:p14="http://schemas.microsoft.com/office/powerpoint/2010/main" val="13551263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2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62259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25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62259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25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62259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25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62259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2596" grpId="0" animBg="1"/>
      <p:bldP spid="622597" grpId="0" animBg="1"/>
      <p:bldP spid="622598" grpId="0" animBg="1"/>
      <p:bldP spid="622599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5. Hướng dẫn sử dụng</a:t>
            </a:r>
          </a:p>
        </p:txBody>
      </p:sp>
      <p:sp>
        <p:nvSpPr>
          <p:cNvPr id="6246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mtClean="0"/>
              <a:t>Phóng to quan sát một vùng bản đồ chi tiết: dùng chuột phải kéo thả.</a:t>
            </a:r>
          </a:p>
          <a:p>
            <a:r>
              <a:rPr lang="en-US" altLang="en-US" smtClean="0"/>
              <a:t>Quan sát và nhận biết thời gian ngày và đêm:</a:t>
            </a:r>
          </a:p>
        </p:txBody>
      </p:sp>
      <p:pic>
        <p:nvPicPr>
          <p:cNvPr id="62464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0" y="3505200"/>
            <a:ext cx="3124200" cy="6207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24645" name="AutoShape 5"/>
          <p:cNvSpPr>
            <a:spLocks noChangeArrowheads="1"/>
          </p:cNvSpPr>
          <p:nvPr/>
        </p:nvSpPr>
        <p:spPr bwMode="auto">
          <a:xfrm>
            <a:off x="685800" y="4724400"/>
            <a:ext cx="1828800" cy="838200"/>
          </a:xfrm>
          <a:prstGeom prst="wedgeRectCallout">
            <a:avLst>
              <a:gd name="adj1" fmla="val 60593"/>
              <a:gd name="adj2" fmla="val -14015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2400">
                <a:solidFill>
                  <a:srgbClr val="000000"/>
                </a:solidFill>
              </a:rPr>
              <a:t>Điều chỉnh tốc độ</a:t>
            </a:r>
          </a:p>
        </p:txBody>
      </p:sp>
      <p:sp>
        <p:nvSpPr>
          <p:cNvPr id="624646" name="AutoShape 6"/>
          <p:cNvSpPr>
            <a:spLocks noChangeArrowheads="1"/>
          </p:cNvSpPr>
          <p:nvPr/>
        </p:nvSpPr>
        <p:spPr bwMode="auto">
          <a:xfrm>
            <a:off x="2667000" y="4724400"/>
            <a:ext cx="1828800" cy="838200"/>
          </a:xfrm>
          <a:prstGeom prst="wedgeRectCallout">
            <a:avLst>
              <a:gd name="adj1" fmla="val 50259"/>
              <a:gd name="adj2" fmla="val -14356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2400">
                <a:solidFill>
                  <a:srgbClr val="000000"/>
                </a:solidFill>
              </a:rPr>
              <a:t>Bắt đầu quay</a:t>
            </a:r>
          </a:p>
        </p:txBody>
      </p:sp>
      <p:sp>
        <p:nvSpPr>
          <p:cNvPr id="624647" name="AutoShape 7"/>
          <p:cNvSpPr>
            <a:spLocks noChangeArrowheads="1"/>
          </p:cNvSpPr>
          <p:nvPr/>
        </p:nvSpPr>
        <p:spPr bwMode="auto">
          <a:xfrm>
            <a:off x="4572000" y="4724400"/>
            <a:ext cx="1828800" cy="838200"/>
          </a:xfrm>
          <a:prstGeom prst="wedgeRectCallout">
            <a:avLst>
              <a:gd name="adj1" fmla="val -20310"/>
              <a:gd name="adj2" fmla="val -141856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2400">
                <a:solidFill>
                  <a:srgbClr val="000000"/>
                </a:solidFill>
              </a:rPr>
              <a:t>Dừng quay</a:t>
            </a:r>
          </a:p>
        </p:txBody>
      </p:sp>
      <p:sp>
        <p:nvSpPr>
          <p:cNvPr id="624648" name="AutoShape 8"/>
          <p:cNvSpPr>
            <a:spLocks noChangeArrowheads="1"/>
          </p:cNvSpPr>
          <p:nvPr/>
        </p:nvSpPr>
        <p:spPr bwMode="auto">
          <a:xfrm>
            <a:off x="6477000" y="3657600"/>
            <a:ext cx="1828800" cy="838200"/>
          </a:xfrm>
          <a:prstGeom prst="wedgeRectCallout">
            <a:avLst>
              <a:gd name="adj1" fmla="val -98870"/>
              <a:gd name="adj2" fmla="val -3958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2400">
                <a:solidFill>
                  <a:srgbClr val="000000"/>
                </a:solidFill>
              </a:rPr>
              <a:t>Đổi hướng quay</a:t>
            </a:r>
          </a:p>
        </p:txBody>
      </p:sp>
    </p:spTree>
    <p:extLst>
      <p:ext uri="{BB962C8B-B14F-4D97-AF65-F5344CB8AC3E}">
        <p14:creationId xmlns:p14="http://schemas.microsoft.com/office/powerpoint/2010/main" val="37401375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6246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6246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6246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6246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6246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6246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6246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4643" grpId="0" build="p"/>
      <p:bldP spid="624645" grpId="0" animBg="1"/>
      <p:bldP spid="624646" grpId="0" animBg="1"/>
      <p:bldP spid="624647" grpId="0" animBg="1"/>
      <p:bldP spid="624648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56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5. Hướng dẫn sử dụng</a:t>
            </a:r>
          </a:p>
        </p:txBody>
      </p:sp>
      <p:sp>
        <p:nvSpPr>
          <p:cNvPr id="6256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mtClean="0"/>
              <a:t>Quan sát và xem thông tin thời gian chi tiết của một địa điểm cụ thể</a:t>
            </a:r>
          </a:p>
        </p:txBody>
      </p:sp>
      <p:pic>
        <p:nvPicPr>
          <p:cNvPr id="62566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2774950"/>
            <a:ext cx="7467600" cy="1416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25669" name="AutoShape 5"/>
          <p:cNvSpPr>
            <a:spLocks noChangeArrowheads="1"/>
          </p:cNvSpPr>
          <p:nvPr/>
        </p:nvSpPr>
        <p:spPr bwMode="auto">
          <a:xfrm>
            <a:off x="304800" y="4876800"/>
            <a:ext cx="1905000" cy="533400"/>
          </a:xfrm>
          <a:prstGeom prst="wedgeRectCallout">
            <a:avLst>
              <a:gd name="adj1" fmla="val 30833"/>
              <a:gd name="adj2" fmla="val -20208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2400">
                <a:solidFill>
                  <a:srgbClr val="000000"/>
                </a:solidFill>
              </a:rPr>
              <a:t>Giờ quốc tế</a:t>
            </a:r>
          </a:p>
        </p:txBody>
      </p:sp>
      <p:sp>
        <p:nvSpPr>
          <p:cNvPr id="625670" name="AutoShape 6"/>
          <p:cNvSpPr>
            <a:spLocks noChangeArrowheads="1"/>
          </p:cNvSpPr>
          <p:nvPr/>
        </p:nvSpPr>
        <p:spPr bwMode="auto">
          <a:xfrm>
            <a:off x="2438400" y="4876800"/>
            <a:ext cx="2362200" cy="533400"/>
          </a:xfrm>
          <a:prstGeom prst="wedgeRectCallout">
            <a:avLst>
              <a:gd name="adj1" fmla="val 15190"/>
              <a:gd name="adj2" fmla="val -20208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2400">
                <a:solidFill>
                  <a:srgbClr val="000000"/>
                </a:solidFill>
              </a:rPr>
              <a:t>Thông tin địa lí</a:t>
            </a:r>
          </a:p>
        </p:txBody>
      </p:sp>
      <p:sp>
        <p:nvSpPr>
          <p:cNvPr id="625671" name="AutoShape 7"/>
          <p:cNvSpPr>
            <a:spLocks noChangeArrowheads="1"/>
          </p:cNvSpPr>
          <p:nvPr/>
        </p:nvSpPr>
        <p:spPr bwMode="auto">
          <a:xfrm>
            <a:off x="4419600" y="5486400"/>
            <a:ext cx="2362200" cy="914400"/>
          </a:xfrm>
          <a:prstGeom prst="wedgeRectCallout">
            <a:avLst>
              <a:gd name="adj1" fmla="val 15792"/>
              <a:gd name="adj2" fmla="val -202259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2400">
                <a:solidFill>
                  <a:srgbClr val="000000"/>
                </a:solidFill>
              </a:rPr>
              <a:t>Thời gian moặt trời mọc, lặn</a:t>
            </a:r>
          </a:p>
        </p:txBody>
      </p:sp>
      <p:sp>
        <p:nvSpPr>
          <p:cNvPr id="625672" name="AutoShape 8"/>
          <p:cNvSpPr>
            <a:spLocks noChangeArrowheads="1"/>
          </p:cNvSpPr>
          <p:nvPr/>
        </p:nvSpPr>
        <p:spPr bwMode="auto">
          <a:xfrm>
            <a:off x="6934200" y="4419600"/>
            <a:ext cx="1524000" cy="914400"/>
          </a:xfrm>
          <a:prstGeom prst="wedgeRectCallout">
            <a:avLst>
              <a:gd name="adj1" fmla="val 20940"/>
              <a:gd name="adj2" fmla="val -8628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2400">
                <a:solidFill>
                  <a:srgbClr val="000000"/>
                </a:solidFill>
              </a:rPr>
              <a:t>Tọa độ địa điểm</a:t>
            </a:r>
          </a:p>
        </p:txBody>
      </p:sp>
    </p:spTree>
    <p:extLst>
      <p:ext uri="{BB962C8B-B14F-4D97-AF65-F5344CB8AC3E}">
        <p14:creationId xmlns:p14="http://schemas.microsoft.com/office/powerpoint/2010/main" val="27856408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56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6256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56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6256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56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62566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56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62567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56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62567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56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62567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5667" grpId="0" build="p"/>
      <p:bldP spid="625669" grpId="0" animBg="1"/>
      <p:bldP spid="625670" grpId="0" animBg="1"/>
      <p:bldP spid="625671" grpId="0" animBg="1"/>
      <p:bldP spid="625672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66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5. Hướng dẫn sử dụng</a:t>
            </a:r>
          </a:p>
        </p:txBody>
      </p:sp>
      <p:sp>
        <p:nvSpPr>
          <p:cNvPr id="6266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mtClean="0"/>
              <a:t>Quan sát vùng đệm giữa ngày và đêm</a:t>
            </a:r>
          </a:p>
        </p:txBody>
      </p:sp>
      <p:pic>
        <p:nvPicPr>
          <p:cNvPr id="62669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0" y="2819400"/>
            <a:ext cx="4229100" cy="3606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26693" name="Line 5"/>
          <p:cNvSpPr>
            <a:spLocks noChangeShapeType="1"/>
          </p:cNvSpPr>
          <p:nvPr/>
        </p:nvSpPr>
        <p:spPr bwMode="auto">
          <a:xfrm>
            <a:off x="4038600" y="2209800"/>
            <a:ext cx="1066800" cy="9906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65142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626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6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62669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6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6266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6691" grpId="0" build="p"/>
      <p:bldP spid="626693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77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5. Hướng dẫn sử dụng</a:t>
            </a:r>
          </a:p>
        </p:txBody>
      </p:sp>
      <p:sp>
        <p:nvSpPr>
          <p:cNvPr id="627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mtClean="0"/>
              <a:t>Đặt thời gian quan sát</a:t>
            </a:r>
          </a:p>
        </p:txBody>
      </p:sp>
      <p:pic>
        <p:nvPicPr>
          <p:cNvPr id="627716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3048000"/>
            <a:ext cx="5257800" cy="866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27717" name="AutoShape 5"/>
          <p:cNvSpPr>
            <a:spLocks noChangeArrowheads="1"/>
          </p:cNvSpPr>
          <p:nvPr/>
        </p:nvSpPr>
        <p:spPr bwMode="auto">
          <a:xfrm>
            <a:off x="1143000" y="4876800"/>
            <a:ext cx="2133600" cy="1143000"/>
          </a:xfrm>
          <a:prstGeom prst="wedgeRectCallout">
            <a:avLst>
              <a:gd name="adj1" fmla="val 90255"/>
              <a:gd name="adj2" fmla="val -168611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2400">
                <a:solidFill>
                  <a:srgbClr val="000000"/>
                </a:solidFill>
              </a:rPr>
              <a:t>Thay đổi Ngày – tháng - năm</a:t>
            </a:r>
          </a:p>
        </p:txBody>
      </p:sp>
      <p:grpSp>
        <p:nvGrpSpPr>
          <p:cNvPr id="627718" name="Group 6"/>
          <p:cNvGrpSpPr>
            <a:grpSpLocks/>
          </p:cNvGrpSpPr>
          <p:nvPr/>
        </p:nvGrpSpPr>
        <p:grpSpPr bwMode="auto">
          <a:xfrm>
            <a:off x="3886200" y="3657600"/>
            <a:ext cx="3886200" cy="2362200"/>
            <a:chOff x="2448" y="1776"/>
            <a:chExt cx="2448" cy="1488"/>
          </a:xfrm>
        </p:grpSpPr>
        <p:sp>
          <p:nvSpPr>
            <p:cNvPr id="627719" name="AutoShape 7"/>
            <p:cNvSpPr>
              <a:spLocks noChangeArrowheads="1"/>
            </p:cNvSpPr>
            <p:nvPr/>
          </p:nvSpPr>
          <p:spPr bwMode="auto">
            <a:xfrm>
              <a:off x="2448" y="2544"/>
              <a:ext cx="2448" cy="720"/>
            </a:xfrm>
            <a:prstGeom prst="wedgeRectCallout">
              <a:avLst>
                <a:gd name="adj1" fmla="val -17032"/>
                <a:gd name="adj2" fmla="val -14861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2400">
                  <a:solidFill>
                    <a:srgbClr val="000000"/>
                  </a:solidFill>
                </a:rPr>
                <a:t>Thay đổi Giờ – phút – giây</a:t>
              </a:r>
            </a:p>
          </p:txBody>
        </p:sp>
        <p:sp>
          <p:nvSpPr>
            <p:cNvPr id="627720" name="Line 8"/>
            <p:cNvSpPr>
              <a:spLocks noChangeShapeType="1"/>
            </p:cNvSpPr>
            <p:nvPr/>
          </p:nvSpPr>
          <p:spPr bwMode="auto">
            <a:xfrm flipH="1" flipV="1">
              <a:off x="3264" y="1776"/>
              <a:ext cx="192" cy="768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627721" name="Line 9"/>
            <p:cNvSpPr>
              <a:spLocks noChangeShapeType="1"/>
            </p:cNvSpPr>
            <p:nvPr/>
          </p:nvSpPr>
          <p:spPr bwMode="auto">
            <a:xfrm flipH="1" flipV="1">
              <a:off x="3792" y="1776"/>
              <a:ext cx="192" cy="768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627722" name="Line 10"/>
            <p:cNvSpPr>
              <a:spLocks noChangeShapeType="1"/>
            </p:cNvSpPr>
            <p:nvPr/>
          </p:nvSpPr>
          <p:spPr bwMode="auto">
            <a:xfrm flipH="1" flipV="1">
              <a:off x="4224" y="1776"/>
              <a:ext cx="192" cy="768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</p:grpSp>
      <p:sp>
        <p:nvSpPr>
          <p:cNvPr id="627723" name="AutoShape 11"/>
          <p:cNvSpPr>
            <a:spLocks noChangeArrowheads="1"/>
          </p:cNvSpPr>
          <p:nvPr/>
        </p:nvSpPr>
        <p:spPr bwMode="auto">
          <a:xfrm>
            <a:off x="5867400" y="1600200"/>
            <a:ext cx="2133600" cy="914400"/>
          </a:xfrm>
          <a:prstGeom prst="wedgeRectCallout">
            <a:avLst>
              <a:gd name="adj1" fmla="val 9301"/>
              <a:gd name="adj2" fmla="val 156079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2400">
                <a:solidFill>
                  <a:srgbClr val="000000"/>
                </a:solidFill>
              </a:rPr>
              <a:t>Lấy lại thời gian hệ thống</a:t>
            </a:r>
          </a:p>
        </p:txBody>
      </p:sp>
    </p:spTree>
    <p:extLst>
      <p:ext uri="{BB962C8B-B14F-4D97-AF65-F5344CB8AC3E}">
        <p14:creationId xmlns:p14="http://schemas.microsoft.com/office/powerpoint/2010/main" val="17387672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77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6277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77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62771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77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62771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77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62771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77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62772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7715" grpId="0" build="p"/>
      <p:bldP spid="627717" grpId="0" animBg="1"/>
      <p:bldP spid="627723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87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5. Hướng dẫn sử dụng</a:t>
            </a:r>
          </a:p>
        </p:txBody>
      </p:sp>
      <p:sp>
        <p:nvSpPr>
          <p:cNvPr id="6287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mtClean="0"/>
              <a:t>Hiện và không hiện hình ảnh bầu trời theo thời gian: </a:t>
            </a:r>
            <a:r>
              <a:rPr lang="en-US" altLang="en-US" b="1" smtClean="0"/>
              <a:t>Option </a:t>
            </a:r>
            <a:r>
              <a:rPr lang="en-US" altLang="en-US" b="1" smtClean="0">
                <a:cs typeface="Arial" panose="020B0604020202020204" pitchFamily="34" charset="0"/>
              </a:rPr>
              <a:t>→ Maps</a:t>
            </a:r>
            <a:r>
              <a:rPr lang="en-US" altLang="en-US" smtClean="0">
                <a:cs typeface="Arial" panose="020B0604020202020204" pitchFamily="34" charset="0"/>
              </a:rPr>
              <a:t> hủy chọn tại mục </a:t>
            </a:r>
            <a:r>
              <a:rPr lang="en-US" altLang="en-US" b="1" smtClean="0">
                <a:cs typeface="Arial" panose="020B0604020202020204" pitchFamily="34" charset="0"/>
              </a:rPr>
              <a:t>Show sky color</a:t>
            </a:r>
            <a:r>
              <a:rPr lang="en-US" altLang="en-US" smtClean="0">
                <a:cs typeface="Arial" panose="020B0604020202020204" pitchFamily="34" charset="0"/>
              </a:rPr>
              <a:t>.</a:t>
            </a:r>
          </a:p>
          <a:p>
            <a:r>
              <a:rPr lang="en-US" altLang="en-US" smtClean="0">
                <a:cs typeface="Arial" panose="020B0604020202020204" pitchFamily="34" charset="0"/>
              </a:rPr>
              <a:t>Cố định vị trí và thời gian quan sát: </a:t>
            </a:r>
            <a:br>
              <a:rPr lang="en-US" altLang="en-US" smtClean="0">
                <a:cs typeface="Arial" panose="020B0604020202020204" pitchFamily="34" charset="0"/>
              </a:rPr>
            </a:br>
            <a:r>
              <a:rPr lang="en-US" altLang="en-US" b="1" smtClean="0">
                <a:cs typeface="Arial" panose="020B0604020202020204" pitchFamily="34" charset="0"/>
              </a:rPr>
              <a:t>Option → Maps</a:t>
            </a:r>
            <a:r>
              <a:rPr lang="en-US" altLang="en-US" smtClean="0">
                <a:cs typeface="Arial" panose="020B0604020202020204" pitchFamily="34" charset="0"/>
              </a:rPr>
              <a:t> hủy chọn tại mục </a:t>
            </a:r>
            <a:r>
              <a:rPr lang="en-US" altLang="en-US" b="1" smtClean="0">
                <a:cs typeface="Arial" panose="020B0604020202020204" pitchFamily="34" charset="0"/>
              </a:rPr>
              <a:t>Hover Update.</a:t>
            </a:r>
          </a:p>
          <a:p>
            <a:r>
              <a:rPr lang="en-US" altLang="en-US" smtClean="0">
                <a:cs typeface="Arial" panose="020B0604020202020204" pitchFamily="34" charset="0"/>
              </a:rPr>
              <a:t>Tìm các địa điểm có thông tin thời gian trong ngày giống nhau: </a:t>
            </a:r>
            <a:r>
              <a:rPr lang="en-US" altLang="en-US" b="1" smtClean="0">
                <a:cs typeface="Arial" panose="020B0604020202020204" pitchFamily="34" charset="0"/>
              </a:rPr>
              <a:t>Option → Anchor</a:t>
            </a:r>
            <a:r>
              <a:rPr lang="en-US" altLang="en-US" smtClean="0">
                <a:cs typeface="Arial" panose="020B0604020202020204" pitchFamily="34" charset="0"/>
              </a:rPr>
              <a:t> chọn mục </a:t>
            </a:r>
            <a:r>
              <a:rPr lang="en-US" altLang="en-US" b="1" smtClean="0">
                <a:cs typeface="Arial" panose="020B0604020202020204" pitchFamily="34" charset="0"/>
              </a:rPr>
              <a:t>Sunrise</a:t>
            </a:r>
            <a:r>
              <a:rPr lang="en-US" altLang="en-US" smtClean="0">
                <a:cs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5132811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87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6287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87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6287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87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6287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8739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97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5. Hướng dẫn sử dụng</a:t>
            </a:r>
          </a:p>
        </p:txBody>
      </p:sp>
      <p:sp>
        <p:nvSpPr>
          <p:cNvPr id="6297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mtClean="0"/>
              <a:t>Tìm kiếm và quan sát nhật thực: </a:t>
            </a:r>
          </a:p>
          <a:p>
            <a:pPr lvl="1"/>
            <a:r>
              <a:rPr lang="en-US" altLang="en-US" smtClean="0"/>
              <a:t>Chọn địa điểm muốn tìm</a:t>
            </a:r>
          </a:p>
          <a:p>
            <a:pPr lvl="1"/>
            <a:r>
              <a:rPr lang="en-US" altLang="en-US" smtClean="0"/>
              <a:t>Lên </a:t>
            </a:r>
            <a:r>
              <a:rPr lang="en-US" altLang="en-US" b="1" smtClean="0"/>
              <a:t>View </a:t>
            </a:r>
            <a:r>
              <a:rPr lang="en-US" altLang="en-US" b="1" smtClean="0">
                <a:cs typeface="Arial" panose="020B0604020202020204" pitchFamily="34" charset="0"/>
              </a:rPr>
              <a:t>→ Eclipse.</a:t>
            </a:r>
          </a:p>
          <a:p>
            <a:pPr>
              <a:buFont typeface="Wingdings" panose="05000000000000000000" pitchFamily="2" charset="2"/>
              <a:buNone/>
            </a:pPr>
            <a:endParaRPr lang="en-US" altLang="en-US" smtClean="0">
              <a:cs typeface="Arial" panose="020B0604020202020204" pitchFamily="34" charset="0"/>
            </a:endParaRPr>
          </a:p>
        </p:txBody>
      </p:sp>
      <p:pic>
        <p:nvPicPr>
          <p:cNvPr id="62976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3600" y="2971800"/>
            <a:ext cx="1916113" cy="3124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29765" name="AutoShape 5"/>
          <p:cNvSpPr>
            <a:spLocks noChangeArrowheads="1"/>
          </p:cNvSpPr>
          <p:nvPr/>
        </p:nvSpPr>
        <p:spPr bwMode="auto">
          <a:xfrm>
            <a:off x="1828800" y="4724400"/>
            <a:ext cx="2819400" cy="533400"/>
          </a:xfrm>
          <a:prstGeom prst="wedgeRectCallout">
            <a:avLst>
              <a:gd name="adj1" fmla="val 99889"/>
              <a:gd name="adj2" fmla="val 4762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2400">
                <a:solidFill>
                  <a:srgbClr val="000000"/>
                </a:solidFill>
              </a:rPr>
              <a:t>Tìm trong tương lai</a:t>
            </a:r>
          </a:p>
        </p:txBody>
      </p:sp>
      <p:sp>
        <p:nvSpPr>
          <p:cNvPr id="629766" name="AutoShape 6"/>
          <p:cNvSpPr>
            <a:spLocks noChangeArrowheads="1"/>
          </p:cNvSpPr>
          <p:nvPr/>
        </p:nvSpPr>
        <p:spPr bwMode="auto">
          <a:xfrm>
            <a:off x="1828800" y="5334000"/>
            <a:ext cx="2819400" cy="533400"/>
          </a:xfrm>
          <a:prstGeom prst="wedgeRectCallout">
            <a:avLst>
              <a:gd name="adj1" fmla="val 98819"/>
              <a:gd name="adj2" fmla="val -41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2400">
                <a:solidFill>
                  <a:srgbClr val="000000"/>
                </a:solidFill>
              </a:rPr>
              <a:t>Tìm trong quá khứ</a:t>
            </a:r>
          </a:p>
        </p:txBody>
      </p:sp>
    </p:spTree>
    <p:extLst>
      <p:ext uri="{BB962C8B-B14F-4D97-AF65-F5344CB8AC3E}">
        <p14:creationId xmlns:p14="http://schemas.microsoft.com/office/powerpoint/2010/main" val="35156263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97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6297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97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" dur="1" fill="hold"/>
                                        <p:tgtEl>
                                          <p:spTgt spid="6297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1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97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3" dur="1" fill="hold"/>
                                        <p:tgtEl>
                                          <p:spTgt spid="6297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97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8" dur="1" fill="hold"/>
                                        <p:tgtEl>
                                          <p:spTgt spid="62976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97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3" dur="1" fill="hold"/>
                                        <p:tgtEl>
                                          <p:spTgt spid="62976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97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8" dur="1" fill="hold"/>
                                        <p:tgtEl>
                                          <p:spTgt spid="62976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9763" grpId="0" build="p"/>
      <p:bldP spid="629765" grpId="0" animBg="1"/>
      <p:bldP spid="629766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18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6. Thoát khỏi phần mềm</a:t>
            </a:r>
          </a:p>
        </p:txBody>
      </p:sp>
      <p:sp>
        <p:nvSpPr>
          <p:cNvPr id="6318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mtClean="0"/>
              <a:t>Lên File </a:t>
            </a:r>
            <a:r>
              <a:rPr lang="en-US" altLang="en-US" b="1" smtClean="0">
                <a:cs typeface="Arial" panose="020B0604020202020204" pitchFamily="34" charset="0"/>
              </a:rPr>
              <a:t>→ Exit</a:t>
            </a:r>
            <a:endParaRPr lang="en-US" altLang="en-US" smtClean="0"/>
          </a:p>
          <a:p>
            <a:endParaRPr lang="en-US" altLang="en-US" smtClean="0"/>
          </a:p>
          <a:p>
            <a:r>
              <a:rPr lang="en-US" altLang="en-US" smtClean="0"/>
              <a:t>Hoặc nhấn tổ hợp phím </a:t>
            </a:r>
            <a:r>
              <a:rPr lang="en-US" altLang="en-US" b="1" smtClean="0"/>
              <a:t>Alt+F4</a:t>
            </a:r>
            <a:r>
              <a:rPr lang="en-US" altLang="en-US" smtClean="0"/>
              <a:t>.</a:t>
            </a:r>
          </a:p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4040828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18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6318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18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6318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1811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133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307975"/>
            <a:ext cx="8229600" cy="1139825"/>
          </a:xfrm>
        </p:spPr>
        <p:txBody>
          <a:bodyPr/>
          <a:lstStyle/>
          <a:p>
            <a:r>
              <a:rPr lang="en-US" altLang="en-US" smtClean="0"/>
              <a:t>1. Giới thiệu</a:t>
            </a:r>
          </a:p>
        </p:txBody>
      </p:sp>
      <p:sp>
        <p:nvSpPr>
          <p:cNvPr id="61133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09600" y="1371600"/>
            <a:ext cx="8077200" cy="4419600"/>
          </a:xfrm>
        </p:spPr>
        <p:txBody>
          <a:bodyPr/>
          <a:lstStyle/>
          <a:p>
            <a:r>
              <a:rPr lang="en-US" altLang="en-US" smtClean="0"/>
              <a:t>Sun Times do một nhóm các chuyên gia thiên văn học thiết lập ra nhằm gây quĩ ủng hộ môi trường và chống nghèo đói trên trái đất.</a:t>
            </a:r>
          </a:p>
          <a:p>
            <a:r>
              <a:rPr lang="en-US" altLang="en-US" smtClean="0"/>
              <a:t>Là phần mềm miễn phí.</a:t>
            </a:r>
          </a:p>
          <a:p>
            <a:r>
              <a:rPr lang="en-US" altLang="en-US" smtClean="0"/>
              <a:t>Chức năng chính của Sun Times là cho phép quan sát nhận biết khái niệm thời gian của trái đất.</a:t>
            </a:r>
          </a:p>
        </p:txBody>
      </p:sp>
    </p:spTree>
    <p:extLst>
      <p:ext uri="{BB962C8B-B14F-4D97-AF65-F5344CB8AC3E}">
        <p14:creationId xmlns:p14="http://schemas.microsoft.com/office/powerpoint/2010/main" val="10642586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13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6113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13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6113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13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6113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1331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235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384175"/>
            <a:ext cx="8229600" cy="1139825"/>
          </a:xfrm>
        </p:spPr>
        <p:txBody>
          <a:bodyPr/>
          <a:lstStyle/>
          <a:p>
            <a:r>
              <a:rPr lang="en-US" altLang="en-US" smtClean="0"/>
              <a:t>1. Giới thiệu</a:t>
            </a:r>
          </a:p>
        </p:txBody>
      </p:sp>
      <p:sp>
        <p:nvSpPr>
          <p:cNvPr id="61235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600200"/>
            <a:ext cx="8153400" cy="4800600"/>
          </a:xfrm>
        </p:spPr>
        <p:txBody>
          <a:bodyPr/>
          <a:lstStyle/>
          <a:p>
            <a:pPr>
              <a:spcBef>
                <a:spcPct val="30000"/>
              </a:spcBef>
            </a:pPr>
            <a:r>
              <a:rPr lang="en-US" altLang="en-US" sz="2400" smtClean="0"/>
              <a:t>Quan sát và nhận biết các vị trí trên màn hình.</a:t>
            </a:r>
          </a:p>
          <a:p>
            <a:pPr>
              <a:spcBef>
                <a:spcPct val="30000"/>
              </a:spcBef>
            </a:pPr>
            <a:r>
              <a:rPr lang="en-US" altLang="en-US" sz="2400" smtClean="0"/>
              <a:t>Phóng to một vùng bản đồ</a:t>
            </a:r>
          </a:p>
          <a:p>
            <a:pPr>
              <a:spcBef>
                <a:spcPct val="30000"/>
              </a:spcBef>
            </a:pPr>
            <a:r>
              <a:rPr lang="en-US" altLang="en-US" sz="2400" smtClean="0"/>
              <a:t>Nhận biết thời gian ngày và đêm</a:t>
            </a:r>
          </a:p>
          <a:p>
            <a:pPr>
              <a:spcBef>
                <a:spcPct val="30000"/>
              </a:spcBef>
            </a:pPr>
            <a:r>
              <a:rPr lang="en-US" altLang="en-US" sz="2400" smtClean="0"/>
              <a:t>Xem thông tin chi tiết 1 vị trí</a:t>
            </a:r>
          </a:p>
          <a:p>
            <a:pPr>
              <a:spcBef>
                <a:spcPct val="30000"/>
              </a:spcBef>
            </a:pPr>
            <a:r>
              <a:rPr lang="en-US" altLang="en-US" sz="2400" smtClean="0"/>
              <a:t>Đặt thời gian quan sát theo ý muốn</a:t>
            </a:r>
          </a:p>
          <a:p>
            <a:pPr>
              <a:spcBef>
                <a:spcPct val="30000"/>
              </a:spcBef>
            </a:pPr>
            <a:r>
              <a:rPr lang="en-US" altLang="en-US" sz="2400" smtClean="0"/>
              <a:t>Tìm các vị trí có thông số thời gian giống nhau</a:t>
            </a:r>
          </a:p>
          <a:p>
            <a:pPr>
              <a:spcBef>
                <a:spcPct val="30000"/>
              </a:spcBef>
            </a:pPr>
            <a:r>
              <a:rPr lang="en-US" altLang="en-US" sz="2400" smtClean="0"/>
              <a:t>Tìm kiếm nhật thực</a:t>
            </a:r>
          </a:p>
          <a:p>
            <a:pPr>
              <a:spcBef>
                <a:spcPct val="30000"/>
              </a:spcBef>
            </a:pPr>
            <a:r>
              <a:rPr lang="en-US" altLang="en-US" sz="2400" smtClean="0"/>
              <a:t>Cho thời gian chuyển động tự động</a:t>
            </a:r>
            <a:endParaRPr lang="en-US" altLang="en-US" sz="2400" b="1" smtClean="0"/>
          </a:p>
        </p:txBody>
      </p:sp>
    </p:spTree>
    <p:extLst>
      <p:ext uri="{BB962C8B-B14F-4D97-AF65-F5344CB8AC3E}">
        <p14:creationId xmlns:p14="http://schemas.microsoft.com/office/powerpoint/2010/main" val="339489790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23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6123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23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6123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23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6123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23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6123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23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6123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23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6123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23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7" dur="1" fill="hold"/>
                                        <p:tgtEl>
                                          <p:spTgt spid="6123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23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2" dur="1" fill="hold"/>
                                        <p:tgtEl>
                                          <p:spTgt spid="6123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2355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2. Cài đặt</a:t>
            </a:r>
          </a:p>
        </p:txBody>
      </p:sp>
      <p:sp>
        <p:nvSpPr>
          <p:cNvPr id="6144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mtClean="0"/>
              <a:t>Chạy trình Setup.</a:t>
            </a:r>
          </a:p>
          <a:p>
            <a:pPr>
              <a:buFont typeface="Wingdings" panose="05000000000000000000" pitchFamily="2" charset="2"/>
              <a:buNone/>
            </a:pPr>
            <a:endParaRPr lang="en-US" altLang="en-US" smtClean="0"/>
          </a:p>
        </p:txBody>
      </p:sp>
      <p:pic>
        <p:nvPicPr>
          <p:cNvPr id="61440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0800" y="2514600"/>
            <a:ext cx="4143375" cy="2371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14405" name="AutoShape 5"/>
          <p:cNvSpPr>
            <a:spLocks noChangeArrowheads="1"/>
          </p:cNvSpPr>
          <p:nvPr/>
        </p:nvSpPr>
        <p:spPr bwMode="auto">
          <a:xfrm>
            <a:off x="1295400" y="5105400"/>
            <a:ext cx="2286000" cy="914400"/>
          </a:xfrm>
          <a:prstGeom prst="wedgeRectCallout">
            <a:avLst>
              <a:gd name="adj1" fmla="val 57222"/>
              <a:gd name="adj2" fmla="val -10625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2400">
                <a:solidFill>
                  <a:srgbClr val="000000"/>
                </a:solidFill>
              </a:rPr>
              <a:t>Nhấn OK để cài đặt</a:t>
            </a:r>
          </a:p>
        </p:txBody>
      </p:sp>
    </p:spTree>
    <p:extLst>
      <p:ext uri="{BB962C8B-B14F-4D97-AF65-F5344CB8AC3E}">
        <p14:creationId xmlns:p14="http://schemas.microsoft.com/office/powerpoint/2010/main" val="739337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54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2. Cài đặt</a:t>
            </a:r>
          </a:p>
        </p:txBody>
      </p:sp>
      <p:sp>
        <p:nvSpPr>
          <p:cNvPr id="6154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 smtClean="0"/>
          </a:p>
        </p:txBody>
      </p:sp>
      <p:pic>
        <p:nvPicPr>
          <p:cNvPr id="6154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5200" y="2819400"/>
            <a:ext cx="4848225" cy="2552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15429" name="AutoShape 5"/>
          <p:cNvSpPr>
            <a:spLocks noChangeArrowheads="1"/>
          </p:cNvSpPr>
          <p:nvPr/>
        </p:nvSpPr>
        <p:spPr bwMode="auto">
          <a:xfrm>
            <a:off x="1066800" y="2286000"/>
            <a:ext cx="1905000" cy="1600200"/>
          </a:xfrm>
          <a:prstGeom prst="wedgeRectCallout">
            <a:avLst>
              <a:gd name="adj1" fmla="val 98750"/>
              <a:gd name="adj2" fmla="val 36509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2800">
                <a:solidFill>
                  <a:srgbClr val="000000"/>
                </a:solidFill>
              </a:rPr>
              <a:t>Kích vào nút này để tiếp tục</a:t>
            </a:r>
          </a:p>
        </p:txBody>
      </p:sp>
    </p:spTree>
    <p:extLst>
      <p:ext uri="{BB962C8B-B14F-4D97-AF65-F5344CB8AC3E}">
        <p14:creationId xmlns:p14="http://schemas.microsoft.com/office/powerpoint/2010/main" val="1654311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64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2. Cài đặt</a:t>
            </a:r>
          </a:p>
        </p:txBody>
      </p:sp>
      <p:sp>
        <p:nvSpPr>
          <p:cNvPr id="6164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mtClean="0"/>
              <a:t>Kích nút Continue để tiếp tục</a:t>
            </a:r>
          </a:p>
        </p:txBody>
      </p:sp>
      <p:pic>
        <p:nvPicPr>
          <p:cNvPr id="61645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0" y="2438400"/>
            <a:ext cx="3524250" cy="3638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16632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74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2. Cài đặt</a:t>
            </a:r>
          </a:p>
        </p:txBody>
      </p:sp>
      <p:sp>
        <p:nvSpPr>
          <p:cNvPr id="6174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mtClean="0"/>
              <a:t>Quá trình cài đặt</a:t>
            </a:r>
          </a:p>
        </p:txBody>
      </p:sp>
      <p:pic>
        <p:nvPicPr>
          <p:cNvPr id="617476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0" y="2695575"/>
            <a:ext cx="3810000" cy="1466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28224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84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2. Cài đặt</a:t>
            </a:r>
          </a:p>
        </p:txBody>
      </p:sp>
      <p:sp>
        <p:nvSpPr>
          <p:cNvPr id="6184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mtClean="0"/>
              <a:t>Kích OK để hoàn tất việc cài đặt</a:t>
            </a:r>
          </a:p>
        </p:txBody>
      </p:sp>
      <p:pic>
        <p:nvPicPr>
          <p:cNvPr id="618500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86125" y="2919413"/>
            <a:ext cx="2571750" cy="1019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23716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05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3. Khởi động</a:t>
            </a:r>
          </a:p>
        </p:txBody>
      </p:sp>
      <p:sp>
        <p:nvSpPr>
          <p:cNvPr id="6205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mtClean="0"/>
              <a:t>Start \ All programs \ Sun times \ </a:t>
            </a:r>
            <a:r>
              <a:rPr lang="en-US" altLang="en-US" b="1" smtClean="0"/>
              <a:t>Sun Times v5.0</a:t>
            </a:r>
            <a:endParaRPr lang="en-US" altLang="en-US" smtClean="0"/>
          </a:p>
          <a:p>
            <a:r>
              <a:rPr lang="en-US" altLang="en-US" smtClean="0"/>
              <a:t>Hoặc kích vô biểu tượng của Sun times trên nền Decktop</a:t>
            </a:r>
          </a:p>
        </p:txBody>
      </p:sp>
      <p:pic>
        <p:nvPicPr>
          <p:cNvPr id="62054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0" y="4038600"/>
            <a:ext cx="1143000" cy="984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213584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05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6205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05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6205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05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6205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0547" grpId="0" build="p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26"/>
  <p:tag name="MMPROD_UIDATA" val="&lt;database version=&quot;11.0&quot;&gt;&lt;object type=&quot;1&quot; unique_id=&quot;10001&quot;&gt;&lt;object type=&quot;2&quot; unique_id=&quot;11527&quot;&gt;&lt;object type=&quot;3&quot; unique_id=&quot;11528&quot;&gt;&lt;property id=&quot;20148&quot; value=&quot;5&quot;/&gt;&lt;property id=&quot;20300&quot; value=&quot;Slide 1 - &amp;quot;Bài 2 Quan sát thời gian trái đất bằng SunTimes&amp;quot;&quot;/&gt;&lt;property id=&quot;20307&quot; value=&quot;257&quot;/&gt;&lt;/object&gt;&lt;object type=&quot;3&quot; unique_id=&quot;11529&quot;&gt;&lt;property id=&quot;20148&quot; value=&quot;5&quot;/&gt;&lt;property id=&quot;20300&quot; value=&quot;Slide 2 - &amp;quot;1. Giới thiệu&amp;quot;&quot;/&gt;&lt;property id=&quot;20307&quot; value=&quot;258&quot;/&gt;&lt;/object&gt;&lt;object type=&quot;3&quot; unique_id=&quot;11530&quot;&gt;&lt;property id=&quot;20148&quot; value=&quot;5&quot;/&gt;&lt;property id=&quot;20300&quot; value=&quot;Slide 3 - &amp;quot;1. Giới thiệu&amp;quot;&quot;/&gt;&lt;property id=&quot;20307&quot; value=&quot;259&quot;/&gt;&lt;/object&gt;&lt;object type=&quot;3&quot; unique_id=&quot;11531&quot;&gt;&lt;property id=&quot;20148&quot; value=&quot;5&quot;/&gt;&lt;property id=&quot;20300&quot; value=&quot;Slide 4 - &amp;quot;2. Cài đặt&amp;quot;&quot;/&gt;&lt;property id=&quot;20307&quot; value=&quot;260&quot;/&gt;&lt;/object&gt;&lt;object type=&quot;3&quot; unique_id=&quot;11532&quot;&gt;&lt;property id=&quot;20148&quot; value=&quot;5&quot;/&gt;&lt;property id=&quot;20300&quot; value=&quot;Slide 5 - &amp;quot;2. Cài đặt&amp;quot;&quot;/&gt;&lt;property id=&quot;20307&quot; value=&quot;261&quot;/&gt;&lt;/object&gt;&lt;object type=&quot;3&quot; unique_id=&quot;11533&quot;&gt;&lt;property id=&quot;20148&quot; value=&quot;5&quot;/&gt;&lt;property id=&quot;20300&quot; value=&quot;Slide 6 - &amp;quot;2. Cài đặt&amp;quot;&quot;/&gt;&lt;property id=&quot;20307&quot; value=&quot;262&quot;/&gt;&lt;/object&gt;&lt;object type=&quot;3&quot; unique_id=&quot;11534&quot;&gt;&lt;property id=&quot;20148&quot; value=&quot;5&quot;/&gt;&lt;property id=&quot;20300&quot; value=&quot;Slide 7 - &amp;quot;2. Cài đặt&amp;quot;&quot;/&gt;&lt;property id=&quot;20307&quot; value=&quot;263&quot;/&gt;&lt;/object&gt;&lt;object type=&quot;3&quot; unique_id=&quot;11535&quot;&gt;&lt;property id=&quot;20148&quot; value=&quot;5&quot;/&gt;&lt;property id=&quot;20300&quot; value=&quot;Slide 8 - &amp;quot;2. Cài đặt&amp;quot;&quot;/&gt;&lt;property id=&quot;20307&quot; value=&quot;264&quot;/&gt;&lt;/object&gt;&lt;object type=&quot;3&quot; unique_id=&quot;11536&quot;&gt;&lt;property id=&quot;20148&quot; value=&quot;5&quot;/&gt;&lt;property id=&quot;20300&quot; value=&quot;Slide 9 - &amp;quot;3. Khởi động&amp;quot;&quot;/&gt;&lt;property id=&quot;20307&quot; value=&quot;265&quot;/&gt;&lt;/object&gt;&lt;object type=&quot;3&quot; unique_id=&quot;11537&quot;&gt;&lt;property id=&quot;20148&quot; value=&quot;5&quot;/&gt;&lt;property id=&quot;20300&quot; value=&quot;Slide 10 - &amp;quot;4. Màn hình chính&amp;quot;&quot;/&gt;&lt;property id=&quot;20307&quot; value=&quot;266&quot;/&gt;&lt;/object&gt;&lt;object type=&quot;3&quot; unique_id=&quot;11538&quot;&gt;&lt;property id=&quot;20148&quot; value=&quot;5&quot;/&gt;&lt;property id=&quot;20300&quot; value=&quot;Slide 11 - &amp;quot;5. Hướng dẫn sử dụng&amp;quot;&quot;/&gt;&lt;property id=&quot;20307&quot; value=&quot;267&quot;/&gt;&lt;/object&gt;&lt;object type=&quot;3&quot; unique_id=&quot;11539&quot;&gt;&lt;property id=&quot;20148&quot; value=&quot;5&quot;/&gt;&lt;property id=&quot;20300&quot; value=&quot;Slide 12 - &amp;quot;5. Hướng dẫn sử dụng&amp;quot;&quot;/&gt;&lt;property id=&quot;20307&quot; value=&quot;268&quot;/&gt;&lt;/object&gt;&lt;object type=&quot;3&quot; unique_id=&quot;11540&quot;&gt;&lt;property id=&quot;20148&quot; value=&quot;5&quot;/&gt;&lt;property id=&quot;20300&quot; value=&quot;Slide 13 - &amp;quot;5. Hướng dẫn sử dụng&amp;quot;&quot;/&gt;&lt;property id=&quot;20307&quot; value=&quot;269&quot;/&gt;&lt;/object&gt;&lt;object type=&quot;3&quot; unique_id=&quot;11541&quot;&gt;&lt;property id=&quot;20148&quot; value=&quot;5&quot;/&gt;&lt;property id=&quot;20300&quot; value=&quot;Slide 14 - &amp;quot;5. Hướng dẫn sử dụng&amp;quot;&quot;/&gt;&lt;property id=&quot;20307&quot; value=&quot;270&quot;/&gt;&lt;/object&gt;&lt;object type=&quot;3&quot; unique_id=&quot;11542&quot;&gt;&lt;property id=&quot;20148&quot; value=&quot;5&quot;/&gt;&lt;property id=&quot;20300&quot; value=&quot;Slide 15 - &amp;quot;5. Hướng dẫn sử dụng&amp;quot;&quot;/&gt;&lt;property id=&quot;20307&quot; value=&quot;271&quot;/&gt;&lt;/object&gt;&lt;object type=&quot;3&quot; unique_id=&quot;11543&quot;&gt;&lt;property id=&quot;20148&quot; value=&quot;5&quot;/&gt;&lt;property id=&quot;20300&quot; value=&quot;Slide 16 - &amp;quot;5. Hướng dẫn sử dụng&amp;quot;&quot;/&gt;&lt;property id=&quot;20307&quot; value=&quot;272&quot;/&gt;&lt;/object&gt;&lt;object type=&quot;3&quot; unique_id=&quot;11544&quot;&gt;&lt;property id=&quot;20148&quot; value=&quot;5&quot;/&gt;&lt;property id=&quot;20300&quot; value=&quot;Slide 17 - &amp;quot;6. Thoát khỏi phần mềm&amp;quot;&quot;/&gt;&lt;property id=&quot;20307&quot; value=&quot;273&quot;/&gt;&lt;/object&gt;&lt;/object&gt;&lt;object type=&quot;8&quot; unique_id=&quot;11563&quot;&gt;&lt;/object&gt;&lt;/object&gt;&lt;/database&gt;"/>
  <p:tag name="SECTOMILLISECCONVERTED" val="1"/>
</p:tagLst>
</file>

<file path=ppt/theme/theme1.xml><?xml version="1.0" encoding="utf-8"?>
<a:theme xmlns:a="http://schemas.openxmlformats.org/drawingml/2006/main" name="Layers">
  <a:themeElements>
    <a:clrScheme name="Layers 6">
      <a:dk1>
        <a:srgbClr val="000000"/>
      </a:dk1>
      <a:lt1>
        <a:srgbClr val="FFFFE1"/>
      </a:lt1>
      <a:dk2>
        <a:srgbClr val="330033"/>
      </a:dk2>
      <a:lt2>
        <a:srgbClr val="330033"/>
      </a:lt2>
      <a:accent1>
        <a:srgbClr val="CCCC99"/>
      </a:accent1>
      <a:accent2>
        <a:srgbClr val="FF0000"/>
      </a:accent2>
      <a:accent3>
        <a:srgbClr val="FFFFEE"/>
      </a:accent3>
      <a:accent4>
        <a:srgbClr val="000000"/>
      </a:accent4>
      <a:accent5>
        <a:srgbClr val="E2E2CA"/>
      </a:accent5>
      <a:accent6>
        <a:srgbClr val="E70000"/>
      </a:accent6>
      <a:hlink>
        <a:srgbClr val="990033"/>
      </a:hlink>
      <a:folHlink>
        <a:srgbClr val="B2B2B2"/>
      </a:folHlink>
    </a:clrScheme>
    <a:fontScheme name="Layers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Layers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455</Words>
  <Application>Microsoft Office PowerPoint</Application>
  <PresentationFormat>On-screen Show (4:3)</PresentationFormat>
  <Paragraphs>67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1" baseType="lpstr">
      <vt:lpstr>Arial</vt:lpstr>
      <vt:lpstr>Times New Roman</vt:lpstr>
      <vt:lpstr>Wingdings</vt:lpstr>
      <vt:lpstr>Layers</vt:lpstr>
      <vt:lpstr>Bài 2 Quan sát thời gian trái đất bằng SunTimes</vt:lpstr>
      <vt:lpstr>1. Giới thiệu</vt:lpstr>
      <vt:lpstr>1. Giới thiệu</vt:lpstr>
      <vt:lpstr>2. Cài đặt</vt:lpstr>
      <vt:lpstr>2. Cài đặt</vt:lpstr>
      <vt:lpstr>2. Cài đặt</vt:lpstr>
      <vt:lpstr>2. Cài đặt</vt:lpstr>
      <vt:lpstr>2. Cài đặt</vt:lpstr>
      <vt:lpstr>3. Khởi động</vt:lpstr>
      <vt:lpstr>4. Màn hình chính</vt:lpstr>
      <vt:lpstr>5. Hướng dẫn sử dụng</vt:lpstr>
      <vt:lpstr>5. Hướng dẫn sử dụng</vt:lpstr>
      <vt:lpstr>5. Hướng dẫn sử dụng</vt:lpstr>
      <vt:lpstr>5. Hướng dẫn sử dụng</vt:lpstr>
      <vt:lpstr>5. Hướng dẫn sử dụng</vt:lpstr>
      <vt:lpstr>5. Hướng dẫn sử dụng</vt:lpstr>
      <vt:lpstr>6. Thoát khỏi phần mềm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Bài 2 Quan sát thời gian trái đất bằng SunTimes</dc:title>
  <dc:creator>User</dc:creator>
  <cp:lastModifiedBy>User</cp:lastModifiedBy>
  <cp:revision>1</cp:revision>
  <dcterms:created xsi:type="dcterms:W3CDTF">2018-10-20T21:59:44Z</dcterms:created>
  <dcterms:modified xsi:type="dcterms:W3CDTF">2018-10-20T22:00:03Z</dcterms:modified>
</cp:coreProperties>
</file>