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7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55960-4D05-47C0-AA45-42C63A2BBE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0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88EEE-AF86-4F20-83B5-2F8F0DD7BF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5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6191A-4B71-4A75-9542-D3885A1858D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46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5AC55-EC85-4FEE-B9AD-902550805F8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40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1087D5-97A4-4E1B-AC1E-6E9430604BA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62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D141553-B11C-4661-88EA-EF0651D4C5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22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625F4D-2BF4-4AA5-9F1B-A8D3672B6C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46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80981-CE2A-486F-A800-9865C465B7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2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BE1B7-B2AF-4BF7-AA0D-00DC881D030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9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1564F-4931-47D3-8FC8-821B532335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81139-EEC6-4E45-9CC9-6D221ED5206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8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83DCE-7786-469A-BA1E-681B91AB17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6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EE989-6131-4509-B5FF-439B9868FC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0CA25-6C3E-41BA-AC7C-D4EA39FA18F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17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7DB4B0-022E-434A-93B5-ACDCC98480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1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97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EE4AE7E-54F5-49B1-9C4B-57DBE6F1E64B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6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984375"/>
          </a:xfrm>
        </p:spPr>
        <p:txBody>
          <a:bodyPr anchor="ctr"/>
          <a:lstStyle/>
          <a:p>
            <a:pPr algn="l"/>
            <a:r>
              <a:rPr lang="en-US" altLang="en-US" sz="3800" dirty="0" smtClean="0"/>
              <a:t>Bài 2</a:t>
            </a:r>
            <a:br>
              <a:rPr lang="en-US" altLang="en-US" sz="3800" dirty="0" smtClean="0"/>
            </a:br>
            <a:r>
              <a:rPr lang="en-US" altLang="en-US" sz="3800" dirty="0" err="1" smtClean="0"/>
              <a:t>Quan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sát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thời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gian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trái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đất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bằng</a:t>
            </a:r>
            <a:r>
              <a:rPr lang="en-US" altLang="en-US" sz="3800" dirty="0" smtClean="0"/>
              <a:t> SunTimes</a:t>
            </a:r>
          </a:p>
        </p:txBody>
      </p:sp>
    </p:spTree>
    <p:extLst>
      <p:ext uri="{BB962C8B-B14F-4D97-AF65-F5344CB8AC3E}">
        <p14:creationId xmlns:p14="http://schemas.microsoft.com/office/powerpoint/2010/main" val="422415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2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92363"/>
            <a:ext cx="6172200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25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4. Màn hình chính</a:t>
            </a:r>
          </a:p>
        </p:txBody>
      </p:sp>
      <p:sp>
        <p:nvSpPr>
          <p:cNvPr id="622596" name="AutoShape 4"/>
          <p:cNvSpPr>
            <a:spLocks noChangeArrowheads="1"/>
          </p:cNvSpPr>
          <p:nvPr/>
        </p:nvSpPr>
        <p:spPr bwMode="auto">
          <a:xfrm>
            <a:off x="5562600" y="1371600"/>
            <a:ext cx="2133600" cy="838200"/>
          </a:xfrm>
          <a:prstGeom prst="wedgeRectCallout">
            <a:avLst>
              <a:gd name="adj1" fmla="val -72991"/>
              <a:gd name="adj2" fmla="val 1024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Bảng chọn và các nút lệnh</a:t>
            </a:r>
          </a:p>
        </p:txBody>
      </p:sp>
      <p:sp>
        <p:nvSpPr>
          <p:cNvPr id="622597" name="AutoShape 5"/>
          <p:cNvSpPr>
            <a:spLocks noChangeArrowheads="1"/>
          </p:cNvSpPr>
          <p:nvPr/>
        </p:nvSpPr>
        <p:spPr bwMode="auto">
          <a:xfrm>
            <a:off x="1143000" y="1371600"/>
            <a:ext cx="2133600" cy="838200"/>
          </a:xfrm>
          <a:prstGeom prst="wedgeRectCallout">
            <a:avLst>
              <a:gd name="adj1" fmla="val 65106"/>
              <a:gd name="adj2" fmla="val 1611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Thông tin về một địa điểm</a:t>
            </a:r>
          </a:p>
        </p:txBody>
      </p:sp>
      <p:sp>
        <p:nvSpPr>
          <p:cNvPr id="622598" name="AutoShape 6"/>
          <p:cNvSpPr>
            <a:spLocks noChangeArrowheads="1"/>
          </p:cNvSpPr>
          <p:nvPr/>
        </p:nvSpPr>
        <p:spPr bwMode="auto">
          <a:xfrm>
            <a:off x="228600" y="5715000"/>
            <a:ext cx="2133600" cy="838200"/>
          </a:xfrm>
          <a:prstGeom prst="wedgeRectCallout">
            <a:avLst>
              <a:gd name="adj1" fmla="val 154389"/>
              <a:gd name="adj2" fmla="val -153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Vùng tối (đêm)</a:t>
            </a:r>
          </a:p>
        </p:txBody>
      </p:sp>
      <p:sp>
        <p:nvSpPr>
          <p:cNvPr id="622599" name="AutoShape 7"/>
          <p:cNvSpPr>
            <a:spLocks noChangeArrowheads="1"/>
          </p:cNvSpPr>
          <p:nvPr/>
        </p:nvSpPr>
        <p:spPr bwMode="auto">
          <a:xfrm>
            <a:off x="228600" y="3962400"/>
            <a:ext cx="2133600" cy="838200"/>
          </a:xfrm>
          <a:prstGeom prst="wedgeRectCallout">
            <a:avLst>
              <a:gd name="adj1" fmla="val 82963"/>
              <a:gd name="adj2" fmla="val 3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Vùng sáng (ngày)</a:t>
            </a:r>
          </a:p>
        </p:txBody>
      </p:sp>
    </p:spTree>
    <p:extLst>
      <p:ext uri="{BB962C8B-B14F-4D97-AF65-F5344CB8AC3E}">
        <p14:creationId xmlns:p14="http://schemas.microsoft.com/office/powerpoint/2010/main" val="135512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25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225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225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 animBg="1"/>
      <p:bldP spid="622597" grpId="0" animBg="1"/>
      <p:bldP spid="622598" grpId="0" animBg="1"/>
      <p:bldP spid="6225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5. Hướng dẫn sử dụng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Phóng to quan sát một vùng bản đồ chi tiết: dùng chuột phải kéo thả.</a:t>
            </a:r>
          </a:p>
          <a:p>
            <a:r>
              <a:rPr lang="en-US" altLang="en-US" smtClean="0"/>
              <a:t>Quan sát và nhận biết thời gian ngày và đêm:</a:t>
            </a:r>
          </a:p>
        </p:txBody>
      </p:sp>
      <p:pic>
        <p:nvPicPr>
          <p:cNvPr id="6246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0"/>
            <a:ext cx="3124200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45" name="AutoShape 5"/>
          <p:cNvSpPr>
            <a:spLocks noChangeArrowheads="1"/>
          </p:cNvSpPr>
          <p:nvPr/>
        </p:nvSpPr>
        <p:spPr bwMode="auto">
          <a:xfrm>
            <a:off x="685800" y="4724400"/>
            <a:ext cx="1828800" cy="838200"/>
          </a:xfrm>
          <a:prstGeom prst="wedgeRectCallout">
            <a:avLst>
              <a:gd name="adj1" fmla="val 60593"/>
              <a:gd name="adj2" fmla="val -1401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Điều chỉnh tốc độ</a:t>
            </a:r>
          </a:p>
        </p:txBody>
      </p:sp>
      <p:sp>
        <p:nvSpPr>
          <p:cNvPr id="624646" name="AutoShape 6"/>
          <p:cNvSpPr>
            <a:spLocks noChangeArrowheads="1"/>
          </p:cNvSpPr>
          <p:nvPr/>
        </p:nvSpPr>
        <p:spPr bwMode="auto">
          <a:xfrm>
            <a:off x="2667000" y="4724400"/>
            <a:ext cx="1828800" cy="838200"/>
          </a:xfrm>
          <a:prstGeom prst="wedgeRectCallout">
            <a:avLst>
              <a:gd name="adj1" fmla="val 50259"/>
              <a:gd name="adj2" fmla="val -1435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Bắt đầu quay</a:t>
            </a:r>
          </a:p>
        </p:txBody>
      </p:sp>
      <p:sp>
        <p:nvSpPr>
          <p:cNvPr id="624647" name="AutoShape 7"/>
          <p:cNvSpPr>
            <a:spLocks noChangeArrowheads="1"/>
          </p:cNvSpPr>
          <p:nvPr/>
        </p:nvSpPr>
        <p:spPr bwMode="auto">
          <a:xfrm>
            <a:off x="4572000" y="4724400"/>
            <a:ext cx="1828800" cy="838200"/>
          </a:xfrm>
          <a:prstGeom prst="wedgeRectCallout">
            <a:avLst>
              <a:gd name="adj1" fmla="val -20310"/>
              <a:gd name="adj2" fmla="val -1418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Dừng quay</a:t>
            </a:r>
          </a:p>
        </p:txBody>
      </p:sp>
      <p:sp>
        <p:nvSpPr>
          <p:cNvPr id="624648" name="AutoShape 8"/>
          <p:cNvSpPr>
            <a:spLocks noChangeArrowheads="1"/>
          </p:cNvSpPr>
          <p:nvPr/>
        </p:nvSpPr>
        <p:spPr bwMode="auto">
          <a:xfrm>
            <a:off x="6477000" y="3657600"/>
            <a:ext cx="1828800" cy="838200"/>
          </a:xfrm>
          <a:prstGeom prst="wedgeRectCallout">
            <a:avLst>
              <a:gd name="adj1" fmla="val -98870"/>
              <a:gd name="adj2" fmla="val -3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Đổi hướng quay</a:t>
            </a:r>
          </a:p>
        </p:txBody>
      </p:sp>
    </p:spTree>
    <p:extLst>
      <p:ext uri="{BB962C8B-B14F-4D97-AF65-F5344CB8AC3E}">
        <p14:creationId xmlns:p14="http://schemas.microsoft.com/office/powerpoint/2010/main" val="374013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build="p"/>
      <p:bldP spid="624645" grpId="0" animBg="1"/>
      <p:bldP spid="624646" grpId="0" animBg="1"/>
      <p:bldP spid="624647" grpId="0" animBg="1"/>
      <p:bldP spid="6246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5. Hướng dẫn sử dụng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Quan sát và xem thông tin thời gian chi tiết của một địa điểm cụ thể</a:t>
            </a:r>
          </a:p>
        </p:txBody>
      </p:sp>
      <p:pic>
        <p:nvPicPr>
          <p:cNvPr id="6256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74950"/>
            <a:ext cx="7467600" cy="14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5669" name="AutoShape 5"/>
          <p:cNvSpPr>
            <a:spLocks noChangeArrowheads="1"/>
          </p:cNvSpPr>
          <p:nvPr/>
        </p:nvSpPr>
        <p:spPr bwMode="auto">
          <a:xfrm>
            <a:off x="304800" y="4876800"/>
            <a:ext cx="1905000" cy="533400"/>
          </a:xfrm>
          <a:prstGeom prst="wedgeRectCallout">
            <a:avLst>
              <a:gd name="adj1" fmla="val 30833"/>
              <a:gd name="adj2" fmla="val -20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Giờ quốc tế</a:t>
            </a:r>
          </a:p>
        </p:txBody>
      </p:sp>
      <p:sp>
        <p:nvSpPr>
          <p:cNvPr id="625670" name="AutoShape 6"/>
          <p:cNvSpPr>
            <a:spLocks noChangeArrowheads="1"/>
          </p:cNvSpPr>
          <p:nvPr/>
        </p:nvSpPr>
        <p:spPr bwMode="auto">
          <a:xfrm>
            <a:off x="2438400" y="4876800"/>
            <a:ext cx="2362200" cy="533400"/>
          </a:xfrm>
          <a:prstGeom prst="wedgeRectCallout">
            <a:avLst>
              <a:gd name="adj1" fmla="val 15190"/>
              <a:gd name="adj2" fmla="val -20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Thông tin địa lí</a:t>
            </a:r>
          </a:p>
        </p:txBody>
      </p:sp>
      <p:sp>
        <p:nvSpPr>
          <p:cNvPr id="625671" name="AutoShape 7"/>
          <p:cNvSpPr>
            <a:spLocks noChangeArrowheads="1"/>
          </p:cNvSpPr>
          <p:nvPr/>
        </p:nvSpPr>
        <p:spPr bwMode="auto">
          <a:xfrm>
            <a:off x="4419600" y="5486400"/>
            <a:ext cx="2362200" cy="914400"/>
          </a:xfrm>
          <a:prstGeom prst="wedgeRectCallout">
            <a:avLst>
              <a:gd name="adj1" fmla="val 15792"/>
              <a:gd name="adj2" fmla="val -2022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Thời gian moặt trời mọc, lặn</a:t>
            </a:r>
          </a:p>
        </p:txBody>
      </p:sp>
      <p:sp>
        <p:nvSpPr>
          <p:cNvPr id="625672" name="AutoShape 8"/>
          <p:cNvSpPr>
            <a:spLocks noChangeArrowheads="1"/>
          </p:cNvSpPr>
          <p:nvPr/>
        </p:nvSpPr>
        <p:spPr bwMode="auto">
          <a:xfrm>
            <a:off x="6934200" y="4419600"/>
            <a:ext cx="1524000" cy="914400"/>
          </a:xfrm>
          <a:prstGeom prst="wedgeRectCallout">
            <a:avLst>
              <a:gd name="adj1" fmla="val 20940"/>
              <a:gd name="adj2" fmla="val -86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Tọa độ địa điểm</a:t>
            </a:r>
          </a:p>
        </p:txBody>
      </p:sp>
    </p:spTree>
    <p:extLst>
      <p:ext uri="{BB962C8B-B14F-4D97-AF65-F5344CB8AC3E}">
        <p14:creationId xmlns:p14="http://schemas.microsoft.com/office/powerpoint/2010/main" val="278564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256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256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256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256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build="p"/>
      <p:bldP spid="625669" grpId="0" animBg="1"/>
      <p:bldP spid="625670" grpId="0" animBg="1"/>
      <p:bldP spid="625671" grpId="0" animBg="1"/>
      <p:bldP spid="6256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5. Hướng dẫn sử dụng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Quan sát vùng đệm giữa ngày và đêm</a:t>
            </a:r>
          </a:p>
        </p:txBody>
      </p:sp>
      <p:pic>
        <p:nvPicPr>
          <p:cNvPr id="6266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19400"/>
            <a:ext cx="4229100" cy="36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6693" name="Line 5"/>
          <p:cNvSpPr>
            <a:spLocks noChangeShapeType="1"/>
          </p:cNvSpPr>
          <p:nvPr/>
        </p:nvSpPr>
        <p:spPr bwMode="auto">
          <a:xfrm>
            <a:off x="4038600" y="2209800"/>
            <a:ext cx="10668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1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5. Hướng dẫn sử dụng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Đặt thời gian quan sát</a:t>
            </a:r>
          </a:p>
        </p:txBody>
      </p:sp>
      <p:pic>
        <p:nvPicPr>
          <p:cNvPr id="6277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525780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7717" name="AutoShape 5"/>
          <p:cNvSpPr>
            <a:spLocks noChangeArrowheads="1"/>
          </p:cNvSpPr>
          <p:nvPr/>
        </p:nvSpPr>
        <p:spPr bwMode="auto">
          <a:xfrm>
            <a:off x="1143000" y="4876800"/>
            <a:ext cx="2133600" cy="1143000"/>
          </a:xfrm>
          <a:prstGeom prst="wedgeRectCallout">
            <a:avLst>
              <a:gd name="adj1" fmla="val 90255"/>
              <a:gd name="adj2" fmla="val -1686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Thay đổi Ngày – tháng - năm</a:t>
            </a:r>
          </a:p>
        </p:txBody>
      </p:sp>
      <p:grpSp>
        <p:nvGrpSpPr>
          <p:cNvPr id="627718" name="Group 6"/>
          <p:cNvGrpSpPr>
            <a:grpSpLocks/>
          </p:cNvGrpSpPr>
          <p:nvPr/>
        </p:nvGrpSpPr>
        <p:grpSpPr bwMode="auto">
          <a:xfrm>
            <a:off x="3886200" y="3657600"/>
            <a:ext cx="3886200" cy="2362200"/>
            <a:chOff x="2448" y="1776"/>
            <a:chExt cx="2448" cy="1488"/>
          </a:xfrm>
        </p:grpSpPr>
        <p:sp>
          <p:nvSpPr>
            <p:cNvPr id="627719" name="AutoShape 7"/>
            <p:cNvSpPr>
              <a:spLocks noChangeArrowheads="1"/>
            </p:cNvSpPr>
            <p:nvPr/>
          </p:nvSpPr>
          <p:spPr bwMode="auto">
            <a:xfrm>
              <a:off x="2448" y="2544"/>
              <a:ext cx="2448" cy="720"/>
            </a:xfrm>
            <a:prstGeom prst="wedgeRectCallout">
              <a:avLst>
                <a:gd name="adj1" fmla="val -17032"/>
                <a:gd name="adj2" fmla="val -1486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</a:rPr>
                <a:t>Thay đổi Giờ – phút – giây</a:t>
              </a:r>
            </a:p>
          </p:txBody>
        </p:sp>
        <p:sp>
          <p:nvSpPr>
            <p:cNvPr id="627720" name="Line 8"/>
            <p:cNvSpPr>
              <a:spLocks noChangeShapeType="1"/>
            </p:cNvSpPr>
            <p:nvPr/>
          </p:nvSpPr>
          <p:spPr bwMode="auto">
            <a:xfrm flipH="1" flipV="1">
              <a:off x="3264" y="1776"/>
              <a:ext cx="192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7721" name="Line 9"/>
            <p:cNvSpPr>
              <a:spLocks noChangeShapeType="1"/>
            </p:cNvSpPr>
            <p:nvPr/>
          </p:nvSpPr>
          <p:spPr bwMode="auto">
            <a:xfrm flipH="1" flipV="1">
              <a:off x="3792" y="1776"/>
              <a:ext cx="192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7722" name="Line 10"/>
            <p:cNvSpPr>
              <a:spLocks noChangeShapeType="1"/>
            </p:cNvSpPr>
            <p:nvPr/>
          </p:nvSpPr>
          <p:spPr bwMode="auto">
            <a:xfrm flipH="1" flipV="1">
              <a:off x="4224" y="1776"/>
              <a:ext cx="192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27723" name="AutoShape 11"/>
          <p:cNvSpPr>
            <a:spLocks noChangeArrowheads="1"/>
          </p:cNvSpPr>
          <p:nvPr/>
        </p:nvSpPr>
        <p:spPr bwMode="auto">
          <a:xfrm>
            <a:off x="5867400" y="1600200"/>
            <a:ext cx="2133600" cy="914400"/>
          </a:xfrm>
          <a:prstGeom prst="wedgeRectCallout">
            <a:avLst>
              <a:gd name="adj1" fmla="val 9301"/>
              <a:gd name="adj2" fmla="val 1560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Lấy lại thời gian hệ thống</a:t>
            </a:r>
          </a:p>
        </p:txBody>
      </p:sp>
    </p:spTree>
    <p:extLst>
      <p:ext uri="{BB962C8B-B14F-4D97-AF65-F5344CB8AC3E}">
        <p14:creationId xmlns:p14="http://schemas.microsoft.com/office/powerpoint/2010/main" val="173876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77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277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277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277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627717" grpId="0" animBg="1"/>
      <p:bldP spid="6277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5. Hướng dẫn sử dụng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Hiện và không hiện hình ảnh bầu trời theo thời gian: </a:t>
            </a:r>
            <a:r>
              <a:rPr lang="en-US" altLang="en-US" b="1" smtClean="0"/>
              <a:t>Option </a:t>
            </a:r>
            <a:r>
              <a:rPr lang="en-US" altLang="en-US" b="1" smtClean="0">
                <a:cs typeface="Arial" panose="020B0604020202020204" pitchFamily="34" charset="0"/>
              </a:rPr>
              <a:t>→ Maps</a:t>
            </a:r>
            <a:r>
              <a:rPr lang="en-US" altLang="en-US" smtClean="0">
                <a:cs typeface="Arial" panose="020B0604020202020204" pitchFamily="34" charset="0"/>
              </a:rPr>
              <a:t> hủy chọn tại mục </a:t>
            </a:r>
            <a:r>
              <a:rPr lang="en-US" altLang="en-US" b="1" smtClean="0">
                <a:cs typeface="Arial" panose="020B0604020202020204" pitchFamily="34" charset="0"/>
              </a:rPr>
              <a:t>Show sky color</a:t>
            </a:r>
            <a:r>
              <a:rPr lang="en-US" altLang="en-US" smtClean="0">
                <a:cs typeface="Arial" panose="020B0604020202020204" pitchFamily="34" charset="0"/>
              </a:rPr>
              <a:t>.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Cố định vị trí và thời gian quan sát: </a:t>
            </a:r>
            <a:br>
              <a:rPr lang="en-US" altLang="en-US" smtClean="0">
                <a:cs typeface="Arial" panose="020B0604020202020204" pitchFamily="34" charset="0"/>
              </a:rPr>
            </a:br>
            <a:r>
              <a:rPr lang="en-US" altLang="en-US" b="1" smtClean="0">
                <a:cs typeface="Arial" panose="020B0604020202020204" pitchFamily="34" charset="0"/>
              </a:rPr>
              <a:t>Option → Maps</a:t>
            </a:r>
            <a:r>
              <a:rPr lang="en-US" altLang="en-US" smtClean="0">
                <a:cs typeface="Arial" panose="020B0604020202020204" pitchFamily="34" charset="0"/>
              </a:rPr>
              <a:t> hủy chọn tại mục </a:t>
            </a:r>
            <a:r>
              <a:rPr lang="en-US" altLang="en-US" b="1" smtClean="0">
                <a:cs typeface="Arial" panose="020B0604020202020204" pitchFamily="34" charset="0"/>
              </a:rPr>
              <a:t>Hover Update.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Tìm các địa điểm có thông tin thời gian trong ngày giống nhau: </a:t>
            </a:r>
            <a:r>
              <a:rPr lang="en-US" altLang="en-US" b="1" smtClean="0">
                <a:cs typeface="Arial" panose="020B0604020202020204" pitchFamily="34" charset="0"/>
              </a:rPr>
              <a:t>Option → Anchor</a:t>
            </a:r>
            <a:r>
              <a:rPr lang="en-US" altLang="en-US" smtClean="0">
                <a:cs typeface="Arial" panose="020B0604020202020204" pitchFamily="34" charset="0"/>
              </a:rPr>
              <a:t> chọn mục </a:t>
            </a:r>
            <a:r>
              <a:rPr lang="en-US" altLang="en-US" b="1" smtClean="0">
                <a:cs typeface="Arial" panose="020B0604020202020204" pitchFamily="34" charset="0"/>
              </a:rPr>
              <a:t>Sunrise</a:t>
            </a:r>
            <a:r>
              <a:rPr lang="en-US" altLang="en-US" smtClean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28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5. Hướng dẫn sử dụng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Tìm kiếm và quan sát nhật thực: </a:t>
            </a:r>
          </a:p>
          <a:p>
            <a:pPr lvl="1"/>
            <a:r>
              <a:rPr lang="en-US" altLang="en-US" smtClean="0"/>
              <a:t>Chọn địa điểm muốn tìm</a:t>
            </a:r>
          </a:p>
          <a:p>
            <a:pPr lvl="1"/>
            <a:r>
              <a:rPr lang="en-US" altLang="en-US" smtClean="0"/>
              <a:t>Lên </a:t>
            </a:r>
            <a:r>
              <a:rPr lang="en-US" altLang="en-US" b="1" smtClean="0"/>
              <a:t>View </a:t>
            </a:r>
            <a:r>
              <a:rPr lang="en-US" altLang="en-US" b="1" smtClean="0">
                <a:cs typeface="Arial" panose="020B0604020202020204" pitchFamily="34" charset="0"/>
              </a:rPr>
              <a:t>→ Eclipse.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>
              <a:cs typeface="Arial" panose="020B0604020202020204" pitchFamily="34" charset="0"/>
            </a:endParaRPr>
          </a:p>
        </p:txBody>
      </p:sp>
      <p:pic>
        <p:nvPicPr>
          <p:cNvPr id="6297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971800"/>
            <a:ext cx="191611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9765" name="AutoShape 5"/>
          <p:cNvSpPr>
            <a:spLocks noChangeArrowheads="1"/>
          </p:cNvSpPr>
          <p:nvPr/>
        </p:nvSpPr>
        <p:spPr bwMode="auto">
          <a:xfrm>
            <a:off x="1828800" y="4724400"/>
            <a:ext cx="2819400" cy="533400"/>
          </a:xfrm>
          <a:prstGeom prst="wedgeRectCallout">
            <a:avLst>
              <a:gd name="adj1" fmla="val 99889"/>
              <a:gd name="adj2" fmla="val 476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Tìm trong tương lai</a:t>
            </a:r>
          </a:p>
        </p:txBody>
      </p:sp>
      <p:sp>
        <p:nvSpPr>
          <p:cNvPr id="629766" name="AutoShape 6"/>
          <p:cNvSpPr>
            <a:spLocks noChangeArrowheads="1"/>
          </p:cNvSpPr>
          <p:nvPr/>
        </p:nvSpPr>
        <p:spPr bwMode="auto">
          <a:xfrm>
            <a:off x="1828800" y="5334000"/>
            <a:ext cx="2819400" cy="533400"/>
          </a:xfrm>
          <a:prstGeom prst="wedgeRectCallout">
            <a:avLst>
              <a:gd name="adj1" fmla="val 98819"/>
              <a:gd name="adj2" fmla="val -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Tìm trong quá khứ</a:t>
            </a:r>
          </a:p>
        </p:txBody>
      </p:sp>
    </p:spTree>
    <p:extLst>
      <p:ext uri="{BB962C8B-B14F-4D97-AF65-F5344CB8AC3E}">
        <p14:creationId xmlns:p14="http://schemas.microsoft.com/office/powerpoint/2010/main" val="351562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97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297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297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3" grpId="0" build="p"/>
      <p:bldP spid="629765" grpId="0" animBg="1"/>
      <p:bldP spid="6297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6. Thoát khỏi phần mềm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Lên File </a:t>
            </a:r>
            <a:r>
              <a:rPr lang="en-US" altLang="en-US" b="1" smtClean="0">
                <a:cs typeface="Arial" panose="020B0604020202020204" pitchFamily="34" charset="0"/>
              </a:rPr>
              <a:t>→ Exit</a:t>
            </a:r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Hoặc nhấn tổ hợp phím </a:t>
            </a:r>
            <a:r>
              <a:rPr lang="en-US" altLang="en-US" b="1" smtClean="0"/>
              <a:t>Alt+F4</a:t>
            </a:r>
            <a:r>
              <a:rPr lang="en-US" altLang="en-US" smtClean="0"/>
              <a:t>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408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31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7975"/>
            <a:ext cx="8229600" cy="1139825"/>
          </a:xfrm>
        </p:spPr>
        <p:txBody>
          <a:bodyPr/>
          <a:lstStyle/>
          <a:p>
            <a:r>
              <a:rPr lang="en-US" altLang="en-US" smtClean="0"/>
              <a:t>1. Giới thiệu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077200" cy="4419600"/>
          </a:xfrm>
        </p:spPr>
        <p:txBody>
          <a:bodyPr/>
          <a:lstStyle/>
          <a:p>
            <a:r>
              <a:rPr lang="en-US" altLang="en-US" smtClean="0"/>
              <a:t>Sun Times do một nhóm các chuyên gia thiên văn học thiết lập ra nhằm gây quĩ ủng hộ môi trường và chống nghèo đói trên trái đất.</a:t>
            </a:r>
          </a:p>
          <a:p>
            <a:r>
              <a:rPr lang="en-US" altLang="en-US" smtClean="0"/>
              <a:t>Là phần mềm miễn phí.</a:t>
            </a:r>
          </a:p>
          <a:p>
            <a:r>
              <a:rPr lang="en-US" altLang="en-US" smtClean="0"/>
              <a:t>Chức năng chính của Sun Times là cho phép quan sát nhận biết khái niệm thời gian của trái đất.</a:t>
            </a:r>
          </a:p>
        </p:txBody>
      </p:sp>
    </p:spTree>
    <p:extLst>
      <p:ext uri="{BB962C8B-B14F-4D97-AF65-F5344CB8AC3E}">
        <p14:creationId xmlns:p14="http://schemas.microsoft.com/office/powerpoint/2010/main" val="106425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4175"/>
            <a:ext cx="8229600" cy="1139825"/>
          </a:xfrm>
        </p:spPr>
        <p:txBody>
          <a:bodyPr/>
          <a:lstStyle/>
          <a:p>
            <a:r>
              <a:rPr lang="en-US" altLang="en-US" smtClean="0"/>
              <a:t>1. Giới thiệu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153400" cy="48006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sz="2400" smtClean="0"/>
              <a:t>Quan sát và nhận biết các vị trí trên màn hình.</a:t>
            </a:r>
          </a:p>
          <a:p>
            <a:pPr>
              <a:spcBef>
                <a:spcPct val="30000"/>
              </a:spcBef>
            </a:pPr>
            <a:r>
              <a:rPr lang="en-US" altLang="en-US" sz="2400" smtClean="0"/>
              <a:t>Phóng to một vùng bản đồ</a:t>
            </a:r>
          </a:p>
          <a:p>
            <a:pPr>
              <a:spcBef>
                <a:spcPct val="30000"/>
              </a:spcBef>
            </a:pPr>
            <a:r>
              <a:rPr lang="en-US" altLang="en-US" sz="2400" smtClean="0"/>
              <a:t>Nhận biết thời gian ngày và đêm</a:t>
            </a:r>
          </a:p>
          <a:p>
            <a:pPr>
              <a:spcBef>
                <a:spcPct val="30000"/>
              </a:spcBef>
            </a:pPr>
            <a:r>
              <a:rPr lang="en-US" altLang="en-US" sz="2400" smtClean="0"/>
              <a:t>Xem thông tin chi tiết 1 vị trí</a:t>
            </a:r>
          </a:p>
          <a:p>
            <a:pPr>
              <a:spcBef>
                <a:spcPct val="30000"/>
              </a:spcBef>
            </a:pPr>
            <a:r>
              <a:rPr lang="en-US" altLang="en-US" sz="2400" smtClean="0"/>
              <a:t>Đặt thời gian quan sát theo ý muốn</a:t>
            </a:r>
          </a:p>
          <a:p>
            <a:pPr>
              <a:spcBef>
                <a:spcPct val="30000"/>
              </a:spcBef>
            </a:pPr>
            <a:r>
              <a:rPr lang="en-US" altLang="en-US" sz="2400" smtClean="0"/>
              <a:t>Tìm các vị trí có thông số thời gian giống nhau</a:t>
            </a:r>
          </a:p>
          <a:p>
            <a:pPr>
              <a:spcBef>
                <a:spcPct val="30000"/>
              </a:spcBef>
            </a:pPr>
            <a:r>
              <a:rPr lang="en-US" altLang="en-US" sz="2400" smtClean="0"/>
              <a:t>Tìm kiếm nhật thực</a:t>
            </a:r>
          </a:p>
          <a:p>
            <a:pPr>
              <a:spcBef>
                <a:spcPct val="30000"/>
              </a:spcBef>
            </a:pPr>
            <a:r>
              <a:rPr lang="en-US" altLang="en-US" sz="2400" smtClean="0"/>
              <a:t>Cho thời gian chuyển động tự động</a:t>
            </a:r>
            <a:endParaRPr lang="en-US" altLang="en-US" sz="2400" b="1" smtClean="0"/>
          </a:p>
        </p:txBody>
      </p:sp>
    </p:spTree>
    <p:extLst>
      <p:ext uri="{BB962C8B-B14F-4D97-AF65-F5344CB8AC3E}">
        <p14:creationId xmlns:p14="http://schemas.microsoft.com/office/powerpoint/2010/main" val="33948979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1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2. Cài đặt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Chạy trình Setup.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pic>
        <p:nvPicPr>
          <p:cNvPr id="6144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41433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05" name="AutoShape 5"/>
          <p:cNvSpPr>
            <a:spLocks noChangeArrowheads="1"/>
          </p:cNvSpPr>
          <p:nvPr/>
        </p:nvSpPr>
        <p:spPr bwMode="auto">
          <a:xfrm>
            <a:off x="1295400" y="5105400"/>
            <a:ext cx="2286000" cy="914400"/>
          </a:xfrm>
          <a:prstGeom prst="wedgeRectCallout">
            <a:avLst>
              <a:gd name="adj1" fmla="val 57222"/>
              <a:gd name="adj2" fmla="val -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Nhấn OK để cài đặt</a:t>
            </a:r>
          </a:p>
        </p:txBody>
      </p:sp>
    </p:spTree>
    <p:extLst>
      <p:ext uri="{BB962C8B-B14F-4D97-AF65-F5344CB8AC3E}">
        <p14:creationId xmlns:p14="http://schemas.microsoft.com/office/powerpoint/2010/main" val="7393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2. Cài đặt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6154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19400"/>
            <a:ext cx="484822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429" name="AutoShape 5"/>
          <p:cNvSpPr>
            <a:spLocks noChangeArrowheads="1"/>
          </p:cNvSpPr>
          <p:nvPr/>
        </p:nvSpPr>
        <p:spPr bwMode="auto">
          <a:xfrm>
            <a:off x="1066800" y="2286000"/>
            <a:ext cx="1905000" cy="1600200"/>
          </a:xfrm>
          <a:prstGeom prst="wedgeRectCallout">
            <a:avLst>
              <a:gd name="adj1" fmla="val 98750"/>
              <a:gd name="adj2" fmla="val 365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Kích vào nút này để tiếp tục</a:t>
            </a:r>
          </a:p>
        </p:txBody>
      </p:sp>
    </p:spTree>
    <p:extLst>
      <p:ext uri="{BB962C8B-B14F-4D97-AF65-F5344CB8AC3E}">
        <p14:creationId xmlns:p14="http://schemas.microsoft.com/office/powerpoint/2010/main" val="165431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2. Cài đặt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Kích nút Continue để tiếp tục</a:t>
            </a:r>
          </a:p>
        </p:txBody>
      </p:sp>
      <p:pic>
        <p:nvPicPr>
          <p:cNvPr id="616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352425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6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2. Cài đặt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Quá trình cài đặt</a:t>
            </a:r>
          </a:p>
        </p:txBody>
      </p:sp>
      <p:pic>
        <p:nvPicPr>
          <p:cNvPr id="6174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95575"/>
            <a:ext cx="38100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22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2. Cài đặt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Kích OK để hoàn tất việc cài đặt</a:t>
            </a:r>
          </a:p>
        </p:txBody>
      </p:sp>
      <p:pic>
        <p:nvPicPr>
          <p:cNvPr id="6185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919413"/>
            <a:ext cx="257175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7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3. Khởi động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Start \ All programs \ Sun times \ </a:t>
            </a:r>
            <a:r>
              <a:rPr lang="en-US" altLang="en-US" b="1" smtClean="0"/>
              <a:t>Sun Times v5.0</a:t>
            </a:r>
            <a:endParaRPr lang="en-US" altLang="en-US" smtClean="0"/>
          </a:p>
          <a:p>
            <a:r>
              <a:rPr lang="en-US" altLang="en-US" smtClean="0"/>
              <a:t>Hoặc kích vô biểu tượng của Sun times trên nền Decktop</a:t>
            </a:r>
          </a:p>
        </p:txBody>
      </p:sp>
      <p:pic>
        <p:nvPicPr>
          <p:cNvPr id="6205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38600"/>
            <a:ext cx="114300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35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6"/>
  <p:tag name="MMPROD_UIDATA" val="&lt;database version=&quot;11.0&quot;&gt;&lt;object type=&quot;1&quot; unique_id=&quot;10001&quot;&gt;&lt;object type=&quot;2&quot; unique_id=&quot;11527&quot;&gt;&lt;object type=&quot;3&quot; unique_id=&quot;11528&quot;&gt;&lt;property id=&quot;20148&quot; value=&quot;5&quot;/&gt;&lt;property id=&quot;20300&quot; value=&quot;Slide 1 - &amp;quot;Bài 2 Quan sát thời gian trái đất bằng SunTimes&amp;quot;&quot;/&gt;&lt;property id=&quot;20307&quot; value=&quot;257&quot;/&gt;&lt;/object&gt;&lt;object type=&quot;3&quot; unique_id=&quot;11529&quot;&gt;&lt;property id=&quot;20148&quot; value=&quot;5&quot;/&gt;&lt;property id=&quot;20300&quot; value=&quot;Slide 2 - &amp;quot;1. Giới thiệu&amp;quot;&quot;/&gt;&lt;property id=&quot;20307&quot; value=&quot;258&quot;/&gt;&lt;/object&gt;&lt;object type=&quot;3&quot; unique_id=&quot;11530&quot;&gt;&lt;property id=&quot;20148&quot; value=&quot;5&quot;/&gt;&lt;property id=&quot;20300&quot; value=&quot;Slide 3 - &amp;quot;1. Giới thiệu&amp;quot;&quot;/&gt;&lt;property id=&quot;20307&quot; value=&quot;259&quot;/&gt;&lt;/object&gt;&lt;object type=&quot;3&quot; unique_id=&quot;11531&quot;&gt;&lt;property id=&quot;20148&quot; value=&quot;5&quot;/&gt;&lt;property id=&quot;20300&quot; value=&quot;Slide 4 - &amp;quot;2. Cài đặt&amp;quot;&quot;/&gt;&lt;property id=&quot;20307&quot; value=&quot;260&quot;/&gt;&lt;/object&gt;&lt;object type=&quot;3&quot; unique_id=&quot;11532&quot;&gt;&lt;property id=&quot;20148&quot; value=&quot;5&quot;/&gt;&lt;property id=&quot;20300&quot; value=&quot;Slide 5 - &amp;quot;2. Cài đặt&amp;quot;&quot;/&gt;&lt;property id=&quot;20307&quot; value=&quot;261&quot;/&gt;&lt;/object&gt;&lt;object type=&quot;3&quot; unique_id=&quot;11533&quot;&gt;&lt;property id=&quot;20148&quot; value=&quot;5&quot;/&gt;&lt;property id=&quot;20300&quot; value=&quot;Slide 6 - &amp;quot;2. Cài đặt&amp;quot;&quot;/&gt;&lt;property id=&quot;20307&quot; value=&quot;262&quot;/&gt;&lt;/object&gt;&lt;object type=&quot;3&quot; unique_id=&quot;11534&quot;&gt;&lt;property id=&quot;20148&quot; value=&quot;5&quot;/&gt;&lt;property id=&quot;20300&quot; value=&quot;Slide 7 - &amp;quot;2. Cài đặt&amp;quot;&quot;/&gt;&lt;property id=&quot;20307&quot; value=&quot;263&quot;/&gt;&lt;/object&gt;&lt;object type=&quot;3&quot; unique_id=&quot;11535&quot;&gt;&lt;property id=&quot;20148&quot; value=&quot;5&quot;/&gt;&lt;property id=&quot;20300&quot; value=&quot;Slide 8 - &amp;quot;2. Cài đặt&amp;quot;&quot;/&gt;&lt;property id=&quot;20307&quot; value=&quot;264&quot;/&gt;&lt;/object&gt;&lt;object type=&quot;3&quot; unique_id=&quot;11536&quot;&gt;&lt;property id=&quot;20148&quot; value=&quot;5&quot;/&gt;&lt;property id=&quot;20300&quot; value=&quot;Slide 9 - &amp;quot;3. Khởi động&amp;quot;&quot;/&gt;&lt;property id=&quot;20307&quot; value=&quot;265&quot;/&gt;&lt;/object&gt;&lt;object type=&quot;3&quot; unique_id=&quot;11537&quot;&gt;&lt;property id=&quot;20148&quot; value=&quot;5&quot;/&gt;&lt;property id=&quot;20300&quot; value=&quot;Slide 10 - &amp;quot;4. Màn hình chính&amp;quot;&quot;/&gt;&lt;property id=&quot;20307&quot; value=&quot;266&quot;/&gt;&lt;/object&gt;&lt;object type=&quot;3&quot; unique_id=&quot;11538&quot;&gt;&lt;property id=&quot;20148&quot; value=&quot;5&quot;/&gt;&lt;property id=&quot;20300&quot; value=&quot;Slide 11 - &amp;quot;5. Hướng dẫn sử dụng&amp;quot;&quot;/&gt;&lt;property id=&quot;20307&quot; value=&quot;267&quot;/&gt;&lt;/object&gt;&lt;object type=&quot;3&quot; unique_id=&quot;11539&quot;&gt;&lt;property id=&quot;20148&quot; value=&quot;5&quot;/&gt;&lt;property id=&quot;20300&quot; value=&quot;Slide 12 - &amp;quot;5. Hướng dẫn sử dụng&amp;quot;&quot;/&gt;&lt;property id=&quot;20307&quot; value=&quot;268&quot;/&gt;&lt;/object&gt;&lt;object type=&quot;3&quot; unique_id=&quot;11540&quot;&gt;&lt;property id=&quot;20148&quot; value=&quot;5&quot;/&gt;&lt;property id=&quot;20300&quot; value=&quot;Slide 13 - &amp;quot;5. Hướng dẫn sử dụng&amp;quot;&quot;/&gt;&lt;property id=&quot;20307&quot; value=&quot;269&quot;/&gt;&lt;/object&gt;&lt;object type=&quot;3&quot; unique_id=&quot;11541&quot;&gt;&lt;property id=&quot;20148&quot; value=&quot;5&quot;/&gt;&lt;property id=&quot;20300&quot; value=&quot;Slide 14 - &amp;quot;5. Hướng dẫn sử dụng&amp;quot;&quot;/&gt;&lt;property id=&quot;20307&quot; value=&quot;270&quot;/&gt;&lt;/object&gt;&lt;object type=&quot;3&quot; unique_id=&quot;11542&quot;&gt;&lt;property id=&quot;20148&quot; value=&quot;5&quot;/&gt;&lt;property id=&quot;20300&quot; value=&quot;Slide 15 - &amp;quot;5. Hướng dẫn sử dụng&amp;quot;&quot;/&gt;&lt;property id=&quot;20307&quot; value=&quot;271&quot;/&gt;&lt;/object&gt;&lt;object type=&quot;3&quot; unique_id=&quot;11543&quot;&gt;&lt;property id=&quot;20148&quot; value=&quot;5&quot;/&gt;&lt;property id=&quot;20300&quot; value=&quot;Slide 16 - &amp;quot;5. Hướng dẫn sử dụng&amp;quot;&quot;/&gt;&lt;property id=&quot;20307&quot; value=&quot;272&quot;/&gt;&lt;/object&gt;&lt;object type=&quot;3&quot; unique_id=&quot;11544&quot;&gt;&lt;property id=&quot;20148&quot; value=&quot;5&quot;/&gt;&lt;property id=&quot;20300&quot; value=&quot;Slide 17 - &amp;quot;6. Thoát khỏi phần mềm&amp;quot;&quot;/&gt;&lt;property id=&quot;20307&quot; value=&quot;273&quot;/&gt;&lt;/object&gt;&lt;/object&gt;&lt;object type=&quot;8&quot; unique_id=&quot;1156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455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Layers</vt:lpstr>
      <vt:lpstr>Bài 2 Quan sát thời gian trái đất bằng SunTimes</vt:lpstr>
      <vt:lpstr>1. Giới thiệu</vt:lpstr>
      <vt:lpstr>1. Giới thiệu</vt:lpstr>
      <vt:lpstr>2. Cài đặt</vt:lpstr>
      <vt:lpstr>2. Cài đặt</vt:lpstr>
      <vt:lpstr>2. Cài đặt</vt:lpstr>
      <vt:lpstr>2. Cài đặt</vt:lpstr>
      <vt:lpstr>2. Cài đặt</vt:lpstr>
      <vt:lpstr>3. Khởi động</vt:lpstr>
      <vt:lpstr>4. Màn hình chính</vt:lpstr>
      <vt:lpstr>5. Hướng dẫn sử dụng</vt:lpstr>
      <vt:lpstr>5. Hướng dẫn sử dụng</vt:lpstr>
      <vt:lpstr>5. Hướng dẫn sử dụng</vt:lpstr>
      <vt:lpstr>5. Hướng dẫn sử dụng</vt:lpstr>
      <vt:lpstr>5. Hướng dẫn sử dụng</vt:lpstr>
      <vt:lpstr>5. Hướng dẫn sử dụng</vt:lpstr>
      <vt:lpstr>6. Thoát khỏi phần mềm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 Quan sát thời gian trái đất bằng SunTimes</dc:title>
  <dc:creator>User</dc:creator>
  <cp:lastModifiedBy>User</cp:lastModifiedBy>
  <cp:revision>1</cp:revision>
  <dcterms:created xsi:type="dcterms:W3CDTF">2018-10-20T21:59:44Z</dcterms:created>
  <dcterms:modified xsi:type="dcterms:W3CDTF">2018-10-20T22:00:03Z</dcterms:modified>
</cp:coreProperties>
</file>