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4"/>
  </p:notesMasterIdLst>
  <p:sldIdLst>
    <p:sldId id="260" r:id="rId3"/>
    <p:sldId id="259" r:id="rId4"/>
    <p:sldId id="293" r:id="rId5"/>
    <p:sldId id="256" r:id="rId6"/>
    <p:sldId id="291" r:id="rId7"/>
    <p:sldId id="275" r:id="rId8"/>
    <p:sldId id="262" r:id="rId9"/>
    <p:sldId id="294" r:id="rId10"/>
    <p:sldId id="300" r:id="rId11"/>
    <p:sldId id="301" r:id="rId12"/>
    <p:sldId id="299" r:id="rId13"/>
    <p:sldId id="278" r:id="rId14"/>
    <p:sldId id="283" r:id="rId15"/>
    <p:sldId id="284" r:id="rId16"/>
    <p:sldId id="285" r:id="rId17"/>
    <p:sldId id="286" r:id="rId18"/>
    <p:sldId id="287" r:id="rId19"/>
    <p:sldId id="288" r:id="rId20"/>
    <p:sldId id="272" r:id="rId21"/>
    <p:sldId id="290" r:id="rId22"/>
    <p:sldId id="273" r:id="rId2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1"/>
  </p:normalViewPr>
  <p:slideViewPr>
    <p:cSldViewPr snapToGrid="0" snapToObjects="1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AF113-D3E0-478D-B99A-72E7014CAAF3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B2D44-AAF9-445E-8ED2-BE5460F2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6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882870172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7882870172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0575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E2599-44C4-D643-876A-DCCD126C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FBF85-8D17-B449-9364-6A610C840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F574E-A9F2-9948-909E-094DA875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AA14D-2BF8-EF4B-95B1-5B46B7C7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2A47D-3E6F-2543-B23C-A7408A22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843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84C07-046F-044B-AFF6-483F6CC6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B0D8DF-4750-E846-9BC7-134BAF616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A96DB-ACF7-804A-BBFB-91D4C4FF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45A9F-2D64-774D-B5D2-47E7B8F9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417E7-F316-D142-9CB8-D22E3B83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174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51CE6A-56C0-AB43-8E92-2AFBED7F9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993075-B871-FC4E-A49E-FE858DF3B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69CB9-FE3C-9B43-9913-8D7A7B3B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4929B-6707-7C47-80A0-7BE9DA131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7D01F-406E-2240-A715-5BDB687D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4664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1DB2-93A2-3C4E-BCF9-77F36F63F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47244C-653E-4A49-9B75-A2E4C68B2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69727-CF2D-1F42-973E-D72FCF69F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F8FD1-BDAB-5D4A-9709-5EC6EFBE9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A81A8-1CB5-2A46-B164-F178C40A4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498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40852-6970-A74E-8E57-352AA6349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AE6A2-19AC-564D-8144-4C8E9ED80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E00A3-6AEE-3E40-8387-EED578060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D2934-0880-B743-8D34-CEE976AE7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2B2B3-4562-BB4F-8B9E-ACBC0BF7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424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4066F-383F-A940-90D6-A1DCAB9F1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AC51D-E71A-3949-87B6-251AC62C1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81880-56AE-784D-9AFC-D64B60A1D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51C03-EAAD-0E4D-84D4-4990E8210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3E9DE-5032-9C4C-B76C-2F381CC85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934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13FF-243A-F74F-8B30-27AE8FDF3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13AFE-184B-5A40-866D-7C562D7CE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7FE09-2F52-4243-9B85-D0895D065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176A3-A6AA-5844-8FE3-DA8430A4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4416C6-AB49-5540-8044-48DC1AD1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F1FD7-4E68-7840-BBA2-E7C2213E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7F7E9-E044-4E4A-973E-E13D4B81B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610FE-2DB2-724F-8D87-9FB99AA59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DBD56-0A7C-2441-B958-53A6C2D6A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62AD6-479A-4442-A5E7-36E1B92BD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D4A238-37BB-DB4A-9C82-D52B835C4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DCA21B-716A-D141-8D6E-8EAC49100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F23CC-22F6-E449-ABB9-407EA3FF9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F3A8CB-7856-EB4C-A46D-A7A089FA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577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67397-EBD0-5642-91D2-BADB309B4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FD2DA7-F609-B547-B5A7-33338ACE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CF7819-CFF2-0947-B4B2-6ABF3F1E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58BE79-F7A5-184F-941C-278B0BDB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049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09DF4F-21CB-1449-8095-197BE1456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DFA759-7EC4-B843-B560-3161B049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35F24-533B-0F40-9F48-9E20EFEF8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941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EC0A7-6A55-8341-8B71-82636FB9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EEF66-FED2-9E41-823F-6AFE4B59B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5FF64-9435-2846-88D4-B418C2704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01DEA-92A9-D345-9FE5-486A954A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DF982-5E81-CC4F-AA5B-CA33CB70D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EB9EE-33AD-6045-B04B-0B6EE8DBB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8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36DA8-7BAA-5D42-83CA-84AE827A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0F7A1-EB62-934F-B9A7-CA57B557F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B9DFD-C8D3-3C44-B0D5-7BF6616A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704E4-185E-3E4F-BEBC-2A76647B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6325F-0762-694E-AAD1-9A2FD043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C93CA4E-8F35-F040-9D8E-0C4304313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37" b="7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65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77B2A-3DFB-0E42-B896-039EE495A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AB5C30-0F7D-D640-B41F-A1B68F1397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48767-CF3A-0342-A8EE-2ACCE1685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A23A9A-91B9-1941-BFD8-ED989D945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7D8B9-302A-8D4E-AA21-F39BEE05C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78417-2F18-C44E-914A-DFA731D5E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766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A4A49-9635-4344-8E05-83FC3BE9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72A583-EEBA-7A40-A57F-D23683118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EF7A5-4E3B-9144-818F-B92CCCFDB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D8FCB-561F-D044-B44C-6E813FBE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8DE4-6DEA-6B4E-95FE-EE277B10D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451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687A9E-D2C5-9747-8630-D31BCD815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E4733-1100-4A4D-9B49-E7B7DDCC1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8D385-E6A4-5348-B3F2-5A5CF2D9E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D0C45-ED64-2145-9492-B38FE463C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FA143-14FB-A643-8C6C-8FFE051D3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806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514FF78A-4001-4641-B1FE-369B9941E5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1B4AC09A-B671-0649-96EC-66EEC26F36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F67B483E-81A5-C947-9969-29E26B99D3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1E2A9-D1DA-E042-9827-3C232B9B8AD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661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-100" y="1"/>
            <a:ext cx="12191888" cy="6848908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443193" y="226821"/>
            <a:ext cx="11375607" cy="638593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415737" y="201665"/>
            <a:ext cx="11423472" cy="6423736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914400" y="593367"/>
            <a:ext cx="1036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914400" y="1536633"/>
            <a:ext cx="1036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4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04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F388E-3BCF-1F47-84AC-D783E5EF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75079-0FC1-AC4E-B65E-9508171A7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D3914-6327-4C4F-BD6B-CF1A8F3A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B2FE8-8625-3C43-9014-5A431ABC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126B7-FB7A-6C4D-B6E8-7A7AD3D3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999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6F8E-EF19-3B49-B8C6-451E99BA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F8868-5C82-8F44-843E-13ACC75C2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A4B59-2DF0-2D4D-81DC-4B5D1BEDA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BDB5D-AC0A-A24B-886F-29826BC4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8/4/2023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3ED2E-7511-8144-97D6-45497E29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5F0DF-67F8-5C49-987A-535B0A67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671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B8C6B-11E7-5347-901B-A4FA2A91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ABDFF-3AD9-B94B-8D98-B4AED0796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4D1E3-70D4-CB40-9DE6-D0C3E4827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D97218-4E18-C446-89E6-B367A43A0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5BB46D-CB89-5A45-AC0F-37D1AF15F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0AEACF-67F4-7140-A45C-1DB7529C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8/4/2023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BCC459-C0FB-5243-BDEF-C5C4A1DC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3583BC-8C88-D94A-A827-1CF1BD2E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470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4A60C-1523-BC43-8DFD-4824BE20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5F2415-FB33-0643-B3CC-94377FCB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8/4/2023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66C06D-B3AF-4147-9D18-DD421936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C72309-C4D9-CC4C-B4E0-28A37FF0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136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FBCE91-98BD-7F42-9EB2-03387EAB5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8/4/2023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E85E20-1072-844A-A4FB-EC5E6A48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D6AFA-FE69-C640-9E37-4A778F1C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136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FF024-E972-4641-BBDC-75D947E3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7420A-E054-FE40-AA4C-27C033670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7CE29-67C0-1740-AEE1-B4A33F436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06563-8279-914A-B5DE-C03AE1A1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8/4/2023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A42F0-05AB-3246-B134-957CE5ED7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4F9F4-5931-F84A-BCD5-37E44A1A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759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9EA94-4E31-2440-8789-7CE2AEA2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07E50E-4F25-CA48-8CFD-CFA9AB257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C266F-1DFC-EC43-8DB7-3F761E64C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3482F-2AF9-6540-B7FE-7DBCA984A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8/4/2023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CD735-9E52-874D-94CA-8F326ADA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E8648-DEB3-654A-9F9F-055C776C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059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54EA24-9EF0-7C42-A209-DF3B945D5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6266B-73D1-2C46-91BC-C9122C544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6082A-8886-654E-9F84-D814F579D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18BF-1DEF-AF45-856A-D94288752618}" type="datetimeFigureOut">
              <a:rPr lang="x-none" smtClean="0"/>
              <a:t>8/4/2023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36F96-BFA6-7F4D-B33D-B6226CF3A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691A1-6AC7-844A-8F98-B580B30E2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350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401DE-0886-224E-BAB8-0A1D8206C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92DBE-877C-214D-8280-1CAEFE9DB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C8E34-0FC0-1B4F-8C3C-B9F21314F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C6065-BA73-2848-A90E-069039278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EEF5D-512C-2342-86F1-E61216AC6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80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18.xml"/><Relationship Id="rId3" Type="http://schemas.openxmlformats.org/officeDocument/2006/relationships/slideLayout" Target="../slideLayouts/slideLayout2.xml"/><Relationship Id="rId7" Type="http://schemas.openxmlformats.org/officeDocument/2006/relationships/slide" Target="slide16.xml"/><Relationship Id="rId12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5.xml"/><Relationship Id="rId11" Type="http://schemas.openxmlformats.org/officeDocument/2006/relationships/image" Target="../media/image10.gif"/><Relationship Id="rId5" Type="http://schemas.openxmlformats.org/officeDocument/2006/relationships/slide" Target="slide14.xml"/><Relationship Id="rId10" Type="http://schemas.openxmlformats.org/officeDocument/2006/relationships/image" Target="../media/image9.gif"/><Relationship Id="rId4" Type="http://schemas.openxmlformats.org/officeDocument/2006/relationships/image" Target="../media/image7.png"/><Relationship Id="rId9" Type="http://schemas.openxmlformats.org/officeDocument/2006/relationships/image" Target="../media/image8.gif"/><Relationship Id="rId14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3.xml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3.xml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4.png"/><Relationship Id="rId1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12.png"/><Relationship Id="rId15" Type="http://schemas.openxmlformats.org/officeDocument/2006/relationships/slide" Target="slide13.xml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4.png"/><Relationship Id="rId1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3.xml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6.png"/><Relationship Id="rId5" Type="http://schemas.openxmlformats.org/officeDocument/2006/relationships/image" Target="../media/image12.png"/><Relationship Id="rId15" Type="http://schemas.openxmlformats.org/officeDocument/2006/relationships/image" Target="../media/image2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4.png"/><Relationship Id="rId1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3.xml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svg"/><Relationship Id="rId5" Type="http://schemas.openxmlformats.org/officeDocument/2006/relationships/image" Target="../media/image6.png"/><Relationship Id="rId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7601"/>
            <a:ext cx="12192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57348" name="Picture 4" descr="tdongva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1"/>
            <a:ext cx="6248400" cy="6151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Group 5"/>
          <p:cNvGrpSpPr>
            <a:grpSpLocks/>
          </p:cNvGrpSpPr>
          <p:nvPr/>
        </p:nvGrpSpPr>
        <p:grpSpPr bwMode="auto">
          <a:xfrm>
            <a:off x="4267200" y="609600"/>
            <a:ext cx="4572000" cy="5638800"/>
            <a:chOff x="-144" y="240"/>
            <a:chExt cx="3274" cy="4080"/>
          </a:xfrm>
        </p:grpSpPr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-144" y="240"/>
              <a:ext cx="2784" cy="4080"/>
              <a:chOff x="-144" y="240"/>
              <a:chExt cx="2784" cy="4080"/>
            </a:xfrm>
          </p:grpSpPr>
          <p:grpSp>
            <p:nvGrpSpPr>
              <p:cNvPr id="4104" name="Group 7"/>
              <p:cNvGrpSpPr>
                <a:grpSpLocks/>
              </p:cNvGrpSpPr>
              <p:nvPr/>
            </p:nvGrpSpPr>
            <p:grpSpPr bwMode="auto">
              <a:xfrm>
                <a:off x="-144" y="240"/>
                <a:ext cx="2784" cy="4080"/>
                <a:chOff x="-144" y="240"/>
                <a:chExt cx="2784" cy="4080"/>
              </a:xfrm>
            </p:grpSpPr>
            <p:sp>
              <p:nvSpPr>
                <p:cNvPr id="410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113" y="2208"/>
                  <a:ext cx="491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sz="800" b="1">
                      <a:solidFill>
                        <a:srgbClr val="FF3300"/>
                      </a:solidFill>
                      <a:latin typeface="Bodoni MT Black" panose="02070A03080606020203" pitchFamily="18" charset="0"/>
                    </a:rPr>
                    <a:t>ĐÀ NẴNG</a:t>
                  </a:r>
                </a:p>
              </p:txBody>
            </p:sp>
            <p:grpSp>
              <p:nvGrpSpPr>
                <p:cNvPr id="4107" name="Group 9"/>
                <p:cNvGrpSpPr>
                  <a:grpSpLocks/>
                </p:cNvGrpSpPr>
                <p:nvPr/>
              </p:nvGrpSpPr>
              <p:grpSpPr bwMode="auto">
                <a:xfrm>
                  <a:off x="-144" y="240"/>
                  <a:ext cx="2784" cy="4080"/>
                  <a:chOff x="-144" y="240"/>
                  <a:chExt cx="2784" cy="4080"/>
                </a:xfrm>
              </p:grpSpPr>
              <p:sp>
                <p:nvSpPr>
                  <p:cNvPr id="4108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8" y="960"/>
                    <a:ext cx="607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sz="800">
                        <a:solidFill>
                          <a:srgbClr val="FF3300"/>
                        </a:solidFill>
                        <a:latin typeface="Bodoni MT Black" panose="02070A03080606020203" pitchFamily="18" charset="0"/>
                      </a:rPr>
                      <a:t>HẢI PHÒNG</a:t>
                    </a:r>
                  </a:p>
                </p:txBody>
              </p:sp>
              <p:grpSp>
                <p:nvGrpSpPr>
                  <p:cNvPr id="4109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-144" y="240"/>
                    <a:ext cx="2784" cy="4080"/>
                    <a:chOff x="-144" y="240"/>
                    <a:chExt cx="2784" cy="4080"/>
                  </a:xfrm>
                </p:grpSpPr>
                <p:sp>
                  <p:nvSpPr>
                    <p:cNvPr id="4110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2" y="1440"/>
                      <a:ext cx="394" cy="1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800" b="1">
                          <a:solidFill>
                            <a:srgbClr val="FF3300"/>
                          </a:solidFill>
                          <a:latin typeface="Bodoni MT Black" panose="02070A03080606020203" pitchFamily="18" charset="0"/>
                        </a:rPr>
                        <a:t>VINH</a:t>
                      </a:r>
                    </a:p>
                  </p:txBody>
                </p:sp>
                <p:grpSp>
                  <p:nvGrpSpPr>
                    <p:cNvPr id="4111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44" y="240"/>
                      <a:ext cx="2784" cy="4080"/>
                      <a:chOff x="-144" y="240"/>
                      <a:chExt cx="2784" cy="4080"/>
                    </a:xfrm>
                  </p:grpSpPr>
                  <p:grpSp>
                    <p:nvGrpSpPr>
                      <p:cNvPr id="4112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44" y="240"/>
                        <a:ext cx="2784" cy="4080"/>
                        <a:chOff x="480" y="240"/>
                        <a:chExt cx="2784" cy="4080"/>
                      </a:xfrm>
                    </p:grpSpPr>
                    <p:grpSp>
                      <p:nvGrpSpPr>
                        <p:cNvPr id="4114" name="Group 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0" y="240"/>
                          <a:ext cx="2784" cy="4080"/>
                          <a:chOff x="480" y="240"/>
                          <a:chExt cx="2784" cy="4080"/>
                        </a:xfrm>
                      </p:grpSpPr>
                      <p:grpSp>
                        <p:nvGrpSpPr>
                          <p:cNvPr id="4116" name="Group 1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80" y="240"/>
                            <a:ext cx="2784" cy="4080"/>
                            <a:chOff x="480" y="240"/>
                            <a:chExt cx="2784" cy="4080"/>
                          </a:xfrm>
                        </p:grpSpPr>
                        <p:grpSp>
                          <p:nvGrpSpPr>
                            <p:cNvPr id="4118" name="Group 1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80" y="240"/>
                              <a:ext cx="2784" cy="4080"/>
                              <a:chOff x="1248" y="240"/>
                              <a:chExt cx="2784" cy="4080"/>
                            </a:xfrm>
                          </p:grpSpPr>
                          <p:grpSp>
                            <p:nvGrpSpPr>
                              <p:cNvPr id="4120" name="Group 1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248" y="240"/>
                                <a:ext cx="2784" cy="4080"/>
                                <a:chOff x="1248" y="240"/>
                                <a:chExt cx="2784" cy="4080"/>
                              </a:xfrm>
                            </p:grpSpPr>
                            <p:grpSp>
                              <p:nvGrpSpPr>
                                <p:cNvPr id="4122" name="Group 1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248" y="240"/>
                                  <a:ext cx="2784" cy="4080"/>
                                  <a:chOff x="1248" y="240"/>
                                  <a:chExt cx="2784" cy="4080"/>
                                </a:xfrm>
                              </p:grpSpPr>
                              <p:grpSp>
                                <p:nvGrpSpPr>
                                  <p:cNvPr id="4124" name="Group 2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248" y="240"/>
                                    <a:ext cx="2784" cy="4080"/>
                                    <a:chOff x="1056" y="288"/>
                                    <a:chExt cx="2304" cy="3840"/>
                                  </a:xfrm>
                                </p:grpSpPr>
                                <p:grpSp>
                                  <p:nvGrpSpPr>
                                    <p:cNvPr id="4126" name="Group 2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056" y="288"/>
                                      <a:ext cx="2304" cy="3840"/>
                                      <a:chOff x="1056" y="288"/>
                                      <a:chExt cx="2304" cy="3840"/>
                                    </a:xfrm>
                                  </p:grpSpPr>
                                  <p:grpSp>
                                    <p:nvGrpSpPr>
                                      <p:cNvPr id="4128" name="Group 22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1056" y="288"/>
                                        <a:ext cx="2304" cy="3840"/>
                                        <a:chOff x="1200" y="288"/>
                                        <a:chExt cx="2304" cy="3840"/>
                                      </a:xfrm>
                                    </p:grpSpPr>
                                    <p:grpSp>
                                      <p:nvGrpSpPr>
                                        <p:cNvPr id="4130" name="Group 23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1200" y="288"/>
                                          <a:ext cx="2304" cy="3840"/>
                                          <a:chOff x="1200" y="288"/>
                                          <a:chExt cx="2304" cy="3840"/>
                                        </a:xfrm>
                                      </p:grpSpPr>
                                      <p:grpSp>
                                        <p:nvGrpSpPr>
                                          <p:cNvPr id="4132" name="Group 24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200" y="288"/>
                                            <a:ext cx="2304" cy="3840"/>
                                            <a:chOff x="1200" y="288"/>
                                            <a:chExt cx="2304" cy="3840"/>
                                          </a:xfrm>
                                        </p:grpSpPr>
                                        <p:grpSp>
                                          <p:nvGrpSpPr>
                                            <p:cNvPr id="4134" name="Group 25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1200" y="288"/>
                                              <a:ext cx="2304" cy="3840"/>
                                              <a:chOff x="1200" y="288"/>
                                              <a:chExt cx="2304" cy="3840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4136" name="Group 26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1200" y="288"/>
                                                <a:ext cx="2304" cy="3840"/>
                                                <a:chOff x="1200" y="288"/>
                                                <a:chExt cx="2304" cy="3840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4138" name="Group 27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1200" y="288"/>
                                                  <a:ext cx="2304" cy="3840"/>
                                                  <a:chOff x="1200" y="288"/>
                                                  <a:chExt cx="2304" cy="3840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4140" name="Group 28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1200" y="288"/>
                                                    <a:ext cx="2304" cy="3840"/>
                                                    <a:chOff x="1200" y="288"/>
                                                    <a:chExt cx="2304" cy="3840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4142" name="Group 29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1200" y="288"/>
                                                      <a:ext cx="2304" cy="3840"/>
                                                      <a:chOff x="1200" y="288"/>
                                                      <a:chExt cx="2304" cy="3840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4144" name="Group 30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1200" y="288"/>
                                                        <a:ext cx="2304" cy="3840"/>
                                                        <a:chOff x="1200" y="288"/>
                                                        <a:chExt cx="2304" cy="3840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4146" name="Freeform 31"/>
                                                        <p:cNvSpPr>
                                                          <a:spLocks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1200" y="288"/>
                                                          <a:ext cx="2304" cy="384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T0" fmla="*/ 1094 w 2339"/>
                                                            <a:gd name="T1" fmla="*/ 444 h 3833"/>
                                                            <a:gd name="T2" fmla="*/ 1028 w 2339"/>
                                                            <a:gd name="T3" fmla="*/ 183 h 3833"/>
                                                            <a:gd name="T4" fmla="*/ 919 w 2339"/>
                                                            <a:gd name="T5" fmla="*/ 128 h 3833"/>
                                                            <a:gd name="T6" fmla="*/ 744 w 2339"/>
                                                            <a:gd name="T7" fmla="*/ 46 h 3833"/>
                                                            <a:gd name="T8" fmla="*/ 609 w 2339"/>
                                                            <a:gd name="T9" fmla="*/ 64 h 3833"/>
                                                            <a:gd name="T10" fmla="*/ 498 w 2339"/>
                                                            <a:gd name="T11" fmla="*/ 165 h 3833"/>
                                                            <a:gd name="T12" fmla="*/ 383 w 2339"/>
                                                            <a:gd name="T13" fmla="*/ 183 h 3833"/>
                                                            <a:gd name="T14" fmla="*/ 305 w 2339"/>
                                                            <a:gd name="T15" fmla="*/ 201 h 3833"/>
                                                            <a:gd name="T16" fmla="*/ 132 w 2339"/>
                                                            <a:gd name="T17" fmla="*/ 156 h 3833"/>
                                                            <a:gd name="T18" fmla="*/ 33 w 2339"/>
                                                            <a:gd name="T19" fmla="*/ 334 h 3833"/>
                                                            <a:gd name="T20" fmla="*/ 168 w 2339"/>
                                                            <a:gd name="T21" fmla="*/ 425 h 3833"/>
                                                            <a:gd name="T22" fmla="*/ 305 w 2339"/>
                                                            <a:gd name="T23" fmla="*/ 691 h 3833"/>
                                                            <a:gd name="T24" fmla="*/ 427 w 2339"/>
                                                            <a:gd name="T25" fmla="*/ 672 h 3833"/>
                                                            <a:gd name="T26" fmla="*/ 531 w 2339"/>
                                                            <a:gd name="T27" fmla="*/ 718 h 3833"/>
                                                            <a:gd name="T28" fmla="*/ 596 w 2339"/>
                                                            <a:gd name="T29" fmla="*/ 896 h 3833"/>
                                                            <a:gd name="T30" fmla="*/ 525 w 2339"/>
                                                            <a:gd name="T31" fmla="*/ 1034 h 3833"/>
                                                            <a:gd name="T32" fmla="*/ 409 w 2339"/>
                                                            <a:gd name="T33" fmla="*/ 1061 h 3833"/>
                                                            <a:gd name="T34" fmla="*/ 583 w 2339"/>
                                                            <a:gd name="T35" fmla="*/ 1226 h 3833"/>
                                                            <a:gd name="T36" fmla="*/ 732 w 2339"/>
                                                            <a:gd name="T37" fmla="*/ 1450 h 3833"/>
                                                            <a:gd name="T38" fmla="*/ 899 w 2339"/>
                                                            <a:gd name="T39" fmla="*/ 1669 h 3833"/>
                                                            <a:gd name="T40" fmla="*/ 913 w 2339"/>
                                                            <a:gd name="T41" fmla="*/ 1724 h 3833"/>
                                                            <a:gd name="T42" fmla="*/ 977 w 2339"/>
                                                            <a:gd name="T43" fmla="*/ 1879 h 3833"/>
                                                            <a:gd name="T44" fmla="*/ 1107 w 2339"/>
                                                            <a:gd name="T45" fmla="*/ 1965 h 3833"/>
                                                            <a:gd name="T46" fmla="*/ 1152 w 2339"/>
                                                            <a:gd name="T47" fmla="*/ 2140 h 3833"/>
                                                            <a:gd name="T48" fmla="*/ 1178 w 2339"/>
                                                            <a:gd name="T49" fmla="*/ 2593 h 3833"/>
                                                            <a:gd name="T50" fmla="*/ 1146 w 2339"/>
                                                            <a:gd name="T51" fmla="*/ 2940 h 3833"/>
                                                            <a:gd name="T52" fmla="*/ 1074 w 2339"/>
                                                            <a:gd name="T53" fmla="*/ 3036 h 3833"/>
                                                            <a:gd name="T54" fmla="*/ 945 w 2339"/>
                                                            <a:gd name="T55" fmla="*/ 3079 h 3833"/>
                                                            <a:gd name="T56" fmla="*/ 840 w 2339"/>
                                                            <a:gd name="T57" fmla="*/ 3145 h 3833"/>
                                                            <a:gd name="T58" fmla="*/ 848 w 2339"/>
                                                            <a:gd name="T59" fmla="*/ 3292 h 3833"/>
                                                            <a:gd name="T60" fmla="*/ 802 w 2339"/>
                                                            <a:gd name="T61" fmla="*/ 3302 h 3833"/>
                                                            <a:gd name="T62" fmla="*/ 525 w 2339"/>
                                                            <a:gd name="T63" fmla="*/ 3439 h 3833"/>
                                                            <a:gd name="T64" fmla="*/ 622 w 2339"/>
                                                            <a:gd name="T65" fmla="*/ 3558 h 3833"/>
                                                            <a:gd name="T66" fmla="*/ 641 w 2339"/>
                                                            <a:gd name="T67" fmla="*/ 3955 h 3833"/>
                                                            <a:gd name="T68" fmla="*/ 739 w 2339"/>
                                                            <a:gd name="T69" fmla="*/ 3873 h 3833"/>
                                                            <a:gd name="T70" fmla="*/ 892 w 2339"/>
                                                            <a:gd name="T71" fmla="*/ 3695 h 3833"/>
                                                            <a:gd name="T72" fmla="*/ 983 w 2339"/>
                                                            <a:gd name="T73" fmla="*/ 3642 h 3833"/>
                                                            <a:gd name="T74" fmla="*/ 1062 w 2339"/>
                                                            <a:gd name="T75" fmla="*/ 3475 h 3833"/>
                                                            <a:gd name="T76" fmla="*/ 1396 w 2339"/>
                                                            <a:gd name="T77" fmla="*/ 3347 h 3833"/>
                                                            <a:gd name="T78" fmla="*/ 1526 w 2339"/>
                                                            <a:gd name="T79" fmla="*/ 3265 h 3833"/>
                                                            <a:gd name="T80" fmla="*/ 1584 w 2339"/>
                                                            <a:gd name="T81" fmla="*/ 3112 h 3833"/>
                                                            <a:gd name="T82" fmla="*/ 1617 w 2339"/>
                                                            <a:gd name="T83" fmla="*/ 2885 h 3833"/>
                                                            <a:gd name="T84" fmla="*/ 1579 w 2339"/>
                                                            <a:gd name="T85" fmla="*/ 2593 h 3833"/>
                                                            <a:gd name="T86" fmla="*/ 1436 w 2339"/>
                                                            <a:gd name="T87" fmla="*/ 2158 h 3833"/>
                                                            <a:gd name="T88" fmla="*/ 1312 w 2339"/>
                                                            <a:gd name="T89" fmla="*/ 1939 h 3833"/>
                                                            <a:gd name="T90" fmla="*/ 1087 w 2339"/>
                                                            <a:gd name="T91" fmla="*/ 1706 h 3833"/>
                                                            <a:gd name="T92" fmla="*/ 958 w 2339"/>
                                                            <a:gd name="T93" fmla="*/ 1550 h 3833"/>
                                                            <a:gd name="T94" fmla="*/ 913 w 2339"/>
                                                            <a:gd name="T95" fmla="*/ 1441 h 3833"/>
                                                            <a:gd name="T96" fmla="*/ 771 w 2339"/>
                                                            <a:gd name="T97" fmla="*/ 1235 h 3833"/>
                                                            <a:gd name="T98" fmla="*/ 827 w 2339"/>
                                                            <a:gd name="T99" fmla="*/ 1015 h 3833"/>
                                                            <a:gd name="T100" fmla="*/ 1035 w 2339"/>
                                                            <a:gd name="T101" fmla="*/ 654 h 3833"/>
                                                            <a:gd name="T102" fmla="*/ 1171 w 2339"/>
                                                            <a:gd name="T103" fmla="*/ 672 h 3833"/>
                                                            <a:gd name="T104" fmla="*/ 1223 w 2339"/>
                                                            <a:gd name="T105" fmla="*/ 572 h 3833"/>
                                                            <a:gd name="T106" fmla="*/ 0 60000 65536"/>
                                                            <a:gd name="T107" fmla="*/ 0 60000 65536"/>
                                                            <a:gd name="T108" fmla="*/ 0 60000 65536"/>
                                                            <a:gd name="T109" fmla="*/ 0 60000 65536"/>
                                                            <a:gd name="T110" fmla="*/ 0 60000 65536"/>
                                                            <a:gd name="T111" fmla="*/ 0 60000 65536"/>
                                                            <a:gd name="T112" fmla="*/ 0 60000 65536"/>
                                                            <a:gd name="T113" fmla="*/ 0 60000 65536"/>
                                                            <a:gd name="T114" fmla="*/ 0 60000 65536"/>
                                                            <a:gd name="T115" fmla="*/ 0 60000 65536"/>
                                                            <a:gd name="T116" fmla="*/ 0 60000 65536"/>
                                                            <a:gd name="T117" fmla="*/ 0 60000 65536"/>
                                                            <a:gd name="T118" fmla="*/ 0 60000 65536"/>
                                                            <a:gd name="T119" fmla="*/ 0 60000 65536"/>
                                                            <a:gd name="T120" fmla="*/ 0 60000 65536"/>
                                                            <a:gd name="T121" fmla="*/ 0 60000 65536"/>
                                                            <a:gd name="T122" fmla="*/ 0 60000 65536"/>
                                                            <a:gd name="T123" fmla="*/ 0 60000 65536"/>
                                                            <a:gd name="T124" fmla="*/ 0 60000 65536"/>
                                                            <a:gd name="T125" fmla="*/ 0 60000 65536"/>
                                                            <a:gd name="T126" fmla="*/ 0 60000 65536"/>
                                                            <a:gd name="T127" fmla="*/ 0 60000 65536"/>
                                                            <a:gd name="T128" fmla="*/ 0 60000 65536"/>
                                                            <a:gd name="T129" fmla="*/ 0 60000 65536"/>
                                                            <a:gd name="T130" fmla="*/ 0 60000 65536"/>
                                                            <a:gd name="T131" fmla="*/ 0 60000 65536"/>
                                                            <a:gd name="T132" fmla="*/ 0 60000 65536"/>
                                                            <a:gd name="T133" fmla="*/ 0 60000 65536"/>
                                                            <a:gd name="T134" fmla="*/ 0 60000 65536"/>
                                                            <a:gd name="T135" fmla="*/ 0 60000 65536"/>
                                                            <a:gd name="T136" fmla="*/ 0 60000 65536"/>
                                                            <a:gd name="T137" fmla="*/ 0 60000 65536"/>
                                                            <a:gd name="T138" fmla="*/ 0 60000 65536"/>
                                                            <a:gd name="T139" fmla="*/ 0 60000 65536"/>
                                                            <a:gd name="T140" fmla="*/ 0 60000 65536"/>
                                                            <a:gd name="T141" fmla="*/ 0 60000 65536"/>
                                                            <a:gd name="T142" fmla="*/ 0 60000 65536"/>
                                                            <a:gd name="T143" fmla="*/ 0 60000 65536"/>
                                                            <a:gd name="T144" fmla="*/ 0 60000 65536"/>
                                                            <a:gd name="T145" fmla="*/ 0 60000 65536"/>
                                                            <a:gd name="T146" fmla="*/ 0 60000 65536"/>
                                                            <a:gd name="T147" fmla="*/ 0 60000 65536"/>
                                                            <a:gd name="T148" fmla="*/ 0 60000 65536"/>
                                                            <a:gd name="T149" fmla="*/ 0 60000 65536"/>
                                                            <a:gd name="T150" fmla="*/ 0 60000 65536"/>
                                                            <a:gd name="T151" fmla="*/ 0 60000 65536"/>
                                                            <a:gd name="T152" fmla="*/ 0 60000 65536"/>
                                                            <a:gd name="T153" fmla="*/ 0 60000 65536"/>
                                                            <a:gd name="T154" fmla="*/ 0 60000 65536"/>
                                                            <a:gd name="T155" fmla="*/ 0 60000 65536"/>
                                                            <a:gd name="T156" fmla="*/ 0 60000 65536"/>
                                                            <a:gd name="T157" fmla="*/ 0 60000 65536"/>
                                                            <a:gd name="T158" fmla="*/ 0 60000 65536"/>
                                                            <a:gd name="T159" fmla="*/ 0 w 2339"/>
                                                            <a:gd name="T160" fmla="*/ 0 h 3833"/>
                                                            <a:gd name="T161" fmla="*/ 2339 w 2339"/>
                                                            <a:gd name="T162" fmla="*/ 3833 h 3833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T106">
                                                              <a:pos x="T0" y="T1"/>
                                                            </a:cxn>
                                                            <a:cxn ang="T107">
                                                              <a:pos x="T2" y="T3"/>
                                                            </a:cxn>
                                                            <a:cxn ang="T108">
                                                              <a:pos x="T4" y="T5"/>
                                                            </a:cxn>
                                                            <a:cxn ang="T109">
                                                              <a:pos x="T6" y="T7"/>
                                                            </a:cxn>
                                                            <a:cxn ang="T110">
                                                              <a:pos x="T8" y="T9"/>
                                                            </a:cxn>
                                                            <a:cxn ang="T111">
                                                              <a:pos x="T10" y="T11"/>
                                                            </a:cxn>
                                                            <a:cxn ang="T112">
                                                              <a:pos x="T12" y="T13"/>
                                                            </a:cxn>
                                                            <a:cxn ang="T113">
                                                              <a:pos x="T14" y="T15"/>
                                                            </a:cxn>
                                                            <a:cxn ang="T114">
                                                              <a:pos x="T16" y="T17"/>
                                                            </a:cxn>
                                                            <a:cxn ang="T115">
                                                              <a:pos x="T18" y="T19"/>
                                                            </a:cxn>
                                                            <a:cxn ang="T116">
                                                              <a:pos x="T20" y="T21"/>
                                                            </a:cxn>
                                                            <a:cxn ang="T117">
                                                              <a:pos x="T22" y="T23"/>
                                                            </a:cxn>
                                                            <a:cxn ang="T118">
                                                              <a:pos x="T24" y="T25"/>
                                                            </a:cxn>
                                                            <a:cxn ang="T119">
                                                              <a:pos x="T26" y="T27"/>
                                                            </a:cxn>
                                                            <a:cxn ang="T120">
                                                              <a:pos x="T28" y="T29"/>
                                                            </a:cxn>
                                                            <a:cxn ang="T121">
                                                              <a:pos x="T30" y="T31"/>
                                                            </a:cxn>
                                                            <a:cxn ang="T122">
                                                              <a:pos x="T32" y="T33"/>
                                                            </a:cxn>
                                                            <a:cxn ang="T123">
                                                              <a:pos x="T34" y="T35"/>
                                                            </a:cxn>
                                                            <a:cxn ang="T124">
                                                              <a:pos x="T36" y="T37"/>
                                                            </a:cxn>
                                                            <a:cxn ang="T125">
                                                              <a:pos x="T38" y="T39"/>
                                                            </a:cxn>
                                                            <a:cxn ang="T126">
                                                              <a:pos x="T40" y="T41"/>
                                                            </a:cxn>
                                                            <a:cxn ang="T127">
                                                              <a:pos x="T42" y="T43"/>
                                                            </a:cxn>
                                                            <a:cxn ang="T128">
                                                              <a:pos x="T44" y="T45"/>
                                                            </a:cxn>
                                                            <a:cxn ang="T129">
                                                              <a:pos x="T46" y="T47"/>
                                                            </a:cxn>
                                                            <a:cxn ang="T130">
                                                              <a:pos x="T48" y="T49"/>
                                                            </a:cxn>
                                                            <a:cxn ang="T131">
                                                              <a:pos x="T50" y="T51"/>
                                                            </a:cxn>
                                                            <a:cxn ang="T132">
                                                              <a:pos x="T52" y="T53"/>
                                                            </a:cxn>
                                                            <a:cxn ang="T133">
                                                              <a:pos x="T54" y="T55"/>
                                                            </a:cxn>
                                                            <a:cxn ang="T134">
                                                              <a:pos x="T56" y="T57"/>
                                                            </a:cxn>
                                                            <a:cxn ang="T135">
                                                              <a:pos x="T58" y="T59"/>
                                                            </a:cxn>
                                                            <a:cxn ang="T136">
                                                              <a:pos x="T60" y="T61"/>
                                                            </a:cxn>
                                                            <a:cxn ang="T137">
                                                              <a:pos x="T62" y="T63"/>
                                                            </a:cxn>
                                                            <a:cxn ang="T138">
                                                              <a:pos x="T64" y="T65"/>
                                                            </a:cxn>
                                                            <a:cxn ang="T139">
                                                              <a:pos x="T66" y="T67"/>
                                                            </a:cxn>
                                                            <a:cxn ang="T140">
                                                              <a:pos x="T68" y="T69"/>
                                                            </a:cxn>
                                                            <a:cxn ang="T141">
                                                              <a:pos x="T70" y="T71"/>
                                                            </a:cxn>
                                                            <a:cxn ang="T142">
                                                              <a:pos x="T72" y="T73"/>
                                                            </a:cxn>
                                                            <a:cxn ang="T143">
                                                              <a:pos x="T74" y="T75"/>
                                                            </a:cxn>
                                                            <a:cxn ang="T144">
                                                              <a:pos x="T76" y="T77"/>
                                                            </a:cxn>
                                                            <a:cxn ang="T145">
                                                              <a:pos x="T78" y="T79"/>
                                                            </a:cxn>
                                                            <a:cxn ang="T146">
                                                              <a:pos x="T80" y="T81"/>
                                                            </a:cxn>
                                                            <a:cxn ang="T147">
                                                              <a:pos x="T82" y="T83"/>
                                                            </a:cxn>
                                                            <a:cxn ang="T148">
                                                              <a:pos x="T84" y="T85"/>
                                                            </a:cxn>
                                                            <a:cxn ang="T149">
                                                              <a:pos x="T86" y="T87"/>
                                                            </a:cxn>
                                                            <a:cxn ang="T150">
                                                              <a:pos x="T88" y="T89"/>
                                                            </a:cxn>
                                                            <a:cxn ang="T151">
                                                              <a:pos x="T90" y="T91"/>
                                                            </a:cxn>
                                                            <a:cxn ang="T152">
                                                              <a:pos x="T92" y="T93"/>
                                                            </a:cxn>
                                                            <a:cxn ang="T153">
                                                              <a:pos x="T94" y="T95"/>
                                                            </a:cxn>
                                                            <a:cxn ang="T154">
                                                              <a:pos x="T96" y="T97"/>
                                                            </a:cxn>
                                                            <a:cxn ang="T155">
                                                              <a:pos x="T98" y="T99"/>
                                                            </a:cxn>
                                                            <a:cxn ang="T156">
                                                              <a:pos x="T100" y="T101"/>
                                                            </a:cxn>
                                                            <a:cxn ang="T157">
                                                              <a:pos x="T102" y="T103"/>
                                                            </a:cxn>
                                                            <a:cxn ang="T158">
                                                              <a:pos x="T104" y="T105"/>
                                                            </a:cxn>
                                                          </a:cxnLst>
                                                          <a:rect l="T159" t="T160" r="T161" b="T162"/>
                                                          <a:pathLst>
                                                            <a:path w="2339" h="3833">
                                                              <a:moveTo>
                                                                <a:pt x="1848" y="494"/>
                                                              </a:moveTo>
                                                              <a:cubicBezTo>
                                                                <a:pt x="1809" y="433"/>
                                                                <a:pt x="1687" y="452"/>
                                                                <a:pt x="1629" y="448"/>
                                                              </a:cubicBezTo>
                                                              <a:cubicBezTo>
                                                                <a:pt x="1611" y="442"/>
                                                                <a:pt x="1592" y="436"/>
                                                                <a:pt x="1574" y="430"/>
                                                              </a:cubicBezTo>
                                                              <a:cubicBezTo>
                                                                <a:pt x="1565" y="427"/>
                                                                <a:pt x="1547" y="421"/>
                                                                <a:pt x="1547" y="421"/>
                                                              </a:cubicBezTo>
                                                              <a:cubicBezTo>
                                                                <a:pt x="1528" y="361"/>
                                                                <a:pt x="1487" y="365"/>
                                                                <a:pt x="1428" y="357"/>
                                                              </a:cubicBezTo>
                                                              <a:cubicBezTo>
                                                                <a:pt x="1449" y="293"/>
                                                                <a:pt x="1464" y="308"/>
                                                                <a:pt x="1419" y="293"/>
                                                              </a:cubicBezTo>
                                                              <a:cubicBezTo>
                                                                <a:pt x="1375" y="249"/>
                                                                <a:pt x="1394" y="224"/>
                                                                <a:pt x="1446" y="210"/>
                                                              </a:cubicBezTo>
                                                              <a:cubicBezTo>
                                                                <a:pt x="1449" y="201"/>
                                                                <a:pt x="1448" y="190"/>
                                                                <a:pt x="1455" y="183"/>
                                                              </a:cubicBezTo>
                                                              <a:cubicBezTo>
                                                                <a:pt x="1462" y="176"/>
                                                                <a:pt x="1480" y="183"/>
                                                                <a:pt x="1483" y="174"/>
                                                              </a:cubicBezTo>
                                                              <a:cubicBezTo>
                                                                <a:pt x="1486" y="166"/>
                                                                <a:pt x="1472" y="160"/>
                                                                <a:pt x="1464" y="156"/>
                                                              </a:cubicBezTo>
                                                              <a:cubicBezTo>
                                                                <a:pt x="1447" y="147"/>
                                                                <a:pt x="1429" y="139"/>
                                                                <a:pt x="1410" y="137"/>
                                                              </a:cubicBezTo>
                                                              <a:cubicBezTo>
                                                                <a:pt x="1373" y="134"/>
                                                                <a:pt x="1337" y="131"/>
                                                                <a:pt x="1300" y="128"/>
                                                              </a:cubicBezTo>
                                                              <a:cubicBezTo>
                                                                <a:pt x="1290" y="121"/>
                                                                <a:pt x="1260" y="99"/>
                                                                <a:pt x="1245" y="101"/>
                                                              </a:cubicBezTo>
                                                              <a:cubicBezTo>
                                                                <a:pt x="1226" y="103"/>
                                                                <a:pt x="1190" y="119"/>
                                                                <a:pt x="1190" y="119"/>
                                                              </a:cubicBezTo>
                                                              <a:cubicBezTo>
                                                                <a:pt x="1147" y="108"/>
                                                                <a:pt x="1141" y="107"/>
                                                                <a:pt x="1108" y="82"/>
                                                              </a:cubicBezTo>
                                                              <a:cubicBezTo>
                                                                <a:pt x="1090" y="69"/>
                                                                <a:pt x="1053" y="46"/>
                                                                <a:pt x="1053" y="46"/>
                                                              </a:cubicBezTo>
                                                              <a:cubicBezTo>
                                                                <a:pt x="1047" y="28"/>
                                                                <a:pt x="1045" y="0"/>
                                                                <a:pt x="1016" y="0"/>
                                                              </a:cubicBezTo>
                                                              <a:cubicBezTo>
                                                                <a:pt x="997" y="0"/>
                                                                <a:pt x="962" y="18"/>
                                                                <a:pt x="962" y="18"/>
                                                              </a:cubicBezTo>
                                                              <a:cubicBezTo>
                                                                <a:pt x="929" y="51"/>
                                                                <a:pt x="952" y="34"/>
                                                                <a:pt x="888" y="55"/>
                                                              </a:cubicBezTo>
                                                              <a:cubicBezTo>
                                                                <a:pt x="879" y="58"/>
                                                                <a:pt x="861" y="64"/>
                                                                <a:pt x="861" y="64"/>
                                                              </a:cubicBezTo>
                                                              <a:cubicBezTo>
                                                                <a:pt x="850" y="81"/>
                                                                <a:pt x="833" y="93"/>
                                                                <a:pt x="824" y="110"/>
                                                              </a:cubicBezTo>
                                                              <a:cubicBezTo>
                                                                <a:pt x="818" y="121"/>
                                                                <a:pt x="823" y="136"/>
                                                                <a:pt x="815" y="146"/>
                                                              </a:cubicBezTo>
                                                              <a:cubicBezTo>
                                                                <a:pt x="809" y="154"/>
                                                                <a:pt x="797" y="154"/>
                                                                <a:pt x="788" y="156"/>
                                                              </a:cubicBezTo>
                                                              <a:cubicBezTo>
                                                                <a:pt x="761" y="161"/>
                                                                <a:pt x="733" y="162"/>
                                                                <a:pt x="706" y="165"/>
                                                              </a:cubicBezTo>
                                                              <a:cubicBezTo>
                                                                <a:pt x="640" y="144"/>
                                                                <a:pt x="692" y="132"/>
                                                                <a:pt x="605" y="146"/>
                                                              </a:cubicBezTo>
                                                              <a:cubicBezTo>
                                                                <a:pt x="599" y="164"/>
                                                                <a:pt x="593" y="183"/>
                                                                <a:pt x="587" y="201"/>
                                                              </a:cubicBezTo>
                                                              <a:cubicBezTo>
                                                                <a:pt x="584" y="210"/>
                                                                <a:pt x="578" y="229"/>
                                                                <a:pt x="578" y="229"/>
                                                              </a:cubicBezTo>
                                                              <a:cubicBezTo>
                                                                <a:pt x="564" y="215"/>
                                                                <a:pt x="555" y="197"/>
                                                                <a:pt x="541" y="183"/>
                                                              </a:cubicBezTo>
                                                              <a:cubicBezTo>
                                                                <a:pt x="527" y="169"/>
                                                                <a:pt x="509" y="160"/>
                                                                <a:pt x="495" y="146"/>
                                                              </a:cubicBezTo>
                                                              <a:cubicBezTo>
                                                                <a:pt x="483" y="149"/>
                                                                <a:pt x="469" y="148"/>
                                                                <a:pt x="459" y="156"/>
                                                              </a:cubicBezTo>
                                                              <a:cubicBezTo>
                                                                <a:pt x="452" y="162"/>
                                                                <a:pt x="455" y="175"/>
                                                                <a:pt x="450" y="183"/>
                                                              </a:cubicBezTo>
                                                              <a:cubicBezTo>
                                                                <a:pt x="445" y="190"/>
                                                                <a:pt x="437" y="195"/>
                                                                <a:pt x="431" y="201"/>
                                                              </a:cubicBezTo>
                                                              <a:cubicBezTo>
                                                                <a:pt x="398" y="150"/>
                                                                <a:pt x="412" y="133"/>
                                                                <a:pt x="367" y="156"/>
                                                              </a:cubicBezTo>
                                                              <a:cubicBezTo>
                                                                <a:pt x="357" y="161"/>
                                                                <a:pt x="349" y="168"/>
                                                                <a:pt x="340" y="174"/>
                                                              </a:cubicBezTo>
                                                              <a:cubicBezTo>
                                                                <a:pt x="320" y="203"/>
                                                                <a:pt x="305" y="218"/>
                                                                <a:pt x="276" y="238"/>
                                                              </a:cubicBezTo>
                                                              <a:cubicBezTo>
                                                                <a:pt x="251" y="199"/>
                                                                <a:pt x="228" y="170"/>
                                                                <a:pt x="184" y="156"/>
                                                              </a:cubicBezTo>
                                                              <a:cubicBezTo>
                                                                <a:pt x="154" y="159"/>
                                                                <a:pt x="123" y="158"/>
                                                                <a:pt x="93" y="165"/>
                                                              </a:cubicBezTo>
                                                              <a:cubicBezTo>
                                                                <a:pt x="48" y="175"/>
                                                                <a:pt x="75" y="196"/>
                                                                <a:pt x="56" y="229"/>
                                                              </a:cubicBezTo>
                                                              <a:cubicBezTo>
                                                                <a:pt x="51" y="238"/>
                                                                <a:pt x="38" y="241"/>
                                                                <a:pt x="29" y="247"/>
                                                              </a:cubicBezTo>
                                                              <a:cubicBezTo>
                                                                <a:pt x="3" y="286"/>
                                                                <a:pt x="0" y="295"/>
                                                                <a:pt x="47" y="311"/>
                                                              </a:cubicBezTo>
                                                              <a:cubicBezTo>
                                                                <a:pt x="60" y="323"/>
                                                                <a:pt x="68" y="340"/>
                                                                <a:pt x="84" y="348"/>
                                                              </a:cubicBezTo>
                                                              <a:cubicBezTo>
                                                                <a:pt x="101" y="357"/>
                                                                <a:pt x="139" y="366"/>
                                                                <a:pt x="139" y="366"/>
                                                              </a:cubicBezTo>
                                                              <a:cubicBezTo>
                                                                <a:pt x="148" y="401"/>
                                                                <a:pt x="164" y="415"/>
                                                                <a:pt x="175" y="448"/>
                                                              </a:cubicBezTo>
                                                              <a:cubicBezTo>
                                                                <a:pt x="231" y="430"/>
                                                                <a:pt x="184" y="422"/>
                                                                <a:pt x="239" y="402"/>
                                                              </a:cubicBezTo>
                                                              <a:cubicBezTo>
                                                                <a:pt x="281" y="444"/>
                                                                <a:pt x="280" y="518"/>
                                                                <a:pt x="221" y="540"/>
                                                              </a:cubicBezTo>
                                                              <a:cubicBezTo>
                                                                <a:pt x="233" y="602"/>
                                                                <a:pt x="234" y="598"/>
                                                                <a:pt x="294" y="613"/>
                                                              </a:cubicBezTo>
                                                              <a:cubicBezTo>
                                                                <a:pt x="318" y="649"/>
                                                                <a:pt x="335" y="648"/>
                                                                <a:pt x="376" y="658"/>
                                                              </a:cubicBezTo>
                                                              <a:cubicBezTo>
                                                                <a:pt x="420" y="702"/>
                                                                <a:pt x="364" y="657"/>
                                                                <a:pt x="431" y="668"/>
                                                              </a:cubicBezTo>
                                                              <a:cubicBezTo>
                                                                <a:pt x="440" y="669"/>
                                                                <a:pt x="443" y="681"/>
                                                                <a:pt x="450" y="686"/>
                                                              </a:cubicBezTo>
                                                              <a:cubicBezTo>
                                                                <a:pt x="459" y="693"/>
                                                                <a:pt x="468" y="698"/>
                                                                <a:pt x="477" y="704"/>
                                                              </a:cubicBezTo>
                                                              <a:cubicBezTo>
                                                                <a:pt x="542" y="682"/>
                                                                <a:pt x="467" y="713"/>
                                                                <a:pt x="523" y="668"/>
                                                              </a:cubicBezTo>
                                                              <a:cubicBezTo>
                                                                <a:pt x="537" y="656"/>
                                                                <a:pt x="599" y="650"/>
                                                                <a:pt x="605" y="649"/>
                                                              </a:cubicBezTo>
                                                              <a:cubicBezTo>
                                                                <a:pt x="608" y="640"/>
                                                                <a:pt x="605" y="626"/>
                                                                <a:pt x="614" y="622"/>
                                                              </a:cubicBezTo>
                                                              <a:cubicBezTo>
                                                                <a:pt x="623" y="618"/>
                                                                <a:pt x="632" y="629"/>
                                                                <a:pt x="642" y="631"/>
                                                              </a:cubicBezTo>
                                                              <a:cubicBezTo>
                                                                <a:pt x="660" y="635"/>
                                                                <a:pt x="678" y="637"/>
                                                                <a:pt x="696" y="640"/>
                                                              </a:cubicBezTo>
                                                              <a:cubicBezTo>
                                                                <a:pt x="727" y="670"/>
                                                                <a:pt x="708" y="681"/>
                                                                <a:pt x="751" y="695"/>
                                                              </a:cubicBezTo>
                                                              <a:cubicBezTo>
                                                                <a:pt x="765" y="738"/>
                                                                <a:pt x="755" y="737"/>
                                                                <a:pt x="715" y="750"/>
                                                              </a:cubicBezTo>
                                                              <a:cubicBezTo>
                                                                <a:pt x="733" y="841"/>
                                                                <a:pt x="702" y="762"/>
                                                                <a:pt x="779" y="805"/>
                                                              </a:cubicBezTo>
                                                              <a:cubicBezTo>
                                                                <a:pt x="787" y="810"/>
                                                                <a:pt x="780" y="827"/>
                                                                <a:pt x="788" y="832"/>
                                                              </a:cubicBezTo>
                                                              <a:cubicBezTo>
                                                                <a:pt x="804" y="843"/>
                                                                <a:pt x="843" y="850"/>
                                                                <a:pt x="843" y="850"/>
                                                              </a:cubicBezTo>
                                                              <a:cubicBezTo>
                                                                <a:pt x="872" y="880"/>
                                                                <a:pt x="862" y="858"/>
                                                                <a:pt x="843" y="896"/>
                                                              </a:cubicBezTo>
                                                              <a:cubicBezTo>
                                                                <a:pt x="839" y="905"/>
                                                                <a:pt x="841" y="917"/>
                                                                <a:pt x="834" y="924"/>
                                                              </a:cubicBezTo>
                                                              <a:cubicBezTo>
                                                                <a:pt x="814" y="944"/>
                                                                <a:pt x="779" y="937"/>
                                                                <a:pt x="751" y="942"/>
                                                              </a:cubicBezTo>
                                                              <a:cubicBezTo>
                                                                <a:pt x="803" y="959"/>
                                                                <a:pt x="770" y="959"/>
                                                                <a:pt x="742" y="988"/>
                                                              </a:cubicBezTo>
                                                              <a:cubicBezTo>
                                                                <a:pt x="739" y="979"/>
                                                                <a:pt x="741" y="966"/>
                                                                <a:pt x="733" y="960"/>
                                                              </a:cubicBezTo>
                                                              <a:cubicBezTo>
                                                                <a:pt x="717" y="949"/>
                                                                <a:pt x="678" y="942"/>
                                                                <a:pt x="678" y="942"/>
                                                              </a:cubicBezTo>
                                                              <a:cubicBezTo>
                                                                <a:pt x="651" y="945"/>
                                                                <a:pt x="622" y="941"/>
                                                                <a:pt x="596" y="951"/>
                                                              </a:cubicBezTo>
                                                              <a:cubicBezTo>
                                                                <a:pt x="575" y="959"/>
                                                                <a:pt x="594" y="999"/>
                                                                <a:pt x="578" y="1015"/>
                                                              </a:cubicBezTo>
                                                              <a:cubicBezTo>
                                                                <a:pt x="569" y="1024"/>
                                                                <a:pt x="553" y="1021"/>
                                                                <a:pt x="541" y="1024"/>
                                                              </a:cubicBezTo>
                                                              <a:cubicBezTo>
                                                                <a:pt x="520" y="1091"/>
                                                                <a:pt x="538" y="1079"/>
                                                                <a:pt x="605" y="1088"/>
                                                              </a:cubicBezTo>
                                                              <a:cubicBezTo>
                                                                <a:pt x="621" y="1139"/>
                                                                <a:pt x="652" y="1126"/>
                                                                <a:pt x="706" y="1134"/>
                                                              </a:cubicBezTo>
                                                              <a:cubicBezTo>
                                                                <a:pt x="743" y="1158"/>
                                                                <a:pt x="782" y="1168"/>
                                                                <a:pt x="824" y="1180"/>
                                                              </a:cubicBezTo>
                                                              <a:cubicBezTo>
                                                                <a:pt x="864" y="1218"/>
                                                                <a:pt x="857" y="1239"/>
                                                                <a:pt x="916" y="1253"/>
                                                              </a:cubicBezTo>
                                                              <a:cubicBezTo>
                                                                <a:pt x="908" y="1265"/>
                                                                <a:pt x="865" y="1321"/>
                                                                <a:pt x="898" y="1335"/>
                                                              </a:cubicBezTo>
                                                              <a:cubicBezTo>
                                                                <a:pt x="920" y="1345"/>
                                                                <a:pt x="947" y="1341"/>
                                                                <a:pt x="971" y="1344"/>
                                                              </a:cubicBezTo>
                                                              <a:cubicBezTo>
                                                                <a:pt x="1032" y="1438"/>
                                                                <a:pt x="930" y="1295"/>
                                                                <a:pt x="1035" y="1381"/>
                                                              </a:cubicBezTo>
                                                              <a:cubicBezTo>
                                                                <a:pt x="1057" y="1399"/>
                                                                <a:pt x="1033" y="1443"/>
                                                                <a:pt x="1053" y="1463"/>
                                                              </a:cubicBezTo>
                                                              <a:cubicBezTo>
                                                                <a:pt x="1067" y="1477"/>
                                                                <a:pt x="1108" y="1481"/>
                                                                <a:pt x="1108" y="1481"/>
                                                              </a:cubicBezTo>
                                                              <a:cubicBezTo>
                                                                <a:pt x="1135" y="1509"/>
                                                                <a:pt x="1133" y="1523"/>
                                                                <a:pt x="1172" y="1536"/>
                                                              </a:cubicBezTo>
                                                              <a:cubicBezTo>
                                                                <a:pt x="1189" y="1589"/>
                                                                <a:pt x="1223" y="1588"/>
                                                                <a:pt x="1272" y="1600"/>
                                                              </a:cubicBezTo>
                                                              <a:cubicBezTo>
                                                                <a:pt x="1275" y="1609"/>
                                                                <a:pt x="1282" y="1628"/>
                                                                <a:pt x="1282" y="1628"/>
                                                              </a:cubicBezTo>
                                                              <a:cubicBezTo>
                                                                <a:pt x="1275" y="1616"/>
                                                                <a:pt x="1261" y="1605"/>
                                                                <a:pt x="1261" y="1591"/>
                                                              </a:cubicBezTo>
                                                              <a:cubicBezTo>
                                                                <a:pt x="1261" y="1580"/>
                                                                <a:pt x="1277" y="1608"/>
                                                                <a:pt x="1282" y="1618"/>
                                                              </a:cubicBezTo>
                                                              <a:cubicBezTo>
                                                                <a:pt x="1287" y="1629"/>
                                                                <a:pt x="1281" y="1647"/>
                                                                <a:pt x="1291" y="1655"/>
                                                              </a:cubicBezTo>
                                                              <a:cubicBezTo>
                                                                <a:pt x="1303" y="1665"/>
                                                                <a:pt x="1321" y="1661"/>
                                                                <a:pt x="1336" y="1664"/>
                                                              </a:cubicBezTo>
                                                              <a:cubicBezTo>
                                                                <a:pt x="1339" y="1673"/>
                                                                <a:pt x="1344" y="1682"/>
                                                                <a:pt x="1346" y="1692"/>
                                                              </a:cubicBezTo>
                                                              <a:cubicBezTo>
                                                                <a:pt x="1350" y="1713"/>
                                                                <a:pt x="1349" y="1735"/>
                                                                <a:pt x="1355" y="1756"/>
                                                              </a:cubicBezTo>
                                                              <a:cubicBezTo>
                                                                <a:pt x="1361" y="1775"/>
                                                                <a:pt x="1376" y="1791"/>
                                                                <a:pt x="1382" y="1810"/>
                                                              </a:cubicBezTo>
                                                              <a:cubicBezTo>
                                                                <a:pt x="1446" y="1789"/>
                                                                <a:pt x="1419" y="1786"/>
                                                                <a:pt x="1464" y="1801"/>
                                                              </a:cubicBezTo>
                                                              <a:cubicBezTo>
                                                                <a:pt x="1467" y="1810"/>
                                                                <a:pt x="1466" y="1823"/>
                                                                <a:pt x="1474" y="1829"/>
                                                              </a:cubicBezTo>
                                                              <a:cubicBezTo>
                                                                <a:pt x="1489" y="1840"/>
                                                                <a:pt x="1528" y="1847"/>
                                                                <a:pt x="1528" y="1847"/>
                                                              </a:cubicBezTo>
                                                              <a:cubicBezTo>
                                                                <a:pt x="1550" y="1906"/>
                                                                <a:pt x="1520" y="1847"/>
                                                                <a:pt x="1565" y="1884"/>
                                                              </a:cubicBezTo>
                                                              <a:cubicBezTo>
                                                                <a:pt x="1622" y="1931"/>
                                                                <a:pt x="1522" y="1901"/>
                                                                <a:pt x="1638" y="1920"/>
                                                              </a:cubicBezTo>
                                                              <a:cubicBezTo>
                                                                <a:pt x="1635" y="1929"/>
                                                                <a:pt x="1638" y="1944"/>
                                                                <a:pt x="1629" y="1948"/>
                                                              </a:cubicBezTo>
                                                              <a:cubicBezTo>
                                                                <a:pt x="1545" y="1991"/>
                                                                <a:pt x="1577" y="1922"/>
                                                                <a:pt x="1556" y="1984"/>
                                                              </a:cubicBezTo>
                                                              <a:cubicBezTo>
                                                                <a:pt x="1590" y="2037"/>
                                                                <a:pt x="1560" y="2034"/>
                                                                <a:pt x="1629" y="2048"/>
                                                              </a:cubicBezTo>
                                                              <a:cubicBezTo>
                                                                <a:pt x="1632" y="2060"/>
                                                                <a:pt x="1628" y="2078"/>
                                                                <a:pt x="1638" y="2085"/>
                                                              </a:cubicBezTo>
                                                              <a:cubicBezTo>
                                                                <a:pt x="1684" y="2118"/>
                                                                <a:pt x="1721" y="2066"/>
                                                                <a:pt x="1666" y="2121"/>
                                                              </a:cubicBezTo>
                                                              <a:cubicBezTo>
                                                                <a:pt x="1646" y="2306"/>
                                                                <a:pt x="1679" y="2246"/>
                                                                <a:pt x="1629" y="2322"/>
                                                              </a:cubicBezTo>
                                                              <a:cubicBezTo>
                                                                <a:pt x="1619" y="2382"/>
                                                                <a:pt x="1611" y="2443"/>
                                                                <a:pt x="1666" y="2478"/>
                                                              </a:cubicBezTo>
                                                              <a:cubicBezTo>
                                                                <a:pt x="1687" y="2542"/>
                                                                <a:pt x="1698" y="2621"/>
                                                                <a:pt x="1647" y="2670"/>
                                                              </a:cubicBezTo>
                                                              <a:cubicBezTo>
                                                                <a:pt x="1655" y="2748"/>
                                                                <a:pt x="1664" y="2791"/>
                                                                <a:pt x="1647" y="2871"/>
                                                              </a:cubicBezTo>
                                                              <a:cubicBezTo>
                                                                <a:pt x="1645" y="2880"/>
                                                                <a:pt x="1643" y="2852"/>
                                                                <a:pt x="1638" y="2844"/>
                                                              </a:cubicBezTo>
                                                              <a:cubicBezTo>
                                                                <a:pt x="1634" y="2836"/>
                                                                <a:pt x="1626" y="2831"/>
                                                                <a:pt x="1620" y="2825"/>
                                                              </a:cubicBezTo>
                                                              <a:cubicBezTo>
                                                                <a:pt x="1611" y="2828"/>
                                                                <a:pt x="1598" y="2826"/>
                                                                <a:pt x="1592" y="2834"/>
                                                              </a:cubicBezTo>
                                                              <a:cubicBezTo>
                                                                <a:pt x="1584" y="2844"/>
                                                                <a:pt x="1593" y="2863"/>
                                                                <a:pt x="1583" y="2871"/>
                                                              </a:cubicBezTo>
                                                              <a:cubicBezTo>
                                                                <a:pt x="1568" y="2884"/>
                                                                <a:pt x="1528" y="2889"/>
                                                                <a:pt x="1528" y="2889"/>
                                                              </a:cubicBezTo>
                                                              <a:cubicBezTo>
                                                                <a:pt x="1525" y="2898"/>
                                                                <a:pt x="1529" y="2916"/>
                                                                <a:pt x="1519" y="2917"/>
                                                              </a:cubicBezTo>
                                                              <a:cubicBezTo>
                                                                <a:pt x="1500" y="2920"/>
                                                                <a:pt x="1482" y="2904"/>
                                                                <a:pt x="1464" y="2898"/>
                                                              </a:cubicBezTo>
                                                              <a:cubicBezTo>
                                                                <a:pt x="1455" y="2895"/>
                                                                <a:pt x="1437" y="2889"/>
                                                                <a:pt x="1437" y="2889"/>
                                                              </a:cubicBezTo>
                                                              <a:cubicBezTo>
                                                                <a:pt x="1417" y="2950"/>
                                                                <a:pt x="1446" y="2890"/>
                                                                <a:pt x="1355" y="2926"/>
                                                              </a:cubicBezTo>
                                                              <a:cubicBezTo>
                                                                <a:pt x="1345" y="2930"/>
                                                                <a:pt x="1342" y="2944"/>
                                                                <a:pt x="1336" y="2953"/>
                                                              </a:cubicBezTo>
                                                              <a:cubicBezTo>
                                                                <a:pt x="1333" y="2971"/>
                                                                <a:pt x="1345" y="3003"/>
                                                                <a:pt x="1327" y="3008"/>
                                                              </a:cubicBezTo>
                                                              <a:cubicBezTo>
                                                                <a:pt x="1306" y="3014"/>
                                                                <a:pt x="1272" y="2972"/>
                                                                <a:pt x="1272" y="2972"/>
                                                              </a:cubicBezTo>
                                                              <a:cubicBezTo>
                                                                <a:pt x="1242" y="2975"/>
                                                                <a:pt x="1209" y="2969"/>
                                                                <a:pt x="1181" y="2981"/>
                                                              </a:cubicBezTo>
                                                              <a:cubicBezTo>
                                                                <a:pt x="1172" y="2985"/>
                                                                <a:pt x="1192" y="2999"/>
                                                                <a:pt x="1190" y="3008"/>
                                                              </a:cubicBezTo>
                                                              <a:cubicBezTo>
                                                                <a:pt x="1188" y="3019"/>
                                                                <a:pt x="1176" y="3026"/>
                                                                <a:pt x="1172" y="3036"/>
                                                              </a:cubicBezTo>
                                                              <a:cubicBezTo>
                                                                <a:pt x="1164" y="3053"/>
                                                                <a:pt x="1154" y="3090"/>
                                                                <a:pt x="1154" y="3090"/>
                                                              </a:cubicBezTo>
                                                              <a:cubicBezTo>
                                                                <a:pt x="1178" y="3164"/>
                                                                <a:pt x="1142" y="3079"/>
                                                                <a:pt x="1190" y="3127"/>
                                                              </a:cubicBezTo>
                                                              <a:cubicBezTo>
                                                                <a:pt x="1197" y="3134"/>
                                                                <a:pt x="1191" y="3148"/>
                                                                <a:pt x="1199" y="3154"/>
                                                              </a:cubicBezTo>
                                                              <a:cubicBezTo>
                                                                <a:pt x="1215" y="3165"/>
                                                                <a:pt x="1236" y="3167"/>
                                                                <a:pt x="1254" y="3173"/>
                                                              </a:cubicBezTo>
                                                              <a:cubicBezTo>
                                                                <a:pt x="1263" y="3176"/>
                                                                <a:pt x="1282" y="3182"/>
                                                                <a:pt x="1282" y="3182"/>
                                                              </a:cubicBezTo>
                                                              <a:cubicBezTo>
                                                                <a:pt x="1219" y="3203"/>
                                                                <a:pt x="1241" y="3187"/>
                                                                <a:pt x="1208" y="3218"/>
                                                              </a:cubicBezTo>
                                                              <a:cubicBezTo>
                                                                <a:pt x="1177" y="3198"/>
                                                                <a:pt x="1170" y="3175"/>
                                                                <a:pt x="1135" y="3164"/>
                                                              </a:cubicBezTo>
                                                              <a:cubicBezTo>
                                                                <a:pt x="1048" y="3175"/>
                                                                <a:pt x="968" y="3193"/>
                                                                <a:pt x="879" y="3200"/>
                                                              </a:cubicBezTo>
                                                              <a:cubicBezTo>
                                                                <a:pt x="857" y="3337"/>
                                                                <a:pt x="894" y="3212"/>
                                                                <a:pt x="843" y="3264"/>
                                                              </a:cubicBezTo>
                                                              <a:cubicBezTo>
                                                                <a:pt x="836" y="3271"/>
                                                                <a:pt x="843" y="3289"/>
                                                                <a:pt x="834" y="3292"/>
                                                              </a:cubicBezTo>
                                                              <a:cubicBezTo>
                                                                <a:pt x="805" y="3303"/>
                                                                <a:pt x="773" y="3298"/>
                                                                <a:pt x="742" y="3301"/>
                                                              </a:cubicBezTo>
                                                              <a:cubicBezTo>
                                                                <a:pt x="682" y="3341"/>
                                                                <a:pt x="682" y="3298"/>
                                                                <a:pt x="696" y="3383"/>
                                                              </a:cubicBezTo>
                                                              <a:cubicBezTo>
                                                                <a:pt x="708" y="3380"/>
                                                                <a:pt x="721" y="3370"/>
                                                                <a:pt x="733" y="3374"/>
                                                              </a:cubicBezTo>
                                                              <a:cubicBezTo>
                                                                <a:pt x="799" y="3396"/>
                                                                <a:pt x="702" y="3417"/>
                                                                <a:pt x="779" y="3392"/>
                                                              </a:cubicBezTo>
                                                              <a:cubicBezTo>
                                                                <a:pt x="849" y="3415"/>
                                                                <a:pt x="815" y="3406"/>
                                                                <a:pt x="879" y="3420"/>
                                                              </a:cubicBezTo>
                                                              <a:cubicBezTo>
                                                                <a:pt x="896" y="3486"/>
                                                                <a:pt x="894" y="3432"/>
                                                                <a:pt x="861" y="3474"/>
                                                              </a:cubicBezTo>
                                                              <a:cubicBezTo>
                                                                <a:pt x="825" y="3520"/>
                                                                <a:pt x="891" y="3492"/>
                                                                <a:pt x="815" y="3511"/>
                                                              </a:cubicBezTo>
                                                              <a:cubicBezTo>
                                                                <a:pt x="818" y="3590"/>
                                                                <a:pt x="831" y="3670"/>
                                                                <a:pt x="824" y="3749"/>
                                                              </a:cubicBezTo>
                                                              <a:cubicBezTo>
                                                                <a:pt x="816" y="3833"/>
                                                                <a:pt x="675" y="3813"/>
                                                                <a:pt x="907" y="3794"/>
                                                              </a:cubicBezTo>
                                                              <a:cubicBezTo>
                                                                <a:pt x="916" y="3788"/>
                                                                <a:pt x="924" y="3780"/>
                                                                <a:pt x="934" y="3776"/>
                                                              </a:cubicBezTo>
                                                              <a:cubicBezTo>
                                                                <a:pt x="946" y="3771"/>
                                                                <a:pt x="961" y="3775"/>
                                                                <a:pt x="971" y="3767"/>
                                                              </a:cubicBezTo>
                                                              <a:cubicBezTo>
                                                                <a:pt x="978" y="3761"/>
                                                                <a:pt x="975" y="3748"/>
                                                                <a:pt x="980" y="3740"/>
                                                              </a:cubicBezTo>
                                                              <a:cubicBezTo>
                                                                <a:pt x="996" y="3712"/>
                                                                <a:pt x="1012" y="3718"/>
                                                                <a:pt x="1044" y="3712"/>
                                                              </a:cubicBezTo>
                                                              <a:cubicBezTo>
                                                                <a:pt x="1061" y="3644"/>
                                                                <a:pt x="1096" y="3664"/>
                                                                <a:pt x="1172" y="3657"/>
                                                              </a:cubicBezTo>
                                                              <a:cubicBezTo>
                                                                <a:pt x="1214" y="3643"/>
                                                                <a:pt x="1197" y="3632"/>
                                                                <a:pt x="1227" y="3602"/>
                                                              </a:cubicBezTo>
                                                              <a:cubicBezTo>
                                                                <a:pt x="1236" y="3605"/>
                                                                <a:pt x="1244" y="3612"/>
                                                                <a:pt x="1254" y="3612"/>
                                                              </a:cubicBezTo>
                                                              <a:cubicBezTo>
                                                                <a:pt x="1318" y="3612"/>
                                                                <a:pt x="1289" y="3564"/>
                                                                <a:pt x="1263" y="3538"/>
                                                              </a:cubicBezTo>
                                                              <a:cubicBezTo>
                                                                <a:pt x="1310" y="3523"/>
                                                                <a:pt x="1281" y="3526"/>
                                                                <a:pt x="1346" y="3548"/>
                                                              </a:cubicBezTo>
                                                              <a:cubicBezTo>
                                                                <a:pt x="1355" y="3551"/>
                                                                <a:pt x="1373" y="3557"/>
                                                                <a:pt x="1373" y="3557"/>
                                                              </a:cubicBezTo>
                                                              <a:cubicBezTo>
                                                                <a:pt x="1388" y="3554"/>
                                                                <a:pt x="1409" y="3560"/>
                                                                <a:pt x="1419" y="3548"/>
                                                              </a:cubicBezTo>
                                                              <a:cubicBezTo>
                                                                <a:pt x="1435" y="3528"/>
                                                                <a:pt x="1401" y="3502"/>
                                                                <a:pt x="1391" y="3493"/>
                                                              </a:cubicBezTo>
                                                              <a:cubicBezTo>
                                                                <a:pt x="1432" y="3480"/>
                                                                <a:pt x="1443" y="3482"/>
                                                                <a:pt x="1428" y="3438"/>
                                                              </a:cubicBezTo>
                                                              <a:cubicBezTo>
                                                                <a:pt x="1443" y="3435"/>
                                                                <a:pt x="1463" y="3440"/>
                                                                <a:pt x="1474" y="3429"/>
                                                              </a:cubicBezTo>
                                                              <a:cubicBezTo>
                                                                <a:pt x="1491" y="3411"/>
                                                                <a:pt x="1439" y="3384"/>
                                                                <a:pt x="1437" y="3383"/>
                                                              </a:cubicBezTo>
                                                              <a:cubicBezTo>
                                                                <a:pt x="1501" y="3362"/>
                                                                <a:pt x="1486" y="3383"/>
                                                                <a:pt x="1501" y="3337"/>
                                                              </a:cubicBezTo>
                                                              <a:cubicBezTo>
                                                                <a:pt x="1537" y="3375"/>
                                                                <a:pt x="1531" y="3337"/>
                                                                <a:pt x="1583" y="3356"/>
                                                              </a:cubicBezTo>
                                                              <a:cubicBezTo>
                                                                <a:pt x="1644" y="3345"/>
                                                                <a:pt x="1675" y="3327"/>
                                                                <a:pt x="1739" y="3319"/>
                                                              </a:cubicBezTo>
                                                              <a:cubicBezTo>
                                                                <a:pt x="1772" y="3269"/>
                                                                <a:pt x="1802" y="3280"/>
                                                                <a:pt x="1867" y="3273"/>
                                                              </a:cubicBezTo>
                                                              <a:cubicBezTo>
                                                                <a:pt x="1896" y="3230"/>
                                                                <a:pt x="1927" y="3221"/>
                                                                <a:pt x="1976" y="3209"/>
                                                              </a:cubicBezTo>
                                                              <a:cubicBezTo>
                                                                <a:pt x="1985" y="3203"/>
                                                                <a:pt x="1996" y="3199"/>
                                                                <a:pt x="2004" y="3191"/>
                                                              </a:cubicBezTo>
                                                              <a:cubicBezTo>
                                                                <a:pt x="2012" y="3183"/>
                                                                <a:pt x="2012" y="3168"/>
                                                                <a:pt x="2022" y="3164"/>
                                                              </a:cubicBezTo>
                                                              <a:cubicBezTo>
                                                                <a:pt x="2042" y="3155"/>
                                                                <a:pt x="2065" y="3157"/>
                                                                <a:pt x="2086" y="3154"/>
                                                              </a:cubicBezTo>
                                                              <a:cubicBezTo>
                                                                <a:pt x="2109" y="3119"/>
                                                                <a:pt x="2119" y="3114"/>
                                                                <a:pt x="2159" y="3127"/>
                                                              </a:cubicBezTo>
                                                              <a:cubicBezTo>
                                                                <a:pt x="2171" y="3124"/>
                                                                <a:pt x="2186" y="3126"/>
                                                                <a:pt x="2196" y="3118"/>
                                                              </a:cubicBezTo>
                                                              <a:cubicBezTo>
                                                                <a:pt x="2213" y="3104"/>
                                                                <a:pt x="2198" y="3069"/>
                                                                <a:pt x="2214" y="3054"/>
                                                              </a:cubicBezTo>
                                                              <a:cubicBezTo>
                                                                <a:pt x="2223" y="3045"/>
                                                                <a:pt x="2239" y="3048"/>
                                                                <a:pt x="2251" y="3045"/>
                                                              </a:cubicBezTo>
                                                              <a:cubicBezTo>
                                                                <a:pt x="2248" y="3024"/>
                                                                <a:pt x="2240" y="3002"/>
                                                                <a:pt x="2242" y="2981"/>
                                                              </a:cubicBezTo>
                                                              <a:cubicBezTo>
                                                                <a:pt x="2243" y="2972"/>
                                                                <a:pt x="2259" y="2971"/>
                                                                <a:pt x="2260" y="2962"/>
                                                              </a:cubicBezTo>
                                                              <a:cubicBezTo>
                                                                <a:pt x="2266" y="2901"/>
                                                                <a:pt x="2258" y="2899"/>
                                                                <a:pt x="2232" y="2862"/>
                                                              </a:cubicBezTo>
                                                              <a:cubicBezTo>
                                                                <a:pt x="2229" y="2841"/>
                                                                <a:pt x="2208" y="2813"/>
                                                                <a:pt x="2223" y="2798"/>
                                                              </a:cubicBezTo>
                                                              <a:cubicBezTo>
                                                                <a:pt x="2274" y="2747"/>
                                                                <a:pt x="2339" y="2822"/>
                                                                <a:pt x="2287" y="2770"/>
                                                              </a:cubicBezTo>
                                                              <a:cubicBezTo>
                                                                <a:pt x="2284" y="2761"/>
                                                                <a:pt x="2280" y="2752"/>
                                                                <a:pt x="2278" y="2743"/>
                                                              </a:cubicBezTo>
                                                              <a:cubicBezTo>
                                                                <a:pt x="2274" y="2719"/>
                                                                <a:pt x="2275" y="2694"/>
                                                                <a:pt x="2269" y="2670"/>
                                                              </a:cubicBezTo>
                                                              <a:cubicBezTo>
                                                                <a:pt x="2264" y="2650"/>
                                                                <a:pt x="2248" y="2634"/>
                                                                <a:pt x="2242" y="2615"/>
                                                              </a:cubicBezTo>
                                                              <a:cubicBezTo>
                                                                <a:pt x="2237" y="2572"/>
                                                                <a:pt x="2218" y="2520"/>
                                                                <a:pt x="2232" y="2478"/>
                                                              </a:cubicBezTo>
                                                              <a:cubicBezTo>
                                                                <a:pt x="2223" y="2424"/>
                                                                <a:pt x="2217" y="2363"/>
                                                                <a:pt x="2178" y="2322"/>
                                                              </a:cubicBezTo>
                                                              <a:cubicBezTo>
                                                                <a:pt x="2162" y="2279"/>
                                                                <a:pt x="2166" y="2265"/>
                                                                <a:pt x="2132" y="2231"/>
                                                              </a:cubicBezTo>
                                                              <a:cubicBezTo>
                                                                <a:pt x="2121" y="2156"/>
                                                                <a:pt x="2109" y="2154"/>
                                                                <a:pt x="2086" y="2085"/>
                                                              </a:cubicBezTo>
                                                              <a:cubicBezTo>
                                                                <a:pt x="2080" y="2067"/>
                                                                <a:pt x="2049" y="2072"/>
                                                                <a:pt x="2031" y="2066"/>
                                                              </a:cubicBezTo>
                                                              <a:cubicBezTo>
                                                                <a:pt x="2021" y="2062"/>
                                                                <a:pt x="2013" y="2054"/>
                                                                <a:pt x="2004" y="2048"/>
                                                              </a:cubicBezTo>
                                                              <a:cubicBezTo>
                                                                <a:pt x="1992" y="2012"/>
                                                                <a:pt x="1976" y="1993"/>
                                                                <a:pt x="1949" y="1966"/>
                                                              </a:cubicBezTo>
                                                              <a:cubicBezTo>
                                                                <a:pt x="1927" y="1897"/>
                                                                <a:pt x="1959" y="1977"/>
                                                                <a:pt x="1912" y="1920"/>
                                                              </a:cubicBezTo>
                                                              <a:cubicBezTo>
                                                                <a:pt x="1886" y="1888"/>
                                                                <a:pt x="1916" y="1884"/>
                                                                <a:pt x="1858" y="1865"/>
                                                              </a:cubicBezTo>
                                                              <a:cubicBezTo>
                                                                <a:pt x="1813" y="1822"/>
                                                                <a:pt x="1765" y="1856"/>
                                                                <a:pt x="1720" y="1801"/>
                                                              </a:cubicBezTo>
                                                              <a:cubicBezTo>
                                                                <a:pt x="1676" y="1747"/>
                                                                <a:pt x="1738" y="1798"/>
                                                                <a:pt x="1647" y="1737"/>
                                                              </a:cubicBezTo>
                                                              <a:cubicBezTo>
                                                                <a:pt x="1638" y="1731"/>
                                                                <a:pt x="1620" y="1719"/>
                                                                <a:pt x="1620" y="1719"/>
                                                              </a:cubicBezTo>
                                                              <a:cubicBezTo>
                                                                <a:pt x="1598" y="1686"/>
                                                                <a:pt x="1576" y="1650"/>
                                                                <a:pt x="1538" y="1637"/>
                                                              </a:cubicBezTo>
                                                              <a:cubicBezTo>
                                                                <a:pt x="1524" y="1623"/>
                                                                <a:pt x="1506" y="1614"/>
                                                                <a:pt x="1492" y="1600"/>
                                                              </a:cubicBezTo>
                                                              <a:cubicBezTo>
                                                                <a:pt x="1484" y="1592"/>
                                                                <a:pt x="1482" y="1580"/>
                                                                <a:pt x="1474" y="1573"/>
                                                              </a:cubicBezTo>
                                                              <a:cubicBezTo>
                                                                <a:pt x="1434" y="1538"/>
                                                                <a:pt x="1430" y="1539"/>
                                                                <a:pt x="1391" y="1527"/>
                                                              </a:cubicBezTo>
                                                              <a:cubicBezTo>
                                                                <a:pt x="1380" y="1511"/>
                                                                <a:pt x="1364" y="1498"/>
                                                                <a:pt x="1355" y="1481"/>
                                                              </a:cubicBezTo>
                                                              <a:cubicBezTo>
                                                                <a:pt x="1346" y="1464"/>
                                                                <a:pt x="1336" y="1426"/>
                                                                <a:pt x="1336" y="1426"/>
                                                              </a:cubicBezTo>
                                                              <a:cubicBezTo>
                                                                <a:pt x="1339" y="1417"/>
                                                                <a:pt x="1350" y="1408"/>
                                                                <a:pt x="1346" y="1399"/>
                                                              </a:cubicBezTo>
                                                              <a:cubicBezTo>
                                                                <a:pt x="1342" y="1390"/>
                                                                <a:pt x="1327" y="1394"/>
                                                                <a:pt x="1318" y="1390"/>
                                                              </a:cubicBezTo>
                                                              <a:cubicBezTo>
                                                                <a:pt x="1308" y="1385"/>
                                                                <a:pt x="1299" y="1379"/>
                                                                <a:pt x="1291" y="1372"/>
                                                              </a:cubicBezTo>
                                                              <a:cubicBezTo>
                                                                <a:pt x="1262" y="1348"/>
                                                                <a:pt x="1219" y="1320"/>
                                                                <a:pt x="1199" y="1289"/>
                                                              </a:cubicBezTo>
                                                              <a:cubicBezTo>
                                                                <a:pt x="1193" y="1280"/>
                                                                <a:pt x="1189" y="1269"/>
                                                                <a:pt x="1181" y="1262"/>
                                                              </a:cubicBezTo>
                                                              <a:cubicBezTo>
                                                                <a:pt x="1174" y="1256"/>
                                                                <a:pt x="1163" y="1256"/>
                                                                <a:pt x="1154" y="1253"/>
                                                              </a:cubicBezTo>
                                                              <a:cubicBezTo>
                                                                <a:pt x="1131" y="1230"/>
                                                                <a:pt x="1109" y="1217"/>
                                                                <a:pt x="1090" y="1189"/>
                                                              </a:cubicBezTo>
                                                              <a:cubicBezTo>
                                                                <a:pt x="1093" y="1168"/>
                                                                <a:pt x="1092" y="1145"/>
                                                                <a:pt x="1099" y="1125"/>
                                                              </a:cubicBezTo>
                                                              <a:cubicBezTo>
                                                                <a:pt x="1102" y="1117"/>
                                                                <a:pt x="1113" y="1114"/>
                                                                <a:pt x="1117" y="1106"/>
                                                              </a:cubicBezTo>
                                                              <a:cubicBezTo>
                                                                <a:pt x="1138" y="1064"/>
                                                                <a:pt x="1131" y="1036"/>
                                                                <a:pt x="1163" y="1006"/>
                                                              </a:cubicBezTo>
                                                              <a:cubicBezTo>
                                                                <a:pt x="1166" y="994"/>
                                                                <a:pt x="1166" y="980"/>
                                                                <a:pt x="1172" y="969"/>
                                                              </a:cubicBezTo>
                                                              <a:cubicBezTo>
                                                                <a:pt x="1211" y="890"/>
                                                                <a:pt x="1227" y="896"/>
                                                                <a:pt x="1318" y="887"/>
                                                              </a:cubicBezTo>
                                                              <a:cubicBezTo>
                                                                <a:pt x="1334" y="838"/>
                                                                <a:pt x="1371" y="802"/>
                                                                <a:pt x="1400" y="759"/>
                                                              </a:cubicBezTo>
                                                              <a:cubicBezTo>
                                                                <a:pt x="1414" y="668"/>
                                                                <a:pt x="1405" y="711"/>
                                                                <a:pt x="1455" y="658"/>
                                                              </a:cubicBezTo>
                                                              <a:cubicBezTo>
                                                                <a:pt x="1458" y="649"/>
                                                                <a:pt x="1455" y="635"/>
                                                                <a:pt x="1464" y="631"/>
                                                              </a:cubicBezTo>
                                                              <a:cubicBezTo>
                                                                <a:pt x="1473" y="627"/>
                                                                <a:pt x="1482" y="638"/>
                                                                <a:pt x="1492" y="640"/>
                                                              </a:cubicBezTo>
                                                              <a:cubicBezTo>
                                                                <a:pt x="1519" y="644"/>
                                                                <a:pt x="1547" y="646"/>
                                                                <a:pt x="1574" y="649"/>
                                                              </a:cubicBezTo>
                                                              <a:cubicBezTo>
                                                                <a:pt x="1583" y="652"/>
                                                                <a:pt x="1592" y="658"/>
                                                                <a:pt x="1602" y="658"/>
                                                              </a:cubicBezTo>
                                                              <a:cubicBezTo>
                                                                <a:pt x="1620" y="658"/>
                                                                <a:pt x="1647" y="665"/>
                                                                <a:pt x="1656" y="649"/>
                                                              </a:cubicBezTo>
                                                              <a:cubicBezTo>
                                                                <a:pt x="1666" y="631"/>
                                                                <a:pt x="1631" y="584"/>
                                                                <a:pt x="1620" y="567"/>
                                                              </a:cubicBezTo>
                                                              <a:cubicBezTo>
                                                                <a:pt x="1629" y="564"/>
                                                                <a:pt x="1638" y="558"/>
                                                                <a:pt x="1647" y="558"/>
                                                              </a:cubicBezTo>
                                                              <a:cubicBezTo>
                                                                <a:pt x="1657" y="558"/>
                                                                <a:pt x="1665" y="568"/>
                                                                <a:pt x="1675" y="567"/>
                                                              </a:cubicBezTo>
                                                              <a:cubicBezTo>
                                                                <a:pt x="1694" y="565"/>
                                                                <a:pt x="1730" y="549"/>
                                                                <a:pt x="1730" y="549"/>
                                                              </a:cubicBezTo>
                                                              <a:cubicBezTo>
                                                                <a:pt x="1748" y="493"/>
                                                                <a:pt x="1799" y="509"/>
                                                                <a:pt x="1858" y="503"/>
                                                              </a:cubicBezTo>
                                                              <a:cubicBezTo>
                                                                <a:pt x="1845" y="491"/>
                                                                <a:pt x="1837" y="474"/>
                                                                <a:pt x="1821" y="466"/>
                                                              </a:cubicBezTo>
                                                              <a:cubicBezTo>
                                                                <a:pt x="1798" y="454"/>
                                                                <a:pt x="1771" y="451"/>
                                                                <a:pt x="1748" y="439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rgbClr val="FFFF00">
                                                            <a:alpha val="0"/>
                                                          </a:srgbClr>
                                                        </a:solidFill>
                                                        <a:ln w="19050">
                                                          <a:solidFill>
                                                            <a:srgbClr val="FFFF66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4147" name="Freeform 32"/>
                                                        <p:cNvSpPr>
                                                          <a:spLocks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2276" y="585"/>
                                                          <a:ext cx="439" cy="398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T0" fmla="*/ 46 w 439"/>
                                                            <a:gd name="T1" fmla="*/ 0 h 398"/>
                                                            <a:gd name="T2" fmla="*/ 19 w 439"/>
                                                            <a:gd name="T3" fmla="*/ 73 h 398"/>
                                                            <a:gd name="T4" fmla="*/ 46 w 439"/>
                                                            <a:gd name="T5" fmla="*/ 146 h 398"/>
                                                            <a:gd name="T6" fmla="*/ 83 w 439"/>
                                                            <a:gd name="T7" fmla="*/ 210 h 398"/>
                                                            <a:gd name="T8" fmla="*/ 74 w 439"/>
                                                            <a:gd name="T9" fmla="*/ 265 h 398"/>
                                                            <a:gd name="T10" fmla="*/ 101 w 439"/>
                                                            <a:gd name="T11" fmla="*/ 274 h 398"/>
                                                            <a:gd name="T12" fmla="*/ 165 w 439"/>
                                                            <a:gd name="T13" fmla="*/ 293 h 398"/>
                                                            <a:gd name="T14" fmla="*/ 266 w 439"/>
                                                            <a:gd name="T15" fmla="*/ 375 h 398"/>
                                                            <a:gd name="T16" fmla="*/ 275 w 439"/>
                                                            <a:gd name="T17" fmla="*/ 384 h 398"/>
                                                            <a:gd name="T18" fmla="*/ 202 w 439"/>
                                                            <a:gd name="T19" fmla="*/ 338 h 398"/>
                                                            <a:gd name="T20" fmla="*/ 385 w 439"/>
                                                            <a:gd name="T21" fmla="*/ 238 h 398"/>
                                                            <a:gd name="T22" fmla="*/ 439 w 439"/>
                                                            <a:gd name="T23" fmla="*/ 174 h 398"/>
                                                            <a:gd name="T24" fmla="*/ 0 60000 65536"/>
                                                            <a:gd name="T25" fmla="*/ 0 60000 65536"/>
                                                            <a:gd name="T26" fmla="*/ 0 60000 65536"/>
                                                            <a:gd name="T27" fmla="*/ 0 60000 65536"/>
                                                            <a:gd name="T28" fmla="*/ 0 60000 65536"/>
                                                            <a:gd name="T29" fmla="*/ 0 60000 65536"/>
                                                            <a:gd name="T30" fmla="*/ 0 60000 65536"/>
                                                            <a:gd name="T31" fmla="*/ 0 60000 65536"/>
                                                            <a:gd name="T32" fmla="*/ 0 60000 65536"/>
                                                            <a:gd name="T33" fmla="*/ 0 60000 65536"/>
                                                            <a:gd name="T34" fmla="*/ 0 60000 65536"/>
                                                            <a:gd name="T35" fmla="*/ 0 60000 65536"/>
                                                            <a:gd name="T36" fmla="*/ 0 w 439"/>
                                                            <a:gd name="T37" fmla="*/ 0 h 398"/>
                                                            <a:gd name="T38" fmla="*/ 439 w 439"/>
                                                            <a:gd name="T39" fmla="*/ 398 h 398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T24">
                                                              <a:pos x="T0" y="T1"/>
                                                            </a:cxn>
                                                            <a:cxn ang="T25">
                                                              <a:pos x="T2" y="T3"/>
                                                            </a:cxn>
                                                            <a:cxn ang="T26">
                                                              <a:pos x="T4" y="T5"/>
                                                            </a:cxn>
                                                            <a:cxn ang="T27">
                                                              <a:pos x="T6" y="T7"/>
                                                            </a:cxn>
                                                            <a:cxn ang="T28">
                                                              <a:pos x="T8" y="T9"/>
                                                            </a:cxn>
                                                            <a:cxn ang="T29">
                                                              <a:pos x="T10" y="T11"/>
                                                            </a:cxn>
                                                            <a:cxn ang="T30">
                                                              <a:pos x="T12" y="T13"/>
                                                            </a:cxn>
                                                            <a:cxn ang="T31">
                                                              <a:pos x="T14" y="T15"/>
                                                            </a:cxn>
                                                            <a:cxn ang="T32">
                                                              <a:pos x="T16" y="T17"/>
                                                            </a:cxn>
                                                            <a:cxn ang="T33">
                                                              <a:pos x="T18" y="T19"/>
                                                            </a:cxn>
                                                            <a:cxn ang="T34">
                                                              <a:pos x="T20" y="T21"/>
                                                            </a:cxn>
                                                            <a:cxn ang="T35">
                                                              <a:pos x="T22" y="T23"/>
                                                            </a:cxn>
                                                          </a:cxnLst>
                                                          <a:rect l="T36" t="T37" r="T38" b="T39"/>
                                                          <a:pathLst>
                                                            <a:path w="439" h="398">
                                                              <a:moveTo>
                                                                <a:pt x="46" y="0"/>
                                                              </a:moveTo>
                                                              <a:cubicBezTo>
                                                                <a:pt x="60" y="42"/>
                                                                <a:pt x="65" y="58"/>
                                                                <a:pt x="19" y="73"/>
                                                              </a:cubicBezTo>
                                                              <a:cubicBezTo>
                                                                <a:pt x="5" y="115"/>
                                                                <a:pt x="0" y="131"/>
                                                                <a:pt x="46" y="146"/>
                                                              </a:cubicBezTo>
                                                              <a:cubicBezTo>
                                                                <a:pt x="30" y="196"/>
                                                                <a:pt x="32" y="198"/>
                                                                <a:pt x="83" y="210"/>
                                                              </a:cubicBezTo>
                                                              <a:cubicBezTo>
                                                                <a:pt x="80" y="228"/>
                                                                <a:pt x="69" y="247"/>
                                                                <a:pt x="74" y="265"/>
                                                              </a:cubicBezTo>
                                                              <a:cubicBezTo>
                                                                <a:pt x="77" y="274"/>
                                                                <a:pt x="92" y="271"/>
                                                                <a:pt x="101" y="274"/>
                                                              </a:cubicBezTo>
                                                              <a:cubicBezTo>
                                                                <a:pt x="181" y="298"/>
                                                                <a:pt x="101" y="272"/>
                                                                <a:pt x="165" y="293"/>
                                                              </a:cubicBezTo>
                                                              <a:cubicBezTo>
                                                                <a:pt x="190" y="371"/>
                                                                <a:pt x="176" y="362"/>
                                                                <a:pt x="266" y="375"/>
                                                              </a:cubicBezTo>
                                                              <a:cubicBezTo>
                                                                <a:pt x="336" y="398"/>
                                                                <a:pt x="340" y="397"/>
                                                                <a:pt x="275" y="384"/>
                                                              </a:cubicBezTo>
                                                              <a:cubicBezTo>
                                                                <a:pt x="248" y="367"/>
                                                                <a:pt x="224" y="361"/>
                                                                <a:pt x="202" y="338"/>
                                                              </a:cubicBezTo>
                                                              <a:cubicBezTo>
                                                                <a:pt x="158" y="205"/>
                                                                <a:pt x="290" y="243"/>
                                                                <a:pt x="385" y="238"/>
                                                              </a:cubicBezTo>
                                                              <a:cubicBezTo>
                                                                <a:pt x="421" y="214"/>
                                                                <a:pt x="411" y="202"/>
                                                                <a:pt x="439" y="174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8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  <a:extLst>
                                                          <a:ext uri="{909E8E84-426E-40DD-AFC4-6F175D3DCCD1}">
                                                            <a14:hiddenFill xmlns:a14="http://schemas.microsoft.com/office/drawing/2010/main">
                                                              <a:solidFill>
                                                                <a:srgbClr val="FFFFFF"/>
                                                              </a:solidFill>
                                                            </a14:hiddenFill>
                                                          </a:ext>
                                                        </a:extLst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4145" name="Freeform 33"/>
                                                      <p:cNvSpPr>
                                                        <a:spLocks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1234" y="466"/>
                                                        <a:ext cx="959" cy="527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T0" fmla="*/ 430 w 959"/>
                                                          <a:gd name="T1" fmla="*/ 0 h 527"/>
                                                          <a:gd name="T2" fmla="*/ 476 w 959"/>
                                                          <a:gd name="T3" fmla="*/ 28 h 527"/>
                                                          <a:gd name="T4" fmla="*/ 485 w 959"/>
                                                          <a:gd name="T5" fmla="*/ 64 h 527"/>
                                                          <a:gd name="T6" fmla="*/ 540 w 959"/>
                                                          <a:gd name="T7" fmla="*/ 73 h 527"/>
                                                          <a:gd name="T8" fmla="*/ 604 w 959"/>
                                                          <a:gd name="T9" fmla="*/ 128 h 527"/>
                                                          <a:gd name="T10" fmla="*/ 640 w 959"/>
                                                          <a:gd name="T11" fmla="*/ 174 h 527"/>
                                                          <a:gd name="T12" fmla="*/ 695 w 959"/>
                                                          <a:gd name="T13" fmla="*/ 192 h 527"/>
                                                          <a:gd name="T14" fmla="*/ 704 w 959"/>
                                                          <a:gd name="T15" fmla="*/ 220 h 527"/>
                                                          <a:gd name="T16" fmla="*/ 759 w 959"/>
                                                          <a:gd name="T17" fmla="*/ 238 h 527"/>
                                                          <a:gd name="T18" fmla="*/ 796 w 959"/>
                                                          <a:gd name="T19" fmla="*/ 284 h 527"/>
                                                          <a:gd name="T20" fmla="*/ 851 w 959"/>
                                                          <a:gd name="T21" fmla="*/ 311 h 527"/>
                                                          <a:gd name="T22" fmla="*/ 905 w 959"/>
                                                          <a:gd name="T23" fmla="*/ 348 h 527"/>
                                                          <a:gd name="T24" fmla="*/ 915 w 959"/>
                                                          <a:gd name="T25" fmla="*/ 375 h 527"/>
                                                          <a:gd name="T26" fmla="*/ 924 w 959"/>
                                                          <a:gd name="T27" fmla="*/ 403 h 527"/>
                                                          <a:gd name="T28" fmla="*/ 905 w 959"/>
                                                          <a:gd name="T29" fmla="*/ 512 h 527"/>
                                                          <a:gd name="T30" fmla="*/ 841 w 959"/>
                                                          <a:gd name="T31" fmla="*/ 503 h 527"/>
                                                          <a:gd name="T32" fmla="*/ 686 w 959"/>
                                                          <a:gd name="T33" fmla="*/ 430 h 527"/>
                                                          <a:gd name="T34" fmla="*/ 585 w 959"/>
                                                          <a:gd name="T35" fmla="*/ 375 h 527"/>
                                                          <a:gd name="T36" fmla="*/ 540 w 959"/>
                                                          <a:gd name="T37" fmla="*/ 339 h 527"/>
                                                          <a:gd name="T38" fmla="*/ 457 w 959"/>
                                                          <a:gd name="T39" fmla="*/ 293 h 527"/>
                                                          <a:gd name="T40" fmla="*/ 393 w 959"/>
                                                          <a:gd name="T41" fmla="*/ 238 h 527"/>
                                                          <a:gd name="T42" fmla="*/ 348 w 959"/>
                                                          <a:gd name="T43" fmla="*/ 174 h 527"/>
                                                          <a:gd name="T44" fmla="*/ 256 w 959"/>
                                                          <a:gd name="T45" fmla="*/ 174 h 527"/>
                                                          <a:gd name="T46" fmla="*/ 192 w 959"/>
                                                          <a:gd name="T47" fmla="*/ 119 h 527"/>
                                                          <a:gd name="T48" fmla="*/ 137 w 959"/>
                                                          <a:gd name="T49" fmla="*/ 101 h 527"/>
                                                          <a:gd name="T50" fmla="*/ 0 w 959"/>
                                                          <a:gd name="T51" fmla="*/ 37 h 527"/>
                                                          <a:gd name="T52" fmla="*/ 0 60000 65536"/>
                                                          <a:gd name="T53" fmla="*/ 0 60000 65536"/>
                                                          <a:gd name="T54" fmla="*/ 0 60000 65536"/>
                                                          <a:gd name="T55" fmla="*/ 0 60000 65536"/>
                                                          <a:gd name="T56" fmla="*/ 0 60000 65536"/>
                                                          <a:gd name="T57" fmla="*/ 0 60000 65536"/>
                                                          <a:gd name="T58" fmla="*/ 0 60000 65536"/>
                                                          <a:gd name="T59" fmla="*/ 0 60000 65536"/>
                                                          <a:gd name="T60" fmla="*/ 0 60000 65536"/>
                                                          <a:gd name="T61" fmla="*/ 0 60000 65536"/>
                                                          <a:gd name="T62" fmla="*/ 0 60000 65536"/>
                                                          <a:gd name="T63" fmla="*/ 0 60000 65536"/>
                                                          <a:gd name="T64" fmla="*/ 0 60000 65536"/>
                                                          <a:gd name="T65" fmla="*/ 0 60000 65536"/>
                                                          <a:gd name="T66" fmla="*/ 0 60000 65536"/>
                                                          <a:gd name="T67" fmla="*/ 0 60000 65536"/>
                                                          <a:gd name="T68" fmla="*/ 0 60000 65536"/>
                                                          <a:gd name="T69" fmla="*/ 0 60000 65536"/>
                                                          <a:gd name="T70" fmla="*/ 0 60000 65536"/>
                                                          <a:gd name="T71" fmla="*/ 0 60000 65536"/>
                                                          <a:gd name="T72" fmla="*/ 0 60000 65536"/>
                                                          <a:gd name="T73" fmla="*/ 0 60000 65536"/>
                                                          <a:gd name="T74" fmla="*/ 0 60000 65536"/>
                                                          <a:gd name="T75" fmla="*/ 0 60000 65536"/>
                                                          <a:gd name="T76" fmla="*/ 0 60000 65536"/>
                                                          <a:gd name="T77" fmla="*/ 0 60000 65536"/>
                                                          <a:gd name="T78" fmla="*/ 0 w 959"/>
                                                          <a:gd name="T79" fmla="*/ 0 h 527"/>
                                                          <a:gd name="T80" fmla="*/ 959 w 959"/>
                                                          <a:gd name="T81" fmla="*/ 527 h 527"/>
                                                        </a:gdLst>
                                                        <a:ahLst/>
                                                        <a:cxnLst>
                                                          <a:cxn ang="T52">
                                                            <a:pos x="T0" y="T1"/>
                                                          </a:cxn>
                                                          <a:cxn ang="T53">
                                                            <a:pos x="T2" y="T3"/>
                                                          </a:cxn>
                                                          <a:cxn ang="T54">
                                                            <a:pos x="T4" y="T5"/>
                                                          </a:cxn>
                                                          <a:cxn ang="T55">
                                                            <a:pos x="T6" y="T7"/>
                                                          </a:cxn>
                                                          <a:cxn ang="T56">
                                                            <a:pos x="T8" y="T9"/>
                                                          </a:cxn>
                                                          <a:cxn ang="T57">
                                                            <a:pos x="T10" y="T11"/>
                                                          </a:cxn>
                                                          <a:cxn ang="T58">
                                                            <a:pos x="T12" y="T13"/>
                                                          </a:cxn>
                                                          <a:cxn ang="T59">
                                                            <a:pos x="T14" y="T15"/>
                                                          </a:cxn>
                                                          <a:cxn ang="T60">
                                                            <a:pos x="T16" y="T17"/>
                                                          </a:cxn>
                                                          <a:cxn ang="T61">
                                                            <a:pos x="T18" y="T19"/>
                                                          </a:cxn>
                                                          <a:cxn ang="T62">
                                                            <a:pos x="T20" y="T21"/>
                                                          </a:cxn>
                                                          <a:cxn ang="T63">
                                                            <a:pos x="T22" y="T23"/>
                                                          </a:cxn>
                                                          <a:cxn ang="T64">
                                                            <a:pos x="T24" y="T25"/>
                                                          </a:cxn>
                                                          <a:cxn ang="T65">
                                                            <a:pos x="T26" y="T27"/>
                                                          </a:cxn>
                                                          <a:cxn ang="T66">
                                                            <a:pos x="T28" y="T29"/>
                                                          </a:cxn>
                                                          <a:cxn ang="T67">
                                                            <a:pos x="T30" y="T31"/>
                                                          </a:cxn>
                                                          <a:cxn ang="T68">
                                                            <a:pos x="T32" y="T33"/>
                                                          </a:cxn>
                                                          <a:cxn ang="T69">
                                                            <a:pos x="T34" y="T35"/>
                                                          </a:cxn>
                                                          <a:cxn ang="T70">
                                                            <a:pos x="T36" y="T37"/>
                                                          </a:cxn>
                                                          <a:cxn ang="T71">
                                                            <a:pos x="T38" y="T39"/>
                                                          </a:cxn>
                                                          <a:cxn ang="T72">
                                                            <a:pos x="T40" y="T41"/>
                                                          </a:cxn>
                                                          <a:cxn ang="T73">
                                                            <a:pos x="T42" y="T43"/>
                                                          </a:cxn>
                                                          <a:cxn ang="T74">
                                                            <a:pos x="T44" y="T45"/>
                                                          </a:cxn>
                                                          <a:cxn ang="T75">
                                                            <a:pos x="T46" y="T47"/>
                                                          </a:cxn>
                                                          <a:cxn ang="T76">
                                                            <a:pos x="T48" y="T49"/>
                                                          </a:cxn>
                                                          <a:cxn ang="T77">
                                                            <a:pos x="T50" y="T51"/>
                                                          </a:cxn>
                                                        </a:cxnLst>
                                                        <a:rect l="T78" t="T79" r="T80" b="T81"/>
                                                        <a:pathLst>
                                                          <a:path w="959" h="527">
                                                            <a:moveTo>
                                                              <a:pt x="430" y="0"/>
                                                            </a:moveTo>
                                                            <a:cubicBezTo>
                                                              <a:pt x="449" y="6"/>
                                                              <a:pt x="465" y="7"/>
                                                              <a:pt x="476" y="28"/>
                                                            </a:cubicBezTo>
                                                            <a:cubicBezTo>
                                                              <a:pt x="482" y="39"/>
                                                              <a:pt x="475" y="57"/>
                                                              <a:pt x="485" y="64"/>
                                                            </a:cubicBezTo>
                                                            <a:cubicBezTo>
                                                              <a:pt x="500" y="75"/>
                                                              <a:pt x="522" y="70"/>
                                                              <a:pt x="540" y="73"/>
                                                            </a:cubicBezTo>
                                                            <a:cubicBezTo>
                                                              <a:pt x="567" y="101"/>
                                                              <a:pt x="565" y="115"/>
                                                              <a:pt x="604" y="128"/>
                                                            </a:cubicBezTo>
                                                            <a:cubicBezTo>
                                                              <a:pt x="617" y="142"/>
                                                              <a:pt x="623" y="164"/>
                                                              <a:pt x="640" y="174"/>
                                                            </a:cubicBezTo>
                                                            <a:cubicBezTo>
                                                              <a:pt x="656" y="184"/>
                                                              <a:pt x="695" y="192"/>
                                                              <a:pt x="695" y="192"/>
                                                            </a:cubicBezTo>
                                                            <a:cubicBezTo>
                                                              <a:pt x="698" y="201"/>
                                                              <a:pt x="696" y="214"/>
                                                              <a:pt x="704" y="220"/>
                                                            </a:cubicBezTo>
                                                            <a:cubicBezTo>
                                                              <a:pt x="720" y="231"/>
                                                              <a:pt x="759" y="238"/>
                                                              <a:pt x="759" y="238"/>
                                                            </a:cubicBezTo>
                                                            <a:cubicBezTo>
                                                              <a:pt x="768" y="251"/>
                                                              <a:pt x="781" y="275"/>
                                                              <a:pt x="796" y="284"/>
                                                            </a:cubicBezTo>
                                                            <a:cubicBezTo>
                                                              <a:pt x="853" y="319"/>
                                                              <a:pt x="793" y="262"/>
                                                              <a:pt x="851" y="311"/>
                                                            </a:cubicBezTo>
                                                            <a:cubicBezTo>
                                                              <a:pt x="898" y="350"/>
                                                              <a:pt x="856" y="332"/>
                                                              <a:pt x="905" y="348"/>
                                                            </a:cubicBezTo>
                                                            <a:cubicBezTo>
                                                              <a:pt x="908" y="357"/>
                                                              <a:pt x="908" y="368"/>
                                                              <a:pt x="915" y="375"/>
                                                            </a:cubicBezTo>
                                                            <a:cubicBezTo>
                                                              <a:pt x="939" y="399"/>
                                                              <a:pt x="959" y="366"/>
                                                              <a:pt x="924" y="403"/>
                                                            </a:cubicBezTo>
                                                            <a:cubicBezTo>
                                                              <a:pt x="912" y="438"/>
                                                              <a:pt x="931" y="486"/>
                                                              <a:pt x="905" y="512"/>
                                                            </a:cubicBezTo>
                                                            <a:cubicBezTo>
                                                              <a:pt x="890" y="527"/>
                                                              <a:pt x="862" y="506"/>
                                                              <a:pt x="841" y="503"/>
                                                            </a:cubicBezTo>
                                                            <a:cubicBezTo>
                                                              <a:pt x="796" y="436"/>
                                                              <a:pt x="773" y="439"/>
                                                              <a:pt x="686" y="430"/>
                                                            </a:cubicBezTo>
                                                            <a:cubicBezTo>
                                                              <a:pt x="648" y="417"/>
                                                              <a:pt x="625" y="388"/>
                                                              <a:pt x="585" y="375"/>
                                                            </a:cubicBezTo>
                                                            <a:cubicBezTo>
                                                              <a:pt x="549" y="320"/>
                                                              <a:pt x="589" y="369"/>
                                                              <a:pt x="540" y="339"/>
                                                            </a:cubicBezTo>
                                                            <a:cubicBezTo>
                                                              <a:pt x="503" y="316"/>
                                                              <a:pt x="506" y="305"/>
                                                              <a:pt x="457" y="293"/>
                                                            </a:cubicBezTo>
                                                            <a:cubicBezTo>
                                                              <a:pt x="433" y="256"/>
                                                              <a:pt x="423" y="266"/>
                                                              <a:pt x="393" y="238"/>
                                                            </a:cubicBezTo>
                                                            <a:cubicBezTo>
                                                              <a:pt x="372" y="174"/>
                                                              <a:pt x="393" y="189"/>
                                                              <a:pt x="348" y="174"/>
                                                            </a:cubicBezTo>
                                                            <a:cubicBezTo>
                                                              <a:pt x="314" y="142"/>
                                                              <a:pt x="296" y="161"/>
                                                              <a:pt x="256" y="174"/>
                                                            </a:cubicBezTo>
                                                            <a:cubicBezTo>
                                                              <a:pt x="208" y="158"/>
                                                              <a:pt x="226" y="135"/>
                                                              <a:pt x="192" y="119"/>
                                                            </a:cubicBezTo>
                                                            <a:cubicBezTo>
                                                              <a:pt x="175" y="111"/>
                                                              <a:pt x="137" y="101"/>
                                                              <a:pt x="137" y="101"/>
                                                            </a:cubicBezTo>
                                                            <a:cubicBezTo>
                                                              <a:pt x="104" y="50"/>
                                                              <a:pt x="58" y="37"/>
                                                              <a:pt x="0" y="37"/>
                                                            </a:cubicBez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9525">
                                                        <a:solidFill>
                                                          <a:srgbClr val="008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  <a:extLst>
                                                        <a:ext uri="{909E8E84-426E-40DD-AFC4-6F175D3DCCD1}">
                                                          <a14:hiddenFill xmlns:a14="http://schemas.microsoft.com/office/drawing/2010/main">
                                                            <a:solidFill>
                                                              <a:srgbClr val="FFFFFF"/>
                                                            </a:solidFill>
                                                          </a14:hiddenFill>
                                                        </a:ext>
                                                      </a:extLst>
                                                    </p:spPr>
                                                    <p:txBody>
                                                      <a:bodyPr/>
                                                      <a:lstStyle/>
                                                      <a:p>
                                                        <a:endParaRPr lang="en-US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4143" name="Freeform 34"/>
                                                    <p:cNvSpPr>
                                                      <a:spLocks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>
                                                      <a:off x="1920" y="1023"/>
                                                      <a:ext cx="430" cy="202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T0" fmla="*/ 0 w 430"/>
                                                        <a:gd name="T1" fmla="*/ 1 h 202"/>
                                                        <a:gd name="T2" fmla="*/ 55 w 430"/>
                                                        <a:gd name="T3" fmla="*/ 10 h 202"/>
                                                        <a:gd name="T4" fmla="*/ 82 w 430"/>
                                                        <a:gd name="T5" fmla="*/ 1 h 202"/>
                                                        <a:gd name="T6" fmla="*/ 137 w 430"/>
                                                        <a:gd name="T7" fmla="*/ 19 h 202"/>
                                                        <a:gd name="T8" fmla="*/ 165 w 430"/>
                                                        <a:gd name="T9" fmla="*/ 28 h 202"/>
                                                        <a:gd name="T10" fmla="*/ 247 w 430"/>
                                                        <a:gd name="T11" fmla="*/ 65 h 202"/>
                                                        <a:gd name="T12" fmla="*/ 320 w 430"/>
                                                        <a:gd name="T13" fmla="*/ 120 h 202"/>
                                                        <a:gd name="T14" fmla="*/ 338 w 430"/>
                                                        <a:gd name="T15" fmla="*/ 147 h 202"/>
                                                        <a:gd name="T16" fmla="*/ 347 w 430"/>
                                                        <a:gd name="T17" fmla="*/ 175 h 202"/>
                                                        <a:gd name="T18" fmla="*/ 402 w 430"/>
                                                        <a:gd name="T19" fmla="*/ 193 h 202"/>
                                                        <a:gd name="T20" fmla="*/ 430 w 430"/>
                                                        <a:gd name="T21" fmla="*/ 202 h 202"/>
                                                        <a:gd name="T22" fmla="*/ 402 w 430"/>
                                                        <a:gd name="T23" fmla="*/ 193 h 202"/>
                                                        <a:gd name="T24" fmla="*/ 347 w 430"/>
                                                        <a:gd name="T25" fmla="*/ 184 h 202"/>
                                                        <a:gd name="T26" fmla="*/ 338 w 430"/>
                                                        <a:gd name="T27" fmla="*/ 156 h 202"/>
                                                        <a:gd name="T28" fmla="*/ 274 w 430"/>
                                                        <a:gd name="T29" fmla="*/ 184 h 202"/>
                                                        <a:gd name="T30" fmla="*/ 192 w 430"/>
                                                        <a:gd name="T31" fmla="*/ 156 h 202"/>
                                                        <a:gd name="T32" fmla="*/ 110 w 430"/>
                                                        <a:gd name="T33" fmla="*/ 184 h 202"/>
                                                        <a:gd name="T34" fmla="*/ 0 60000 65536"/>
                                                        <a:gd name="T35" fmla="*/ 0 60000 65536"/>
                                                        <a:gd name="T36" fmla="*/ 0 60000 65536"/>
                                                        <a:gd name="T37" fmla="*/ 0 60000 65536"/>
                                                        <a:gd name="T38" fmla="*/ 0 60000 65536"/>
                                                        <a:gd name="T39" fmla="*/ 0 60000 65536"/>
                                                        <a:gd name="T40" fmla="*/ 0 60000 65536"/>
                                                        <a:gd name="T41" fmla="*/ 0 60000 65536"/>
                                                        <a:gd name="T42" fmla="*/ 0 60000 65536"/>
                                                        <a:gd name="T43" fmla="*/ 0 60000 65536"/>
                                                        <a:gd name="T44" fmla="*/ 0 60000 65536"/>
                                                        <a:gd name="T45" fmla="*/ 0 60000 65536"/>
                                                        <a:gd name="T46" fmla="*/ 0 60000 65536"/>
                                                        <a:gd name="T47" fmla="*/ 0 60000 65536"/>
                                                        <a:gd name="T48" fmla="*/ 0 60000 65536"/>
                                                        <a:gd name="T49" fmla="*/ 0 60000 65536"/>
                                                        <a:gd name="T50" fmla="*/ 0 60000 65536"/>
                                                        <a:gd name="T51" fmla="*/ 0 w 430"/>
                                                        <a:gd name="T52" fmla="*/ 0 h 202"/>
                                                        <a:gd name="T53" fmla="*/ 430 w 430"/>
                                                        <a:gd name="T54" fmla="*/ 202 h 202"/>
                                                      </a:gdLst>
                                                      <a:ahLst/>
                                                      <a:cxnLst>
                                                        <a:cxn ang="T34">
                                                          <a:pos x="T0" y="T1"/>
                                                        </a:cxn>
                                                        <a:cxn ang="T35">
                                                          <a:pos x="T2" y="T3"/>
                                                        </a:cxn>
                                                        <a:cxn ang="T36">
                                                          <a:pos x="T4" y="T5"/>
                                                        </a:cxn>
                                                        <a:cxn ang="T37">
                                                          <a:pos x="T6" y="T7"/>
                                                        </a:cxn>
                                                        <a:cxn ang="T38">
                                                          <a:pos x="T8" y="T9"/>
                                                        </a:cxn>
                                                        <a:cxn ang="T39">
                                                          <a:pos x="T10" y="T11"/>
                                                        </a:cxn>
                                                        <a:cxn ang="T40">
                                                          <a:pos x="T12" y="T13"/>
                                                        </a:cxn>
                                                        <a:cxn ang="T41">
                                                          <a:pos x="T14" y="T15"/>
                                                        </a:cxn>
                                                        <a:cxn ang="T42">
                                                          <a:pos x="T16" y="T17"/>
                                                        </a:cxn>
                                                        <a:cxn ang="T43">
                                                          <a:pos x="T18" y="T19"/>
                                                        </a:cxn>
                                                        <a:cxn ang="T44">
                                                          <a:pos x="T20" y="T21"/>
                                                        </a:cxn>
                                                        <a:cxn ang="T45">
                                                          <a:pos x="T22" y="T23"/>
                                                        </a:cxn>
                                                        <a:cxn ang="T46">
                                                          <a:pos x="T24" y="T25"/>
                                                        </a:cxn>
                                                        <a:cxn ang="T47">
                                                          <a:pos x="T26" y="T27"/>
                                                        </a:cxn>
                                                        <a:cxn ang="T48">
                                                          <a:pos x="T28" y="T29"/>
                                                        </a:cxn>
                                                        <a:cxn ang="T49">
                                                          <a:pos x="T30" y="T31"/>
                                                        </a:cxn>
                                                        <a:cxn ang="T50">
                                                          <a:pos x="T32" y="T33"/>
                                                        </a:cxn>
                                                      </a:cxnLst>
                                                      <a:rect l="T51" t="T52" r="T53" b="T54"/>
                                                      <a:pathLst>
                                                        <a:path w="430" h="202">
                                                          <a:moveTo>
                                                            <a:pt x="0" y="1"/>
                                                          </a:moveTo>
                                                          <a:cubicBezTo>
                                                            <a:pt x="18" y="4"/>
                                                            <a:pt x="36" y="10"/>
                                                            <a:pt x="55" y="10"/>
                                                          </a:cubicBezTo>
                                                          <a:cubicBezTo>
                                                            <a:pt x="64" y="10"/>
                                                            <a:pt x="73" y="0"/>
                                                            <a:pt x="82" y="1"/>
                                                          </a:cubicBezTo>
                                                          <a:cubicBezTo>
                                                            <a:pt x="101" y="3"/>
                                                            <a:pt x="119" y="13"/>
                                                            <a:pt x="137" y="19"/>
                                                          </a:cubicBezTo>
                                                          <a:cubicBezTo>
                                                            <a:pt x="146" y="22"/>
                                                            <a:pt x="165" y="28"/>
                                                            <a:pt x="165" y="28"/>
                                                          </a:cubicBezTo>
                                                          <a:cubicBezTo>
                                                            <a:pt x="190" y="54"/>
                                                            <a:pt x="212" y="56"/>
                                                            <a:pt x="247" y="65"/>
                                                          </a:cubicBezTo>
                                                          <a:cubicBezTo>
                                                            <a:pt x="273" y="82"/>
                                                            <a:pt x="294" y="103"/>
                                                            <a:pt x="320" y="120"/>
                                                          </a:cubicBezTo>
                                                          <a:cubicBezTo>
                                                            <a:pt x="326" y="129"/>
                                                            <a:pt x="333" y="137"/>
                                                            <a:pt x="338" y="147"/>
                                                          </a:cubicBezTo>
                                                          <a:cubicBezTo>
                                                            <a:pt x="342" y="156"/>
                                                            <a:pt x="339" y="169"/>
                                                            <a:pt x="347" y="175"/>
                                                          </a:cubicBezTo>
                                                          <a:cubicBezTo>
                                                            <a:pt x="363" y="186"/>
                                                            <a:pt x="384" y="187"/>
                                                            <a:pt x="402" y="193"/>
                                                          </a:cubicBezTo>
                                                          <a:cubicBezTo>
                                                            <a:pt x="411" y="196"/>
                                                            <a:pt x="430" y="202"/>
                                                            <a:pt x="430" y="202"/>
                                                          </a:cubicBezTo>
                                                          <a:cubicBezTo>
                                                            <a:pt x="430" y="202"/>
                                                            <a:pt x="411" y="196"/>
                                                            <a:pt x="402" y="193"/>
                                                          </a:cubicBezTo>
                                                          <a:cubicBezTo>
                                                            <a:pt x="384" y="187"/>
                                                            <a:pt x="365" y="187"/>
                                                            <a:pt x="347" y="184"/>
                                                          </a:cubicBezTo>
                                                          <a:cubicBezTo>
                                                            <a:pt x="344" y="175"/>
                                                            <a:pt x="347" y="159"/>
                                                            <a:pt x="338" y="156"/>
                                                          </a:cubicBezTo>
                                                          <a:cubicBezTo>
                                                            <a:pt x="308" y="146"/>
                                                            <a:pt x="291" y="168"/>
                                                            <a:pt x="274" y="184"/>
                                                          </a:cubicBezTo>
                                                          <a:cubicBezTo>
                                                            <a:pt x="210" y="163"/>
                                                            <a:pt x="237" y="173"/>
                                                            <a:pt x="192" y="156"/>
                                                          </a:cubicBezTo>
                                                          <a:cubicBezTo>
                                                            <a:pt x="165" y="184"/>
                                                            <a:pt x="148" y="184"/>
                                                            <a:pt x="110" y="184"/>
                                                          </a:cubicBezTo>
                                                        </a:path>
                                                      </a:pathLst>
                                                    </a:custGeom>
                                                    <a:noFill/>
                                                    <a:ln w="9525">
                                                      <a:solidFill>
                                                        <a:srgbClr val="008000"/>
                                                      </a:solidFill>
                                                      <a:round/>
                                                      <a:headEnd/>
                                                      <a:tailEnd/>
                                                    </a:ln>
                                                    <a:extLst>
                                                      <a:ext uri="{909E8E84-426E-40DD-AFC4-6F175D3DCCD1}">
                                                        <a14:hiddenFill xmlns:a14="http://schemas.microsoft.com/office/drawing/2010/main">
                                                          <a:solidFill>
                                                            <a:srgbClr val="FFFFFF"/>
                                                          </a:solidFill>
                                                        </a14:hiddenFill>
                                                      </a:ext>
                                                    </a:extLst>
                                                  </p:spPr>
                                                  <p:txBody>
                                                    <a:bodyPr/>
                                                    <a:lstStyle/>
                                                    <a:p>
                                                      <a:endParaRPr lang="en-US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4141" name="Freeform 35"/>
                                                  <p:cNvSpPr>
                                                    <a:spLocks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1810" y="1243"/>
                                                    <a:ext cx="512" cy="293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T0" fmla="*/ 0 w 512"/>
                                                      <a:gd name="T1" fmla="*/ 0 h 293"/>
                                                      <a:gd name="T2" fmla="*/ 28 w 512"/>
                                                      <a:gd name="T3" fmla="*/ 10 h 293"/>
                                                      <a:gd name="T4" fmla="*/ 37 w 512"/>
                                                      <a:gd name="T5" fmla="*/ 46 h 293"/>
                                                      <a:gd name="T6" fmla="*/ 119 w 512"/>
                                                      <a:gd name="T7" fmla="*/ 55 h 293"/>
                                                      <a:gd name="T8" fmla="*/ 110 w 512"/>
                                                      <a:gd name="T9" fmla="*/ 83 h 293"/>
                                                      <a:gd name="T10" fmla="*/ 92 w 512"/>
                                                      <a:gd name="T11" fmla="*/ 110 h 293"/>
                                                      <a:gd name="T12" fmla="*/ 137 w 512"/>
                                                      <a:gd name="T13" fmla="*/ 138 h 293"/>
                                                      <a:gd name="T14" fmla="*/ 201 w 512"/>
                                                      <a:gd name="T15" fmla="*/ 156 h 293"/>
                                                      <a:gd name="T16" fmla="*/ 265 w 512"/>
                                                      <a:gd name="T17" fmla="*/ 183 h 293"/>
                                                      <a:gd name="T18" fmla="*/ 284 w 512"/>
                                                      <a:gd name="T19" fmla="*/ 202 h 293"/>
                                                      <a:gd name="T20" fmla="*/ 339 w 512"/>
                                                      <a:gd name="T21" fmla="*/ 229 h 293"/>
                                                      <a:gd name="T22" fmla="*/ 366 w 512"/>
                                                      <a:gd name="T23" fmla="*/ 247 h 293"/>
                                                      <a:gd name="T24" fmla="*/ 393 w 512"/>
                                                      <a:gd name="T25" fmla="*/ 256 h 293"/>
                                                      <a:gd name="T26" fmla="*/ 439 w 512"/>
                                                      <a:gd name="T27" fmla="*/ 293 h 293"/>
                                                      <a:gd name="T28" fmla="*/ 512 w 512"/>
                                                      <a:gd name="T29" fmla="*/ 284 h 293"/>
                                                      <a:gd name="T30" fmla="*/ 0 60000 65536"/>
                                                      <a:gd name="T31" fmla="*/ 0 60000 65536"/>
                                                      <a:gd name="T32" fmla="*/ 0 60000 65536"/>
                                                      <a:gd name="T33" fmla="*/ 0 60000 65536"/>
                                                      <a:gd name="T34" fmla="*/ 0 60000 65536"/>
                                                      <a:gd name="T35" fmla="*/ 0 60000 65536"/>
                                                      <a:gd name="T36" fmla="*/ 0 60000 65536"/>
                                                      <a:gd name="T37" fmla="*/ 0 60000 65536"/>
                                                      <a:gd name="T38" fmla="*/ 0 60000 65536"/>
                                                      <a:gd name="T39" fmla="*/ 0 60000 65536"/>
                                                      <a:gd name="T40" fmla="*/ 0 60000 65536"/>
                                                      <a:gd name="T41" fmla="*/ 0 60000 65536"/>
                                                      <a:gd name="T42" fmla="*/ 0 60000 65536"/>
                                                      <a:gd name="T43" fmla="*/ 0 60000 65536"/>
                                                      <a:gd name="T44" fmla="*/ 0 60000 65536"/>
                                                      <a:gd name="T45" fmla="*/ 0 w 512"/>
                                                      <a:gd name="T46" fmla="*/ 0 h 293"/>
                                                      <a:gd name="T47" fmla="*/ 512 w 512"/>
                                                      <a:gd name="T48" fmla="*/ 293 h 293"/>
                                                    </a:gdLst>
                                                    <a:ahLst/>
                                                    <a:cxnLst>
                                                      <a:cxn ang="T30">
                                                        <a:pos x="T0" y="T1"/>
                                                      </a:cxn>
                                                      <a:cxn ang="T31">
                                                        <a:pos x="T2" y="T3"/>
                                                      </a:cxn>
                                                      <a:cxn ang="T32">
                                                        <a:pos x="T4" y="T5"/>
                                                      </a:cxn>
                                                      <a:cxn ang="T33">
                                                        <a:pos x="T6" y="T7"/>
                                                      </a:cxn>
                                                      <a:cxn ang="T34">
                                                        <a:pos x="T8" y="T9"/>
                                                      </a:cxn>
                                                      <a:cxn ang="T35">
                                                        <a:pos x="T10" y="T11"/>
                                                      </a:cxn>
                                                      <a:cxn ang="T36">
                                                        <a:pos x="T12" y="T13"/>
                                                      </a:cxn>
                                                      <a:cxn ang="T37">
                                                        <a:pos x="T14" y="T15"/>
                                                      </a:cxn>
                                                      <a:cxn ang="T38">
                                                        <a:pos x="T16" y="T17"/>
                                                      </a:cxn>
                                                      <a:cxn ang="T39">
                                                        <a:pos x="T18" y="T19"/>
                                                      </a:cxn>
                                                      <a:cxn ang="T40">
                                                        <a:pos x="T20" y="T21"/>
                                                      </a:cxn>
                                                      <a:cxn ang="T41">
                                                        <a:pos x="T22" y="T23"/>
                                                      </a:cxn>
                                                      <a:cxn ang="T42">
                                                        <a:pos x="T24" y="T25"/>
                                                      </a:cxn>
                                                      <a:cxn ang="T43">
                                                        <a:pos x="T26" y="T27"/>
                                                      </a:cxn>
                                                      <a:cxn ang="T44">
                                                        <a:pos x="T28" y="T29"/>
                                                      </a:cxn>
                                                    </a:cxnLst>
                                                    <a:rect l="T45" t="T46" r="T47" b="T48"/>
                                                    <a:pathLst>
                                                      <a:path w="512" h="293">
                                                        <a:moveTo>
                                                          <a:pt x="0" y="0"/>
                                                        </a:moveTo>
                                                        <a:cubicBezTo>
                                                          <a:pt x="9" y="3"/>
                                                          <a:pt x="22" y="2"/>
                                                          <a:pt x="28" y="10"/>
                                                        </a:cubicBezTo>
                                                        <a:cubicBezTo>
                                                          <a:pt x="36" y="20"/>
                                                          <a:pt x="26" y="41"/>
                                                          <a:pt x="37" y="46"/>
                                                        </a:cubicBezTo>
                                                        <a:cubicBezTo>
                                                          <a:pt x="62" y="58"/>
                                                          <a:pt x="92" y="52"/>
                                                          <a:pt x="119" y="55"/>
                                                        </a:cubicBezTo>
                                                        <a:cubicBezTo>
                                                          <a:pt x="152" y="89"/>
                                                          <a:pt x="136" y="62"/>
                                                          <a:pt x="110" y="83"/>
                                                        </a:cubicBezTo>
                                                        <a:cubicBezTo>
                                                          <a:pt x="102" y="90"/>
                                                          <a:pt x="98" y="101"/>
                                                          <a:pt x="92" y="110"/>
                                                        </a:cubicBezTo>
                                                        <a:cubicBezTo>
                                                          <a:pt x="171" y="136"/>
                                                          <a:pt x="73" y="99"/>
                                                          <a:pt x="137" y="138"/>
                                                        </a:cubicBezTo>
                                                        <a:cubicBezTo>
                                                          <a:pt x="145" y="143"/>
                                                          <a:pt x="196" y="155"/>
                                                          <a:pt x="201" y="156"/>
                                                        </a:cubicBezTo>
                                                        <a:cubicBezTo>
                                                          <a:pt x="245" y="198"/>
                                                          <a:pt x="186" y="149"/>
                                                          <a:pt x="265" y="183"/>
                                                        </a:cubicBezTo>
                                                        <a:cubicBezTo>
                                                          <a:pt x="273" y="187"/>
                                                          <a:pt x="277" y="196"/>
                                                          <a:pt x="284" y="202"/>
                                                        </a:cubicBezTo>
                                                        <a:cubicBezTo>
                                                          <a:pt x="309" y="222"/>
                                                          <a:pt x="310" y="220"/>
                                                          <a:pt x="339" y="229"/>
                                                        </a:cubicBezTo>
                                                        <a:cubicBezTo>
                                                          <a:pt x="348" y="235"/>
                                                          <a:pt x="356" y="242"/>
                                                          <a:pt x="366" y="247"/>
                                                        </a:cubicBezTo>
                                                        <a:cubicBezTo>
                                                          <a:pt x="374" y="251"/>
                                                          <a:pt x="385" y="251"/>
                                                          <a:pt x="393" y="256"/>
                                                        </a:cubicBezTo>
                                                        <a:cubicBezTo>
                                                          <a:pt x="410" y="266"/>
                                                          <a:pt x="423" y="282"/>
                                                          <a:pt x="439" y="293"/>
                                                        </a:cubicBezTo>
                                                        <a:cubicBezTo>
                                                          <a:pt x="506" y="284"/>
                                                          <a:pt x="481" y="284"/>
                                                          <a:pt x="512" y="284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>
                                                    <a:solidFill>
                                                      <a:srgbClr val="008000"/>
                                                    </a:solidFill>
                                                    <a:round/>
                                                    <a:headEnd/>
                                                    <a:tailEnd/>
                                                  </a:ln>
                                                  <a:extLst>
                                                    <a:ext uri="{909E8E84-426E-40DD-AFC4-6F175D3DCCD1}">
                                                      <a14:hiddenFill xmlns:a14="http://schemas.microsoft.com/office/drawing/2010/main"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</a14:hiddenFill>
                                                    </a:ext>
                                                  </a:extLst>
                                                </p:spPr>
                                                <p:txBody>
                                                  <a:bodyPr/>
                                                  <a:lstStyle/>
                                                  <a:p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4139" name="Freeform 36"/>
                                                <p:cNvSpPr>
                                                  <a:spLocks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2816" y="2203"/>
                                                  <a:ext cx="265" cy="549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T0" fmla="*/ 256 w 265"/>
                                                    <a:gd name="T1" fmla="*/ 0 h 549"/>
                                                    <a:gd name="T2" fmla="*/ 265 w 265"/>
                                                    <a:gd name="T3" fmla="*/ 101 h 549"/>
                                                    <a:gd name="T4" fmla="*/ 238 w 265"/>
                                                    <a:gd name="T5" fmla="*/ 247 h 549"/>
                                                    <a:gd name="T6" fmla="*/ 210 w 265"/>
                                                    <a:gd name="T7" fmla="*/ 256 h 549"/>
                                                    <a:gd name="T8" fmla="*/ 155 w 265"/>
                                                    <a:gd name="T9" fmla="*/ 357 h 549"/>
                                                    <a:gd name="T10" fmla="*/ 165 w 265"/>
                                                    <a:gd name="T11" fmla="*/ 384 h 549"/>
                                                    <a:gd name="T12" fmla="*/ 192 w 265"/>
                                                    <a:gd name="T13" fmla="*/ 394 h 549"/>
                                                    <a:gd name="T14" fmla="*/ 165 w 265"/>
                                                    <a:gd name="T15" fmla="*/ 421 h 549"/>
                                                    <a:gd name="T16" fmla="*/ 82 w 265"/>
                                                    <a:gd name="T17" fmla="*/ 467 h 549"/>
                                                    <a:gd name="T18" fmla="*/ 37 w 265"/>
                                                    <a:gd name="T19" fmla="*/ 512 h 549"/>
                                                    <a:gd name="T20" fmla="*/ 27 w 265"/>
                                                    <a:gd name="T21" fmla="*/ 540 h 549"/>
                                                    <a:gd name="T22" fmla="*/ 0 w 265"/>
                                                    <a:gd name="T23" fmla="*/ 549 h 549"/>
                                                    <a:gd name="T24" fmla="*/ 0 60000 65536"/>
                                                    <a:gd name="T25" fmla="*/ 0 60000 65536"/>
                                                    <a:gd name="T26" fmla="*/ 0 60000 65536"/>
                                                    <a:gd name="T27" fmla="*/ 0 60000 65536"/>
                                                    <a:gd name="T28" fmla="*/ 0 60000 65536"/>
                                                    <a:gd name="T29" fmla="*/ 0 60000 65536"/>
                                                    <a:gd name="T30" fmla="*/ 0 60000 65536"/>
                                                    <a:gd name="T31" fmla="*/ 0 60000 65536"/>
                                                    <a:gd name="T32" fmla="*/ 0 60000 65536"/>
                                                    <a:gd name="T33" fmla="*/ 0 60000 65536"/>
                                                    <a:gd name="T34" fmla="*/ 0 60000 65536"/>
                                                    <a:gd name="T35" fmla="*/ 0 60000 65536"/>
                                                    <a:gd name="T36" fmla="*/ 0 w 265"/>
                                                    <a:gd name="T37" fmla="*/ 0 h 549"/>
                                                    <a:gd name="T38" fmla="*/ 265 w 265"/>
                                                    <a:gd name="T39" fmla="*/ 549 h 549"/>
                                                  </a:gdLst>
                                                  <a:ahLst/>
                                                  <a:cxnLst>
                                                    <a:cxn ang="T24">
                                                      <a:pos x="T0" y="T1"/>
                                                    </a:cxn>
                                                    <a:cxn ang="T25">
                                                      <a:pos x="T2" y="T3"/>
                                                    </a:cxn>
                                                    <a:cxn ang="T26">
                                                      <a:pos x="T4" y="T5"/>
                                                    </a:cxn>
                                                    <a:cxn ang="T27">
                                                      <a:pos x="T6" y="T7"/>
                                                    </a:cxn>
                                                    <a:cxn ang="T28">
                                                      <a:pos x="T8" y="T9"/>
                                                    </a:cxn>
                                                    <a:cxn ang="T29">
                                                      <a:pos x="T10" y="T11"/>
                                                    </a:cxn>
                                                    <a:cxn ang="T30">
                                                      <a:pos x="T12" y="T13"/>
                                                    </a:cxn>
                                                    <a:cxn ang="T31">
                                                      <a:pos x="T14" y="T15"/>
                                                    </a:cxn>
                                                    <a:cxn ang="T32">
                                                      <a:pos x="T16" y="T17"/>
                                                    </a:cxn>
                                                    <a:cxn ang="T33">
                                                      <a:pos x="T18" y="T19"/>
                                                    </a:cxn>
                                                    <a:cxn ang="T34">
                                                      <a:pos x="T20" y="T21"/>
                                                    </a:cxn>
                                                    <a:cxn ang="T35">
                                                      <a:pos x="T22" y="T23"/>
                                                    </a:cxn>
                                                  </a:cxnLst>
                                                  <a:rect l="T36" t="T37" r="T38" b="T39"/>
                                                  <a:pathLst>
                                                    <a:path w="265" h="549">
                                                      <a:moveTo>
                                                        <a:pt x="256" y="0"/>
                                                      </a:moveTo>
                                                      <a:cubicBezTo>
                                                        <a:pt x="223" y="34"/>
                                                        <a:pt x="206" y="81"/>
                                                        <a:pt x="265" y="101"/>
                                                      </a:cubicBezTo>
                                                      <a:cubicBezTo>
                                                        <a:pt x="265" y="105"/>
                                                        <a:pt x="252" y="230"/>
                                                        <a:pt x="238" y="247"/>
                                                      </a:cubicBezTo>
                                                      <a:cubicBezTo>
                                                        <a:pt x="232" y="255"/>
                                                        <a:pt x="219" y="253"/>
                                                        <a:pt x="210" y="256"/>
                                                      </a:cubicBezTo>
                                                      <a:cubicBezTo>
                                                        <a:pt x="168" y="300"/>
                                                        <a:pt x="219" y="336"/>
                                                        <a:pt x="155" y="357"/>
                                                      </a:cubicBezTo>
                                                      <a:cubicBezTo>
                                                        <a:pt x="158" y="366"/>
                                                        <a:pt x="158" y="377"/>
                                                        <a:pt x="165" y="384"/>
                                                      </a:cubicBezTo>
                                                      <a:cubicBezTo>
                                                        <a:pt x="172" y="391"/>
                                                        <a:pt x="192" y="384"/>
                                                        <a:pt x="192" y="394"/>
                                                      </a:cubicBezTo>
                                                      <a:cubicBezTo>
                                                        <a:pt x="192" y="407"/>
                                                        <a:pt x="175" y="413"/>
                                                        <a:pt x="165" y="421"/>
                                                      </a:cubicBezTo>
                                                      <a:cubicBezTo>
                                                        <a:pt x="117" y="459"/>
                                                        <a:pt x="124" y="453"/>
                                                        <a:pt x="82" y="467"/>
                                                      </a:cubicBezTo>
                                                      <a:cubicBezTo>
                                                        <a:pt x="55" y="485"/>
                                                        <a:pt x="52" y="482"/>
                                                        <a:pt x="37" y="512"/>
                                                      </a:cubicBezTo>
                                                      <a:cubicBezTo>
                                                        <a:pt x="33" y="521"/>
                                                        <a:pt x="34" y="533"/>
                                                        <a:pt x="27" y="540"/>
                                                      </a:cubicBezTo>
                                                      <a:cubicBezTo>
                                                        <a:pt x="20" y="547"/>
                                                        <a:pt x="0" y="549"/>
                                                        <a:pt x="0" y="549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>
                                                  <a:solidFill>
                                                    <a:srgbClr val="008000"/>
                                                  </a:solidFill>
                                                  <a:round/>
                                                  <a:headEnd/>
                                                  <a:tailEnd/>
                                                </a:ln>
                                                <a:extLst>
                                                  <a:ext uri="{909E8E84-426E-40DD-AFC4-6F175D3DCCD1}">
                                                    <a14:hiddenFill xmlns:a14="http://schemas.microsoft.com/office/drawing/2010/main">
                                                      <a:solidFill>
                                                        <a:srgbClr val="FFFFFF"/>
                                                      </a:solidFill>
                                                    </a14:hiddenFill>
                                                  </a:ext>
                                                </a:extLst>
                                              </p:spPr>
                                              <p:txBody>
                                                <a:bodyPr/>
                                                <a:lstStyle/>
                                                <a:p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4137" name="Freeform 37"/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2853" y="2953"/>
                                                <a:ext cx="420" cy="174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420 w 420"/>
                                                  <a:gd name="T1" fmla="*/ 174 h 174"/>
                                                  <a:gd name="T2" fmla="*/ 393 w 420"/>
                                                  <a:gd name="T3" fmla="*/ 165 h 174"/>
                                                  <a:gd name="T4" fmla="*/ 384 w 420"/>
                                                  <a:gd name="T5" fmla="*/ 137 h 174"/>
                                                  <a:gd name="T6" fmla="*/ 338 w 420"/>
                                                  <a:gd name="T7" fmla="*/ 110 h 174"/>
                                                  <a:gd name="T8" fmla="*/ 283 w 420"/>
                                                  <a:gd name="T9" fmla="*/ 119 h 174"/>
                                                  <a:gd name="T10" fmla="*/ 256 w 420"/>
                                                  <a:gd name="T11" fmla="*/ 146 h 174"/>
                                                  <a:gd name="T12" fmla="*/ 192 w 420"/>
                                                  <a:gd name="T13" fmla="*/ 137 h 174"/>
                                                  <a:gd name="T14" fmla="*/ 155 w 420"/>
                                                  <a:gd name="T15" fmla="*/ 92 h 174"/>
                                                  <a:gd name="T16" fmla="*/ 146 w 420"/>
                                                  <a:gd name="T17" fmla="*/ 64 h 174"/>
                                                  <a:gd name="T18" fmla="*/ 118 w 420"/>
                                                  <a:gd name="T19" fmla="*/ 46 h 174"/>
                                                  <a:gd name="T20" fmla="*/ 0 w 420"/>
                                                  <a:gd name="T21" fmla="*/ 0 h 174"/>
                                                  <a:gd name="T22" fmla="*/ 0 60000 65536"/>
                                                  <a:gd name="T23" fmla="*/ 0 60000 65536"/>
                                                  <a:gd name="T24" fmla="*/ 0 60000 65536"/>
                                                  <a:gd name="T25" fmla="*/ 0 60000 65536"/>
                                                  <a:gd name="T26" fmla="*/ 0 60000 65536"/>
                                                  <a:gd name="T27" fmla="*/ 0 60000 65536"/>
                                                  <a:gd name="T28" fmla="*/ 0 60000 65536"/>
                                                  <a:gd name="T29" fmla="*/ 0 60000 65536"/>
                                                  <a:gd name="T30" fmla="*/ 0 60000 65536"/>
                                                  <a:gd name="T31" fmla="*/ 0 60000 65536"/>
                                                  <a:gd name="T32" fmla="*/ 0 60000 65536"/>
                                                  <a:gd name="T33" fmla="*/ 0 w 420"/>
                                                  <a:gd name="T34" fmla="*/ 0 h 174"/>
                                                  <a:gd name="T35" fmla="*/ 420 w 420"/>
                                                  <a:gd name="T36" fmla="*/ 174 h 174"/>
                                                </a:gdLst>
                                                <a:ahLst/>
                                                <a:cxnLst>
                                                  <a:cxn ang="T22">
                                                    <a:pos x="T0" y="T1"/>
                                                  </a:cxn>
                                                  <a:cxn ang="T23">
                                                    <a:pos x="T2" y="T3"/>
                                                  </a:cxn>
                                                  <a:cxn ang="T24">
                                                    <a:pos x="T4" y="T5"/>
                                                  </a:cxn>
                                                  <a:cxn ang="T25">
                                                    <a:pos x="T6" y="T7"/>
                                                  </a:cxn>
                                                  <a:cxn ang="T26">
                                                    <a:pos x="T8" y="T9"/>
                                                  </a:cxn>
                                                  <a:cxn ang="T27">
                                                    <a:pos x="T10" y="T11"/>
                                                  </a:cxn>
                                                  <a:cxn ang="T28">
                                                    <a:pos x="T12" y="T13"/>
                                                  </a:cxn>
                                                  <a:cxn ang="T29">
                                                    <a:pos x="T14" y="T15"/>
                                                  </a:cxn>
                                                  <a:cxn ang="T30">
                                                    <a:pos x="T16" y="T17"/>
                                                  </a:cxn>
                                                  <a:cxn ang="T31">
                                                    <a:pos x="T18" y="T19"/>
                                                  </a:cxn>
                                                  <a:cxn ang="T32">
                                                    <a:pos x="T20" y="T21"/>
                                                  </a:cxn>
                                                </a:cxnLst>
                                                <a:rect l="T33" t="T34" r="T35" b="T36"/>
                                                <a:pathLst>
                                                  <a:path w="420" h="174">
                                                    <a:moveTo>
                                                      <a:pt x="420" y="174"/>
                                                    </a:moveTo>
                                                    <a:cubicBezTo>
                                                      <a:pt x="411" y="171"/>
                                                      <a:pt x="400" y="172"/>
                                                      <a:pt x="393" y="165"/>
                                                    </a:cubicBezTo>
                                                    <a:cubicBezTo>
                                                      <a:pt x="386" y="158"/>
                                                      <a:pt x="389" y="145"/>
                                                      <a:pt x="384" y="137"/>
                                                    </a:cubicBezTo>
                                                    <a:cubicBezTo>
                                                      <a:pt x="372" y="117"/>
                                                      <a:pt x="358" y="117"/>
                                                      <a:pt x="338" y="110"/>
                                                    </a:cubicBezTo>
                                                    <a:cubicBezTo>
                                                      <a:pt x="320" y="113"/>
                                                      <a:pt x="300" y="112"/>
                                                      <a:pt x="283" y="119"/>
                                                    </a:cubicBezTo>
                                                    <a:cubicBezTo>
                                                      <a:pt x="271" y="124"/>
                                                      <a:pt x="268" y="144"/>
                                                      <a:pt x="256" y="146"/>
                                                    </a:cubicBezTo>
                                                    <a:cubicBezTo>
                                                      <a:pt x="235" y="150"/>
                                                      <a:pt x="213" y="140"/>
                                                      <a:pt x="192" y="137"/>
                                                    </a:cubicBezTo>
                                                    <a:cubicBezTo>
                                                      <a:pt x="174" y="120"/>
                                                      <a:pt x="167" y="116"/>
                                                      <a:pt x="155" y="92"/>
                                                    </a:cubicBezTo>
                                                    <a:cubicBezTo>
                                                      <a:pt x="151" y="83"/>
                                                      <a:pt x="152" y="72"/>
                                                      <a:pt x="146" y="64"/>
                                                    </a:cubicBezTo>
                                                    <a:cubicBezTo>
                                                      <a:pt x="139" y="55"/>
                                                      <a:pt x="127" y="53"/>
                                                      <a:pt x="118" y="46"/>
                                                    </a:cubicBezTo>
                                                    <a:cubicBezTo>
                                                      <a:pt x="75" y="10"/>
                                                      <a:pt x="61" y="0"/>
                                                      <a:pt x="0" y="0"/>
                                                    </a:cubicBezTo>
                                                  </a:path>
                                                </a:pathLst>
                                              </a:custGeom>
                                              <a:noFill/>
                                              <a:ln w="9525">
                                                <a:solidFill>
                                                  <a:srgbClr val="008000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xtLst>
                                                <a:ext uri="{909E8E84-426E-40DD-AFC4-6F175D3DCCD1}">
                                                  <a14:hiddenFill xmlns:a14="http://schemas.microsoft.com/office/drawing/2010/main">
                                                    <a:solidFill>
                                                      <a:srgbClr val="FFFFFF"/>
                                                    </a:solidFill>
                                                  </a14:hiddenFill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en-US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4135" name="Freeform 38"/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2121" y="3483"/>
                                              <a:ext cx="503" cy="319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0 w 503"/>
                                                <a:gd name="T1" fmla="*/ 0 h 319"/>
                                                <a:gd name="T2" fmla="*/ 18 w 503"/>
                                                <a:gd name="T3" fmla="*/ 19 h 319"/>
                                                <a:gd name="T4" fmla="*/ 46 w 503"/>
                                                <a:gd name="T5" fmla="*/ 28 h 319"/>
                                                <a:gd name="T6" fmla="*/ 92 w 503"/>
                                                <a:gd name="T7" fmla="*/ 92 h 319"/>
                                                <a:gd name="T8" fmla="*/ 128 w 503"/>
                                                <a:gd name="T9" fmla="*/ 138 h 319"/>
                                                <a:gd name="T10" fmla="*/ 265 w 503"/>
                                                <a:gd name="T11" fmla="*/ 165 h 319"/>
                                                <a:gd name="T12" fmla="*/ 329 w 503"/>
                                                <a:gd name="T13" fmla="*/ 211 h 319"/>
                                                <a:gd name="T14" fmla="*/ 402 w 503"/>
                                                <a:gd name="T15" fmla="*/ 247 h 319"/>
                                                <a:gd name="T16" fmla="*/ 430 w 503"/>
                                                <a:gd name="T17" fmla="*/ 256 h 319"/>
                                                <a:gd name="T18" fmla="*/ 457 w 503"/>
                                                <a:gd name="T19" fmla="*/ 256 h 319"/>
                                                <a:gd name="T20" fmla="*/ 503 w 503"/>
                                                <a:gd name="T21" fmla="*/ 266 h 319"/>
                                                <a:gd name="T22" fmla="*/ 430 w 503"/>
                                                <a:gd name="T23" fmla="*/ 220 h 319"/>
                                                <a:gd name="T24" fmla="*/ 284 w 503"/>
                                                <a:gd name="T25" fmla="*/ 183 h 319"/>
                                                <a:gd name="T26" fmla="*/ 0 60000 65536"/>
                                                <a:gd name="T27" fmla="*/ 0 60000 65536"/>
                                                <a:gd name="T28" fmla="*/ 0 60000 65536"/>
                                                <a:gd name="T29" fmla="*/ 0 60000 65536"/>
                                                <a:gd name="T30" fmla="*/ 0 60000 65536"/>
                                                <a:gd name="T31" fmla="*/ 0 60000 65536"/>
                                                <a:gd name="T32" fmla="*/ 0 60000 65536"/>
                                                <a:gd name="T33" fmla="*/ 0 60000 65536"/>
                                                <a:gd name="T34" fmla="*/ 0 60000 65536"/>
                                                <a:gd name="T35" fmla="*/ 0 60000 65536"/>
                                                <a:gd name="T36" fmla="*/ 0 60000 65536"/>
                                                <a:gd name="T37" fmla="*/ 0 60000 65536"/>
                                                <a:gd name="T38" fmla="*/ 0 60000 65536"/>
                                                <a:gd name="T39" fmla="*/ 0 w 503"/>
                                                <a:gd name="T40" fmla="*/ 0 h 319"/>
                                                <a:gd name="T41" fmla="*/ 503 w 503"/>
                                                <a:gd name="T42" fmla="*/ 319 h 319"/>
                                              </a:gdLst>
                                              <a:ahLst/>
                                              <a:cxnLst>
                                                <a:cxn ang="T26">
                                                  <a:pos x="T0" y="T1"/>
                                                </a:cxn>
                                                <a:cxn ang="T27">
                                                  <a:pos x="T2" y="T3"/>
                                                </a:cxn>
                                                <a:cxn ang="T28">
                                                  <a:pos x="T4" y="T5"/>
                                                </a:cxn>
                                                <a:cxn ang="T29">
                                                  <a:pos x="T6" y="T7"/>
                                                </a:cxn>
                                                <a:cxn ang="T30">
                                                  <a:pos x="T8" y="T9"/>
                                                </a:cxn>
                                                <a:cxn ang="T31">
                                                  <a:pos x="T10" y="T11"/>
                                                </a:cxn>
                                                <a:cxn ang="T32">
                                                  <a:pos x="T12" y="T13"/>
                                                </a:cxn>
                                                <a:cxn ang="T33">
                                                  <a:pos x="T14" y="T15"/>
                                                </a:cxn>
                                                <a:cxn ang="T34">
                                                  <a:pos x="T16" y="T17"/>
                                                </a:cxn>
                                                <a:cxn ang="T35">
                                                  <a:pos x="T18" y="T19"/>
                                                </a:cxn>
                                                <a:cxn ang="T36">
                                                  <a:pos x="T20" y="T21"/>
                                                </a:cxn>
                                                <a:cxn ang="T37">
                                                  <a:pos x="T22" y="T23"/>
                                                </a:cxn>
                                                <a:cxn ang="T38">
                                                  <a:pos x="T24" y="T25"/>
                                                </a:cxn>
                                              </a:cxnLst>
                                              <a:rect l="T39" t="T40" r="T41" b="T42"/>
                                              <a:pathLst>
                                                <a:path w="503" h="319">
                                                  <a:moveTo>
                                                    <a:pt x="0" y="0"/>
                                                  </a:moveTo>
                                                  <a:cubicBezTo>
                                                    <a:pt x="6" y="6"/>
                                                    <a:pt x="11" y="14"/>
                                                    <a:pt x="18" y="19"/>
                                                  </a:cubicBezTo>
                                                  <a:cubicBezTo>
                                                    <a:pt x="26" y="24"/>
                                                    <a:pt x="40" y="20"/>
                                                    <a:pt x="46" y="28"/>
                                                  </a:cubicBezTo>
                                                  <a:cubicBezTo>
                                                    <a:pt x="100" y="103"/>
                                                    <a:pt x="29" y="72"/>
                                                    <a:pt x="92" y="92"/>
                                                  </a:cubicBezTo>
                                                  <a:cubicBezTo>
                                                    <a:pt x="96" y="99"/>
                                                    <a:pt x="117" y="133"/>
                                                    <a:pt x="128" y="138"/>
                                                  </a:cubicBezTo>
                                                  <a:cubicBezTo>
                                                    <a:pt x="163" y="153"/>
                                                    <a:pt x="229" y="160"/>
                                                    <a:pt x="265" y="165"/>
                                                  </a:cubicBezTo>
                                                  <a:cubicBezTo>
                                                    <a:pt x="322" y="183"/>
                                                    <a:pt x="273" y="192"/>
                                                    <a:pt x="329" y="211"/>
                                                  </a:cubicBezTo>
                                                  <a:cubicBezTo>
                                                    <a:pt x="362" y="242"/>
                                                    <a:pt x="340" y="227"/>
                                                    <a:pt x="402" y="247"/>
                                                  </a:cubicBezTo>
                                                  <a:cubicBezTo>
                                                    <a:pt x="411" y="250"/>
                                                    <a:pt x="430" y="256"/>
                                                    <a:pt x="430" y="256"/>
                                                  </a:cubicBezTo>
                                                  <a:cubicBezTo>
                                                    <a:pt x="450" y="319"/>
                                                    <a:pt x="425" y="265"/>
                                                    <a:pt x="457" y="256"/>
                                                  </a:cubicBezTo>
                                                  <a:cubicBezTo>
                                                    <a:pt x="472" y="252"/>
                                                    <a:pt x="488" y="263"/>
                                                    <a:pt x="503" y="266"/>
                                                  </a:cubicBezTo>
                                                  <a:cubicBezTo>
                                                    <a:pt x="477" y="238"/>
                                                    <a:pt x="469" y="230"/>
                                                    <a:pt x="430" y="220"/>
                                                  </a:cubicBezTo>
                                                  <a:cubicBezTo>
                                                    <a:pt x="360" y="175"/>
                                                    <a:pt x="405" y="183"/>
                                                    <a:pt x="284" y="183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9525">
                                              <a:solidFill>
                                                <a:srgbClr val="008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solidFill>
                                                    <a:srgbClr val="FFFFFF"/>
                                                  </a:solidFill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4133" name="Freeform 39"/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095" y="293"/>
                                            <a:ext cx="438" cy="795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72 w 438"/>
                                              <a:gd name="T1" fmla="*/ 0 h 795"/>
                                              <a:gd name="T2" fmla="*/ 99 w 438"/>
                                              <a:gd name="T3" fmla="*/ 18 h 795"/>
                                              <a:gd name="T4" fmla="*/ 118 w 438"/>
                                              <a:gd name="T5" fmla="*/ 73 h 795"/>
                                              <a:gd name="T6" fmla="*/ 108 w 438"/>
                                              <a:gd name="T7" fmla="*/ 164 h 795"/>
                                              <a:gd name="T8" fmla="*/ 63 w 438"/>
                                              <a:gd name="T9" fmla="*/ 173 h 795"/>
                                              <a:gd name="T10" fmla="*/ 44 w 438"/>
                                              <a:gd name="T11" fmla="*/ 228 h 795"/>
                                              <a:gd name="T12" fmla="*/ 54 w 438"/>
                                              <a:gd name="T13" fmla="*/ 274 h 795"/>
                                              <a:gd name="T14" fmla="*/ 35 w 438"/>
                                              <a:gd name="T15" fmla="*/ 347 h 795"/>
                                              <a:gd name="T16" fmla="*/ 63 w 438"/>
                                              <a:gd name="T17" fmla="*/ 493 h 795"/>
                                              <a:gd name="T18" fmla="*/ 81 w 438"/>
                                              <a:gd name="T19" fmla="*/ 512 h 795"/>
                                              <a:gd name="T20" fmla="*/ 90 w 438"/>
                                              <a:gd name="T21" fmla="*/ 557 h 795"/>
                                              <a:gd name="T22" fmla="*/ 127 w 438"/>
                                              <a:gd name="T23" fmla="*/ 566 h 795"/>
                                              <a:gd name="T24" fmla="*/ 246 w 438"/>
                                              <a:gd name="T25" fmla="*/ 612 h 795"/>
                                              <a:gd name="T26" fmla="*/ 255 w 438"/>
                                              <a:gd name="T27" fmla="*/ 676 h 795"/>
                                              <a:gd name="T28" fmla="*/ 282 w 438"/>
                                              <a:gd name="T29" fmla="*/ 685 h 795"/>
                                              <a:gd name="T30" fmla="*/ 319 w 438"/>
                                              <a:gd name="T31" fmla="*/ 722 h 795"/>
                                              <a:gd name="T32" fmla="*/ 337 w 438"/>
                                              <a:gd name="T33" fmla="*/ 777 h 795"/>
                                              <a:gd name="T34" fmla="*/ 438 w 438"/>
                                              <a:gd name="T35" fmla="*/ 795 h 795"/>
                                              <a:gd name="T36" fmla="*/ 0 60000 65536"/>
                                              <a:gd name="T37" fmla="*/ 0 60000 65536"/>
                                              <a:gd name="T38" fmla="*/ 0 60000 65536"/>
                                              <a:gd name="T39" fmla="*/ 0 60000 65536"/>
                                              <a:gd name="T40" fmla="*/ 0 60000 65536"/>
                                              <a:gd name="T41" fmla="*/ 0 60000 65536"/>
                                              <a:gd name="T42" fmla="*/ 0 60000 65536"/>
                                              <a:gd name="T43" fmla="*/ 0 60000 65536"/>
                                              <a:gd name="T44" fmla="*/ 0 60000 65536"/>
                                              <a:gd name="T45" fmla="*/ 0 60000 65536"/>
                                              <a:gd name="T46" fmla="*/ 0 60000 65536"/>
                                              <a:gd name="T47" fmla="*/ 0 60000 65536"/>
                                              <a:gd name="T48" fmla="*/ 0 60000 65536"/>
                                              <a:gd name="T49" fmla="*/ 0 60000 65536"/>
                                              <a:gd name="T50" fmla="*/ 0 60000 65536"/>
                                              <a:gd name="T51" fmla="*/ 0 60000 65536"/>
                                              <a:gd name="T52" fmla="*/ 0 60000 65536"/>
                                              <a:gd name="T53" fmla="*/ 0 60000 65536"/>
                                              <a:gd name="T54" fmla="*/ 0 w 438"/>
                                              <a:gd name="T55" fmla="*/ 0 h 795"/>
                                              <a:gd name="T56" fmla="*/ 438 w 438"/>
                                              <a:gd name="T57" fmla="*/ 795 h 795"/>
                                            </a:gdLst>
                                            <a:ahLst/>
                                            <a:cxnLst>
                                              <a:cxn ang="T36">
                                                <a:pos x="T0" y="T1"/>
                                              </a:cxn>
                                              <a:cxn ang="T37">
                                                <a:pos x="T2" y="T3"/>
                                              </a:cxn>
                                              <a:cxn ang="T38">
                                                <a:pos x="T4" y="T5"/>
                                              </a:cxn>
                                              <a:cxn ang="T39">
                                                <a:pos x="T6" y="T7"/>
                                              </a:cxn>
                                              <a:cxn ang="T40">
                                                <a:pos x="T8" y="T9"/>
                                              </a:cxn>
                                              <a:cxn ang="T41">
                                                <a:pos x="T10" y="T11"/>
                                              </a:cxn>
                                              <a:cxn ang="T42">
                                                <a:pos x="T12" y="T13"/>
                                              </a:cxn>
                                              <a:cxn ang="T43">
                                                <a:pos x="T14" y="T15"/>
                                              </a:cxn>
                                              <a:cxn ang="T44">
                                                <a:pos x="T16" y="T17"/>
                                              </a:cxn>
                                              <a:cxn ang="T45">
                                                <a:pos x="T18" y="T19"/>
                                              </a:cxn>
                                              <a:cxn ang="T46">
                                                <a:pos x="T20" y="T21"/>
                                              </a:cxn>
                                              <a:cxn ang="T47">
                                                <a:pos x="T22" y="T23"/>
                                              </a:cxn>
                                              <a:cxn ang="T48">
                                                <a:pos x="T24" y="T25"/>
                                              </a:cxn>
                                              <a:cxn ang="T49">
                                                <a:pos x="T26" y="T27"/>
                                              </a:cxn>
                                              <a:cxn ang="T50">
                                                <a:pos x="T28" y="T29"/>
                                              </a:cxn>
                                              <a:cxn ang="T51">
                                                <a:pos x="T30" y="T31"/>
                                              </a:cxn>
                                              <a:cxn ang="T52">
                                                <a:pos x="T32" y="T33"/>
                                              </a:cxn>
                                              <a:cxn ang="T53">
                                                <a:pos x="T34" y="T35"/>
                                              </a:cxn>
                                            </a:cxnLst>
                                            <a:rect l="T54" t="T55" r="T56" b="T57"/>
                                            <a:pathLst>
                                              <a:path w="438" h="795">
                                                <a:moveTo>
                                                  <a:pt x="72" y="0"/>
                                                </a:moveTo>
                                                <a:cubicBezTo>
                                                  <a:pt x="81" y="6"/>
                                                  <a:pt x="93" y="9"/>
                                                  <a:pt x="99" y="18"/>
                                                </a:cubicBezTo>
                                                <a:cubicBezTo>
                                                  <a:pt x="109" y="34"/>
                                                  <a:pt x="118" y="73"/>
                                                  <a:pt x="118" y="73"/>
                                                </a:cubicBezTo>
                                                <a:cubicBezTo>
                                                  <a:pt x="115" y="103"/>
                                                  <a:pt x="123" y="137"/>
                                                  <a:pt x="108" y="164"/>
                                                </a:cubicBezTo>
                                                <a:cubicBezTo>
                                                  <a:pt x="101" y="177"/>
                                                  <a:pt x="76" y="164"/>
                                                  <a:pt x="63" y="173"/>
                                                </a:cubicBezTo>
                                                <a:cubicBezTo>
                                                  <a:pt x="47" y="184"/>
                                                  <a:pt x="51" y="210"/>
                                                  <a:pt x="44" y="228"/>
                                                </a:cubicBezTo>
                                                <a:cubicBezTo>
                                                  <a:pt x="47" y="243"/>
                                                  <a:pt x="48" y="259"/>
                                                  <a:pt x="54" y="274"/>
                                                </a:cubicBezTo>
                                                <a:cubicBezTo>
                                                  <a:pt x="69" y="314"/>
                                                  <a:pt x="97" y="327"/>
                                                  <a:pt x="35" y="347"/>
                                                </a:cubicBezTo>
                                                <a:cubicBezTo>
                                                  <a:pt x="17" y="401"/>
                                                  <a:pt x="0" y="473"/>
                                                  <a:pt x="63" y="493"/>
                                                </a:cubicBezTo>
                                                <a:cubicBezTo>
                                                  <a:pt x="69" y="499"/>
                                                  <a:pt x="78" y="504"/>
                                                  <a:pt x="81" y="512"/>
                                                </a:cubicBezTo>
                                                <a:cubicBezTo>
                                                  <a:pt x="87" y="526"/>
                                                  <a:pt x="80" y="545"/>
                                                  <a:pt x="90" y="557"/>
                                                </a:cubicBezTo>
                                                <a:cubicBezTo>
                                                  <a:pt x="98" y="567"/>
                                                  <a:pt x="115" y="563"/>
                                                  <a:pt x="127" y="566"/>
                                                </a:cubicBezTo>
                                                <a:cubicBezTo>
                                                  <a:pt x="162" y="603"/>
                                                  <a:pt x="209" y="577"/>
                                                  <a:pt x="246" y="612"/>
                                                </a:cubicBezTo>
                                                <a:cubicBezTo>
                                                  <a:pt x="249" y="633"/>
                                                  <a:pt x="245" y="657"/>
                                                  <a:pt x="255" y="676"/>
                                                </a:cubicBezTo>
                                                <a:cubicBezTo>
                                                  <a:pt x="259" y="685"/>
                                                  <a:pt x="274" y="680"/>
                                                  <a:pt x="282" y="685"/>
                                                </a:cubicBezTo>
                                                <a:cubicBezTo>
                                                  <a:pt x="297" y="694"/>
                                                  <a:pt x="306" y="710"/>
                                                  <a:pt x="319" y="722"/>
                                                </a:cubicBezTo>
                                                <a:cubicBezTo>
                                                  <a:pt x="325" y="740"/>
                                                  <a:pt x="318" y="773"/>
                                                  <a:pt x="337" y="777"/>
                                                </a:cubicBezTo>
                                                <a:cubicBezTo>
                                                  <a:pt x="372" y="784"/>
                                                  <a:pt x="403" y="795"/>
                                                  <a:pt x="438" y="795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>
                                            <a:solidFill>
                                              <a:srgbClr val="008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  <a:extLst>
                                            <a:ext uri="{909E8E84-426E-40DD-AFC4-6F175D3DCCD1}">
                                              <a14:hiddenFill xmlns:a14="http://schemas.microsoft.com/office/drawing/2010/main">
                                                <a:solidFill>
                                                  <a:srgbClr val="FFFFFF"/>
                                                </a:solidFill>
                                              </a14:hiddenFill>
                                            </a:ext>
                                          </a:extLst>
                                        </p:spPr>
                                        <p:txBody>
                                          <a:bodyPr/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4131" name="Freeform 40"/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163" y="2551"/>
                                          <a:ext cx="250" cy="408"/>
                                        </a:xfrm>
                                        <a:custGeom>
                                          <a:avLst/>
                                          <a:gdLst>
                                            <a:gd name="T0" fmla="*/ 0 w 250"/>
                                            <a:gd name="T1" fmla="*/ 0 h 408"/>
                                            <a:gd name="T2" fmla="*/ 10 w 250"/>
                                            <a:gd name="T3" fmla="*/ 55 h 408"/>
                                            <a:gd name="T4" fmla="*/ 37 w 250"/>
                                            <a:gd name="T5" fmla="*/ 64 h 408"/>
                                            <a:gd name="T6" fmla="*/ 46 w 250"/>
                                            <a:gd name="T7" fmla="*/ 100 h 408"/>
                                            <a:gd name="T8" fmla="*/ 64 w 250"/>
                                            <a:gd name="T9" fmla="*/ 119 h 408"/>
                                            <a:gd name="T10" fmla="*/ 74 w 250"/>
                                            <a:gd name="T11" fmla="*/ 146 h 408"/>
                                            <a:gd name="T12" fmla="*/ 92 w 250"/>
                                            <a:gd name="T13" fmla="*/ 174 h 408"/>
                                            <a:gd name="T14" fmla="*/ 55 w 250"/>
                                            <a:gd name="T15" fmla="*/ 183 h 408"/>
                                            <a:gd name="T16" fmla="*/ 74 w 250"/>
                                            <a:gd name="T17" fmla="*/ 228 h 408"/>
                                            <a:gd name="T18" fmla="*/ 55 w 250"/>
                                            <a:gd name="T19" fmla="*/ 247 h 408"/>
                                            <a:gd name="T20" fmla="*/ 37 w 250"/>
                                            <a:gd name="T21" fmla="*/ 274 h 408"/>
                                            <a:gd name="T22" fmla="*/ 46 w 250"/>
                                            <a:gd name="T23" fmla="*/ 320 h 408"/>
                                            <a:gd name="T24" fmla="*/ 74 w 250"/>
                                            <a:gd name="T25" fmla="*/ 329 h 408"/>
                                            <a:gd name="T26" fmla="*/ 83 w 250"/>
                                            <a:gd name="T27" fmla="*/ 366 h 408"/>
                                            <a:gd name="T28" fmla="*/ 202 w 250"/>
                                            <a:gd name="T29" fmla="*/ 402 h 408"/>
                                            <a:gd name="T30" fmla="*/ 247 w 250"/>
                                            <a:gd name="T31" fmla="*/ 384 h 408"/>
                                            <a:gd name="T32" fmla="*/ 0 60000 65536"/>
                                            <a:gd name="T33" fmla="*/ 0 60000 65536"/>
                                            <a:gd name="T34" fmla="*/ 0 60000 65536"/>
                                            <a:gd name="T35" fmla="*/ 0 60000 65536"/>
                                            <a:gd name="T36" fmla="*/ 0 60000 65536"/>
                                            <a:gd name="T37" fmla="*/ 0 60000 65536"/>
                                            <a:gd name="T38" fmla="*/ 0 60000 65536"/>
                                            <a:gd name="T39" fmla="*/ 0 60000 65536"/>
                                            <a:gd name="T40" fmla="*/ 0 60000 65536"/>
                                            <a:gd name="T41" fmla="*/ 0 60000 65536"/>
                                            <a:gd name="T42" fmla="*/ 0 60000 65536"/>
                                            <a:gd name="T43" fmla="*/ 0 60000 65536"/>
                                            <a:gd name="T44" fmla="*/ 0 60000 65536"/>
                                            <a:gd name="T45" fmla="*/ 0 60000 65536"/>
                                            <a:gd name="T46" fmla="*/ 0 60000 65536"/>
                                            <a:gd name="T47" fmla="*/ 0 60000 65536"/>
                                            <a:gd name="T48" fmla="*/ 0 w 250"/>
                                            <a:gd name="T49" fmla="*/ 0 h 408"/>
                                            <a:gd name="T50" fmla="*/ 250 w 250"/>
                                            <a:gd name="T51" fmla="*/ 408 h 408"/>
                                          </a:gdLst>
                                          <a:ahLst/>
                                          <a:cxnLst>
                                            <a:cxn ang="T32">
                                              <a:pos x="T0" y="T1"/>
                                            </a:cxn>
                                            <a:cxn ang="T33">
                                              <a:pos x="T2" y="T3"/>
                                            </a:cxn>
                                            <a:cxn ang="T34">
                                              <a:pos x="T4" y="T5"/>
                                            </a:cxn>
                                            <a:cxn ang="T35">
                                              <a:pos x="T6" y="T7"/>
                                            </a:cxn>
                                            <a:cxn ang="T36">
                                              <a:pos x="T8" y="T9"/>
                                            </a:cxn>
                                            <a:cxn ang="T37">
                                              <a:pos x="T10" y="T11"/>
                                            </a:cxn>
                                            <a:cxn ang="T38">
                                              <a:pos x="T12" y="T13"/>
                                            </a:cxn>
                                            <a:cxn ang="T39">
                                              <a:pos x="T14" y="T15"/>
                                            </a:cxn>
                                            <a:cxn ang="T40">
                                              <a:pos x="T16" y="T17"/>
                                            </a:cxn>
                                            <a:cxn ang="T41">
                                              <a:pos x="T18" y="T19"/>
                                            </a:cxn>
                                            <a:cxn ang="T42">
                                              <a:pos x="T20" y="T21"/>
                                            </a:cxn>
                                            <a:cxn ang="T43">
                                              <a:pos x="T22" y="T23"/>
                                            </a:cxn>
                                            <a:cxn ang="T44">
                                              <a:pos x="T24" y="T25"/>
                                            </a:cxn>
                                            <a:cxn ang="T45">
                                              <a:pos x="T26" y="T27"/>
                                            </a:cxn>
                                            <a:cxn ang="T46">
                                              <a:pos x="T28" y="T29"/>
                                            </a:cxn>
                                            <a:cxn ang="T47">
                                              <a:pos x="T30" y="T31"/>
                                            </a:cxn>
                                          </a:cxnLst>
                                          <a:rect l="T48" t="T49" r="T50" b="T51"/>
                                          <a:pathLst>
                                            <a:path w="250" h="408">
                                              <a:moveTo>
                                                <a:pt x="0" y="0"/>
                                              </a:moveTo>
                                              <a:cubicBezTo>
                                                <a:pt x="3" y="18"/>
                                                <a:pt x="1" y="39"/>
                                                <a:pt x="10" y="55"/>
                                              </a:cubicBezTo>
                                              <a:cubicBezTo>
                                                <a:pt x="15" y="63"/>
                                                <a:pt x="31" y="57"/>
                                                <a:pt x="37" y="64"/>
                                              </a:cubicBezTo>
                                              <a:cubicBezTo>
                                                <a:pt x="45" y="74"/>
                                                <a:pt x="41" y="89"/>
                                                <a:pt x="46" y="100"/>
                                              </a:cubicBezTo>
                                              <a:cubicBezTo>
                                                <a:pt x="50" y="108"/>
                                                <a:pt x="58" y="113"/>
                                                <a:pt x="64" y="119"/>
                                              </a:cubicBezTo>
                                              <a:cubicBezTo>
                                                <a:pt x="67" y="128"/>
                                                <a:pt x="70" y="137"/>
                                                <a:pt x="74" y="146"/>
                                              </a:cubicBezTo>
                                              <a:cubicBezTo>
                                                <a:pt x="79" y="156"/>
                                                <a:pt x="97" y="164"/>
                                                <a:pt x="92" y="174"/>
                                              </a:cubicBezTo>
                                              <a:cubicBezTo>
                                                <a:pt x="86" y="185"/>
                                                <a:pt x="67" y="180"/>
                                                <a:pt x="55" y="183"/>
                                              </a:cubicBezTo>
                                              <a:cubicBezTo>
                                                <a:pt x="27" y="266"/>
                                                <a:pt x="56" y="152"/>
                                                <a:pt x="74" y="228"/>
                                              </a:cubicBezTo>
                                              <a:cubicBezTo>
                                                <a:pt x="76" y="237"/>
                                                <a:pt x="61" y="240"/>
                                                <a:pt x="55" y="247"/>
                                              </a:cubicBezTo>
                                              <a:cubicBezTo>
                                                <a:pt x="48" y="255"/>
                                                <a:pt x="43" y="265"/>
                                                <a:pt x="37" y="274"/>
                                              </a:cubicBezTo>
                                              <a:cubicBezTo>
                                                <a:pt x="40" y="289"/>
                                                <a:pt x="37" y="307"/>
                                                <a:pt x="46" y="320"/>
                                              </a:cubicBezTo>
                                              <a:cubicBezTo>
                                                <a:pt x="51" y="328"/>
                                                <a:pt x="68" y="321"/>
                                                <a:pt x="74" y="329"/>
                                              </a:cubicBezTo>
                                              <a:cubicBezTo>
                                                <a:pt x="82" y="339"/>
                                                <a:pt x="75" y="356"/>
                                                <a:pt x="83" y="366"/>
                                              </a:cubicBezTo>
                                              <a:cubicBezTo>
                                                <a:pt x="98" y="385"/>
                                                <a:pt x="189" y="400"/>
                                                <a:pt x="202" y="402"/>
                                              </a:cubicBezTo>
                                              <a:cubicBezTo>
                                                <a:pt x="250" y="392"/>
                                                <a:pt x="247" y="408"/>
                                                <a:pt x="247" y="384"/>
                                              </a:cubicBezTo>
                                            </a:path>
                                          </a:pathLst>
                                        </a:custGeom>
                                        <a:noFill/>
                                        <a:ln w="9525">
                                          <a:solidFill>
                                            <a:srgbClr val="008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  <a:extLst>
                                          <a:ext uri="{909E8E84-426E-40DD-AFC4-6F175D3DCCD1}">
                                            <a14:hiddenFill xmlns:a14="http://schemas.microsoft.com/office/drawing/2010/main">
                                              <a:solidFill>
                                                <a:srgbClr val="FFFFFF"/>
                                              </a:solidFill>
                                            </a14:hiddenFill>
                                          </a:ext>
                                        </a:extLst>
                                      </p:spPr>
                                      <p:txBody>
                                        <a:bodyPr/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4129" name="Freeform 41"/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313" y="3456"/>
                                        <a:ext cx="348" cy="183"/>
                                      </a:xfrm>
                                      <a:custGeom>
                                        <a:avLst/>
                                        <a:gdLst>
                                          <a:gd name="T0" fmla="*/ 348 w 348"/>
                                          <a:gd name="T1" fmla="*/ 183 h 183"/>
                                          <a:gd name="T2" fmla="*/ 210 w 348"/>
                                          <a:gd name="T3" fmla="*/ 137 h 183"/>
                                          <a:gd name="T4" fmla="*/ 183 w 348"/>
                                          <a:gd name="T5" fmla="*/ 119 h 183"/>
                                          <a:gd name="T6" fmla="*/ 128 w 348"/>
                                          <a:gd name="T7" fmla="*/ 101 h 183"/>
                                          <a:gd name="T8" fmla="*/ 37 w 348"/>
                                          <a:gd name="T9" fmla="*/ 55 h 183"/>
                                          <a:gd name="T10" fmla="*/ 0 w 348"/>
                                          <a:gd name="T11" fmla="*/ 0 h 183"/>
                                          <a:gd name="T12" fmla="*/ 0 60000 65536"/>
                                          <a:gd name="T13" fmla="*/ 0 60000 65536"/>
                                          <a:gd name="T14" fmla="*/ 0 60000 65536"/>
                                          <a:gd name="T15" fmla="*/ 0 60000 65536"/>
                                          <a:gd name="T16" fmla="*/ 0 60000 65536"/>
                                          <a:gd name="T17" fmla="*/ 0 60000 65536"/>
                                          <a:gd name="T18" fmla="*/ 0 w 348"/>
                                          <a:gd name="T19" fmla="*/ 0 h 183"/>
                                          <a:gd name="T20" fmla="*/ 348 w 348"/>
                                          <a:gd name="T21" fmla="*/ 183 h 183"/>
                                        </a:gdLst>
                                        <a:ahLst/>
                                        <a:cxnLst>
                                          <a:cxn ang="T12">
                                            <a:pos x="T0" y="T1"/>
                                          </a:cxn>
                                          <a:cxn ang="T13">
                                            <a:pos x="T2" y="T3"/>
                                          </a:cxn>
                                          <a:cxn ang="T14">
                                            <a:pos x="T4" y="T5"/>
                                          </a:cxn>
                                          <a:cxn ang="T15">
                                            <a:pos x="T6" y="T7"/>
                                          </a:cxn>
                                          <a:cxn ang="T16">
                                            <a:pos x="T8" y="T9"/>
                                          </a:cxn>
                                          <a:cxn ang="T17">
                                            <a:pos x="T10" y="T11"/>
                                          </a:cxn>
                                        </a:cxnLst>
                                        <a:rect l="T18" t="T19" r="T20" b="T21"/>
                                        <a:pathLst>
                                          <a:path w="348" h="183">
                                            <a:moveTo>
                                              <a:pt x="348" y="183"/>
                                            </a:moveTo>
                                            <a:cubicBezTo>
                                              <a:pt x="294" y="132"/>
                                              <a:pt x="318" y="147"/>
                                              <a:pt x="210" y="137"/>
                                            </a:cubicBezTo>
                                            <a:cubicBezTo>
                                              <a:pt x="201" y="131"/>
                                              <a:pt x="193" y="123"/>
                                              <a:pt x="183" y="119"/>
                                            </a:cubicBezTo>
                                            <a:cubicBezTo>
                                              <a:pt x="165" y="111"/>
                                              <a:pt x="128" y="101"/>
                                              <a:pt x="128" y="101"/>
                                            </a:cubicBezTo>
                                            <a:cubicBezTo>
                                              <a:pt x="98" y="70"/>
                                              <a:pt x="80" y="64"/>
                                              <a:pt x="37" y="55"/>
                                            </a:cubicBezTo>
                                            <a:cubicBezTo>
                                              <a:pt x="18" y="37"/>
                                              <a:pt x="0" y="28"/>
                                              <a:pt x="0" y="0"/>
                                            </a:cubicBezTo>
                                          </a:path>
                                        </a:pathLst>
                                      </a:custGeom>
                                      <a:noFill/>
                                      <a:ln w="9525">
                                        <a:solidFill>
                                          <a:srgbClr val="008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rgbClr val="FFFFFF"/>
                                            </a:solidFill>
                                          </a14:hiddenFill>
                                        </a:ext>
                                      </a:extLst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4127" name="Freeform 42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447" y="3191"/>
                                      <a:ext cx="579" cy="475"/>
                                    </a:xfrm>
                                    <a:custGeom>
                                      <a:avLst/>
                                      <a:gdLst>
                                        <a:gd name="T0" fmla="*/ 433 w 579"/>
                                        <a:gd name="T1" fmla="*/ 0 h 475"/>
                                        <a:gd name="T2" fmla="*/ 287 w 579"/>
                                        <a:gd name="T3" fmla="*/ 55 h 475"/>
                                        <a:gd name="T4" fmla="*/ 186 w 579"/>
                                        <a:gd name="T5" fmla="*/ 46 h 475"/>
                                        <a:gd name="T6" fmla="*/ 195 w 579"/>
                                        <a:gd name="T7" fmla="*/ 219 h 475"/>
                                        <a:gd name="T8" fmla="*/ 232 w 579"/>
                                        <a:gd name="T9" fmla="*/ 228 h 475"/>
                                        <a:gd name="T10" fmla="*/ 250 w 579"/>
                                        <a:gd name="T11" fmla="*/ 247 h 475"/>
                                        <a:gd name="T12" fmla="*/ 287 w 579"/>
                                        <a:gd name="T13" fmla="*/ 238 h 475"/>
                                        <a:gd name="T14" fmla="*/ 332 w 579"/>
                                        <a:gd name="T15" fmla="*/ 219 h 475"/>
                                        <a:gd name="T16" fmla="*/ 406 w 579"/>
                                        <a:gd name="T17" fmla="*/ 265 h 475"/>
                                        <a:gd name="T18" fmla="*/ 488 w 579"/>
                                        <a:gd name="T19" fmla="*/ 228 h 475"/>
                                        <a:gd name="T20" fmla="*/ 570 w 579"/>
                                        <a:gd name="T21" fmla="*/ 219 h 475"/>
                                        <a:gd name="T22" fmla="*/ 579 w 579"/>
                                        <a:gd name="T23" fmla="*/ 192 h 475"/>
                                        <a:gd name="T24" fmla="*/ 524 w 579"/>
                                        <a:gd name="T25" fmla="*/ 91 h 475"/>
                                        <a:gd name="T26" fmla="*/ 570 w 579"/>
                                        <a:gd name="T27" fmla="*/ 201 h 475"/>
                                        <a:gd name="T28" fmla="*/ 479 w 579"/>
                                        <a:gd name="T29" fmla="*/ 219 h 475"/>
                                        <a:gd name="T30" fmla="*/ 424 w 579"/>
                                        <a:gd name="T31" fmla="*/ 228 h 475"/>
                                        <a:gd name="T32" fmla="*/ 387 w 579"/>
                                        <a:gd name="T33" fmla="*/ 265 h 475"/>
                                        <a:gd name="T34" fmla="*/ 342 w 579"/>
                                        <a:gd name="T35" fmla="*/ 228 h 475"/>
                                        <a:gd name="T36" fmla="*/ 314 w 579"/>
                                        <a:gd name="T37" fmla="*/ 219 h 475"/>
                                        <a:gd name="T38" fmla="*/ 287 w 579"/>
                                        <a:gd name="T39" fmla="*/ 228 h 475"/>
                                        <a:gd name="T40" fmla="*/ 268 w 579"/>
                                        <a:gd name="T41" fmla="*/ 247 h 475"/>
                                        <a:gd name="T42" fmla="*/ 204 w 579"/>
                                        <a:gd name="T43" fmla="*/ 265 h 475"/>
                                        <a:gd name="T44" fmla="*/ 195 w 579"/>
                                        <a:gd name="T45" fmla="*/ 338 h 475"/>
                                        <a:gd name="T46" fmla="*/ 214 w 579"/>
                                        <a:gd name="T47" fmla="*/ 439 h 475"/>
                                        <a:gd name="T48" fmla="*/ 195 w 579"/>
                                        <a:gd name="T49" fmla="*/ 420 h 475"/>
                                        <a:gd name="T50" fmla="*/ 186 w 579"/>
                                        <a:gd name="T51" fmla="*/ 366 h 475"/>
                                        <a:gd name="T52" fmla="*/ 195 w 579"/>
                                        <a:gd name="T53" fmla="*/ 448 h 475"/>
                                        <a:gd name="T54" fmla="*/ 95 w 579"/>
                                        <a:gd name="T55" fmla="*/ 256 h 475"/>
                                        <a:gd name="T56" fmla="*/ 76 w 579"/>
                                        <a:gd name="T57" fmla="*/ 201 h 475"/>
                                        <a:gd name="T58" fmla="*/ 12 w 579"/>
                                        <a:gd name="T59" fmla="*/ 146 h 475"/>
                                        <a:gd name="T60" fmla="*/ 3 w 579"/>
                                        <a:gd name="T61" fmla="*/ 91 h 475"/>
                                        <a:gd name="T62" fmla="*/ 0 60000 65536"/>
                                        <a:gd name="T63" fmla="*/ 0 60000 65536"/>
                                        <a:gd name="T64" fmla="*/ 0 60000 65536"/>
                                        <a:gd name="T65" fmla="*/ 0 60000 65536"/>
                                        <a:gd name="T66" fmla="*/ 0 60000 65536"/>
                                        <a:gd name="T67" fmla="*/ 0 60000 65536"/>
                                        <a:gd name="T68" fmla="*/ 0 60000 65536"/>
                                        <a:gd name="T69" fmla="*/ 0 60000 65536"/>
                                        <a:gd name="T70" fmla="*/ 0 60000 65536"/>
                                        <a:gd name="T71" fmla="*/ 0 60000 65536"/>
                                        <a:gd name="T72" fmla="*/ 0 60000 65536"/>
                                        <a:gd name="T73" fmla="*/ 0 60000 65536"/>
                                        <a:gd name="T74" fmla="*/ 0 60000 65536"/>
                                        <a:gd name="T75" fmla="*/ 0 60000 65536"/>
                                        <a:gd name="T76" fmla="*/ 0 60000 65536"/>
                                        <a:gd name="T77" fmla="*/ 0 60000 65536"/>
                                        <a:gd name="T78" fmla="*/ 0 60000 65536"/>
                                        <a:gd name="T79" fmla="*/ 0 60000 65536"/>
                                        <a:gd name="T80" fmla="*/ 0 60000 65536"/>
                                        <a:gd name="T81" fmla="*/ 0 60000 65536"/>
                                        <a:gd name="T82" fmla="*/ 0 60000 65536"/>
                                        <a:gd name="T83" fmla="*/ 0 60000 65536"/>
                                        <a:gd name="T84" fmla="*/ 0 60000 65536"/>
                                        <a:gd name="T85" fmla="*/ 0 60000 65536"/>
                                        <a:gd name="T86" fmla="*/ 0 60000 65536"/>
                                        <a:gd name="T87" fmla="*/ 0 60000 65536"/>
                                        <a:gd name="T88" fmla="*/ 0 60000 65536"/>
                                        <a:gd name="T89" fmla="*/ 0 60000 65536"/>
                                        <a:gd name="T90" fmla="*/ 0 60000 65536"/>
                                        <a:gd name="T91" fmla="*/ 0 60000 65536"/>
                                        <a:gd name="T92" fmla="*/ 0 60000 65536"/>
                                        <a:gd name="T93" fmla="*/ 0 w 579"/>
                                        <a:gd name="T94" fmla="*/ 0 h 475"/>
                                        <a:gd name="T95" fmla="*/ 579 w 579"/>
                                        <a:gd name="T96" fmla="*/ 475 h 475"/>
                                      </a:gdLst>
                                      <a:ahLst/>
                                      <a:cxnLst>
                                        <a:cxn ang="T62">
                                          <a:pos x="T0" y="T1"/>
                                        </a:cxn>
                                        <a:cxn ang="T63">
                                          <a:pos x="T2" y="T3"/>
                                        </a:cxn>
                                        <a:cxn ang="T64">
                                          <a:pos x="T4" y="T5"/>
                                        </a:cxn>
                                        <a:cxn ang="T65">
                                          <a:pos x="T6" y="T7"/>
                                        </a:cxn>
                                        <a:cxn ang="T66">
                                          <a:pos x="T8" y="T9"/>
                                        </a:cxn>
                                        <a:cxn ang="T67">
                                          <a:pos x="T10" y="T11"/>
                                        </a:cxn>
                                        <a:cxn ang="T68">
                                          <a:pos x="T12" y="T13"/>
                                        </a:cxn>
                                        <a:cxn ang="T69">
                                          <a:pos x="T14" y="T15"/>
                                        </a:cxn>
                                        <a:cxn ang="T70">
                                          <a:pos x="T16" y="T17"/>
                                        </a:cxn>
                                        <a:cxn ang="T71">
                                          <a:pos x="T18" y="T19"/>
                                        </a:cxn>
                                        <a:cxn ang="T72">
                                          <a:pos x="T20" y="T21"/>
                                        </a:cxn>
                                        <a:cxn ang="T73">
                                          <a:pos x="T22" y="T23"/>
                                        </a:cxn>
                                        <a:cxn ang="T74">
                                          <a:pos x="T24" y="T25"/>
                                        </a:cxn>
                                        <a:cxn ang="T75">
                                          <a:pos x="T26" y="T27"/>
                                        </a:cxn>
                                        <a:cxn ang="T76">
                                          <a:pos x="T28" y="T29"/>
                                        </a:cxn>
                                        <a:cxn ang="T77">
                                          <a:pos x="T30" y="T31"/>
                                        </a:cxn>
                                        <a:cxn ang="T78">
                                          <a:pos x="T32" y="T33"/>
                                        </a:cxn>
                                        <a:cxn ang="T79">
                                          <a:pos x="T34" y="T35"/>
                                        </a:cxn>
                                        <a:cxn ang="T80">
                                          <a:pos x="T36" y="T37"/>
                                        </a:cxn>
                                        <a:cxn ang="T81">
                                          <a:pos x="T38" y="T39"/>
                                        </a:cxn>
                                        <a:cxn ang="T82">
                                          <a:pos x="T40" y="T41"/>
                                        </a:cxn>
                                        <a:cxn ang="T83">
                                          <a:pos x="T42" y="T43"/>
                                        </a:cxn>
                                        <a:cxn ang="T84">
                                          <a:pos x="T44" y="T45"/>
                                        </a:cxn>
                                        <a:cxn ang="T85">
                                          <a:pos x="T46" y="T47"/>
                                        </a:cxn>
                                        <a:cxn ang="T86">
                                          <a:pos x="T48" y="T49"/>
                                        </a:cxn>
                                        <a:cxn ang="T87">
                                          <a:pos x="T50" y="T51"/>
                                        </a:cxn>
                                        <a:cxn ang="T88">
                                          <a:pos x="T52" y="T53"/>
                                        </a:cxn>
                                        <a:cxn ang="T89">
                                          <a:pos x="T54" y="T55"/>
                                        </a:cxn>
                                        <a:cxn ang="T90">
                                          <a:pos x="T56" y="T57"/>
                                        </a:cxn>
                                        <a:cxn ang="T91">
                                          <a:pos x="T58" y="T59"/>
                                        </a:cxn>
                                        <a:cxn ang="T92">
                                          <a:pos x="T60" y="T61"/>
                                        </a:cxn>
                                      </a:cxnLst>
                                      <a:rect l="T93" t="T94" r="T95" b="T96"/>
                                      <a:pathLst>
                                        <a:path w="579" h="475">
                                          <a:moveTo>
                                            <a:pt x="433" y="0"/>
                                          </a:moveTo>
                                          <a:cubicBezTo>
                                            <a:pt x="378" y="37"/>
                                            <a:pt x="357" y="46"/>
                                            <a:pt x="287" y="55"/>
                                          </a:cubicBezTo>
                                          <a:cubicBezTo>
                                            <a:pt x="246" y="47"/>
                                            <a:pt x="224" y="32"/>
                                            <a:pt x="186" y="46"/>
                                          </a:cubicBezTo>
                                          <a:cubicBezTo>
                                            <a:pt x="189" y="104"/>
                                            <a:pt x="181" y="163"/>
                                            <a:pt x="195" y="219"/>
                                          </a:cubicBezTo>
                                          <a:cubicBezTo>
                                            <a:pt x="198" y="231"/>
                                            <a:pt x="221" y="222"/>
                                            <a:pt x="232" y="228"/>
                                          </a:cubicBezTo>
                                          <a:cubicBezTo>
                                            <a:pt x="240" y="232"/>
                                            <a:pt x="244" y="241"/>
                                            <a:pt x="250" y="247"/>
                                          </a:cubicBezTo>
                                          <a:cubicBezTo>
                                            <a:pt x="262" y="244"/>
                                            <a:pt x="277" y="246"/>
                                            <a:pt x="287" y="238"/>
                                          </a:cubicBezTo>
                                          <a:cubicBezTo>
                                            <a:pt x="328" y="205"/>
                                            <a:pt x="251" y="199"/>
                                            <a:pt x="332" y="219"/>
                                          </a:cubicBezTo>
                                          <a:cubicBezTo>
                                            <a:pt x="355" y="242"/>
                                            <a:pt x="374" y="255"/>
                                            <a:pt x="406" y="265"/>
                                          </a:cubicBezTo>
                                          <a:cubicBezTo>
                                            <a:pt x="424" y="212"/>
                                            <a:pt x="429" y="218"/>
                                            <a:pt x="488" y="228"/>
                                          </a:cubicBezTo>
                                          <a:cubicBezTo>
                                            <a:pt x="515" y="225"/>
                                            <a:pt x="544" y="229"/>
                                            <a:pt x="570" y="219"/>
                                          </a:cubicBezTo>
                                          <a:cubicBezTo>
                                            <a:pt x="579" y="216"/>
                                            <a:pt x="579" y="201"/>
                                            <a:pt x="579" y="192"/>
                                          </a:cubicBezTo>
                                          <a:cubicBezTo>
                                            <a:pt x="579" y="162"/>
                                            <a:pt x="544" y="111"/>
                                            <a:pt x="524" y="91"/>
                                          </a:cubicBezTo>
                                          <a:cubicBezTo>
                                            <a:pt x="538" y="130"/>
                                            <a:pt x="557" y="162"/>
                                            <a:pt x="570" y="201"/>
                                          </a:cubicBezTo>
                                          <a:cubicBezTo>
                                            <a:pt x="551" y="258"/>
                                            <a:pt x="574" y="219"/>
                                            <a:pt x="479" y="219"/>
                                          </a:cubicBezTo>
                                          <a:cubicBezTo>
                                            <a:pt x="460" y="219"/>
                                            <a:pt x="442" y="225"/>
                                            <a:pt x="424" y="228"/>
                                          </a:cubicBezTo>
                                          <a:cubicBezTo>
                                            <a:pt x="423" y="229"/>
                                            <a:pt x="390" y="265"/>
                                            <a:pt x="387" y="265"/>
                                          </a:cubicBezTo>
                                          <a:cubicBezTo>
                                            <a:pt x="367" y="265"/>
                                            <a:pt x="356" y="236"/>
                                            <a:pt x="342" y="228"/>
                                          </a:cubicBezTo>
                                          <a:cubicBezTo>
                                            <a:pt x="334" y="223"/>
                                            <a:pt x="323" y="222"/>
                                            <a:pt x="314" y="219"/>
                                          </a:cubicBezTo>
                                          <a:cubicBezTo>
                                            <a:pt x="305" y="222"/>
                                            <a:pt x="295" y="223"/>
                                            <a:pt x="287" y="228"/>
                                          </a:cubicBezTo>
                                          <a:cubicBezTo>
                                            <a:pt x="279" y="233"/>
                                            <a:pt x="276" y="243"/>
                                            <a:pt x="268" y="247"/>
                                          </a:cubicBezTo>
                                          <a:cubicBezTo>
                                            <a:pt x="248" y="257"/>
                                            <a:pt x="225" y="258"/>
                                            <a:pt x="204" y="265"/>
                                          </a:cubicBezTo>
                                          <a:cubicBezTo>
                                            <a:pt x="201" y="289"/>
                                            <a:pt x="201" y="314"/>
                                            <a:pt x="195" y="338"/>
                                          </a:cubicBezTo>
                                          <a:cubicBezTo>
                                            <a:pt x="184" y="380"/>
                                            <a:pt x="140" y="415"/>
                                            <a:pt x="214" y="439"/>
                                          </a:cubicBezTo>
                                          <a:cubicBezTo>
                                            <a:pt x="208" y="433"/>
                                            <a:pt x="198" y="428"/>
                                            <a:pt x="195" y="420"/>
                                          </a:cubicBezTo>
                                          <a:cubicBezTo>
                                            <a:pt x="188" y="403"/>
                                            <a:pt x="186" y="348"/>
                                            <a:pt x="186" y="366"/>
                                          </a:cubicBezTo>
                                          <a:cubicBezTo>
                                            <a:pt x="186" y="393"/>
                                            <a:pt x="195" y="475"/>
                                            <a:pt x="195" y="448"/>
                                          </a:cubicBezTo>
                                          <a:cubicBezTo>
                                            <a:pt x="195" y="332"/>
                                            <a:pt x="204" y="278"/>
                                            <a:pt x="95" y="256"/>
                                          </a:cubicBezTo>
                                          <a:cubicBezTo>
                                            <a:pt x="94" y="252"/>
                                            <a:pt x="79" y="205"/>
                                            <a:pt x="76" y="201"/>
                                          </a:cubicBezTo>
                                          <a:cubicBezTo>
                                            <a:pt x="69" y="193"/>
                                            <a:pt x="24" y="157"/>
                                            <a:pt x="12" y="146"/>
                                          </a:cubicBezTo>
                                          <a:cubicBezTo>
                                            <a:pt x="0" y="110"/>
                                            <a:pt x="3" y="128"/>
                                            <a:pt x="3" y="91"/>
                                          </a:cubicBezTo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8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4125" name="Oval 43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832" y="1008"/>
                                    <a:ext cx="52" cy="48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0000">
                                      <a:alpha val="0"/>
                                    </a:srgbClr>
                                  </a:solidFill>
                                  <a:ln w="9525">
                                    <a:solidFill>
                                      <a:srgbClr val="80008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>
                                    <a:lvl1pPr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1pPr>
                                    <a:lvl2pPr marL="742950" indent="-28575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2pPr>
                                    <a:lvl3pPr marL="11430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3pPr>
                                    <a:lvl4pPr marL="16002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4pPr>
                                    <a:lvl5pPr marL="20574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5pPr>
                                    <a:lvl6pPr marL="25146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6pPr>
                                    <a:lvl7pPr marL="29718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7pPr>
                                    <a:lvl8pPr marL="34290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8pPr>
                                    <a:lvl9pPr marL="38862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9pPr>
                                  </a:lstStyle>
                                  <a:p>
                                    <a:pPr eaLnBrk="1" hangingPunct="1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4123" name="Oval 4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888" y="3120"/>
                                  <a:ext cx="48" cy="48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FF0000">
                                    <a:alpha val="0"/>
                                  </a:srgbClr>
                                </a:solidFill>
                                <a:ln w="9525">
                                  <a:solidFill>
                                    <a:srgbClr val="993366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>
                                  <a:lvl1pPr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1pPr>
                                  <a:lvl2pPr marL="742950" indent="-28575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2pPr>
                                  <a:lvl3pPr marL="11430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3pPr>
                                  <a:lvl4pPr marL="16002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4pPr>
                                  <a:lvl5pPr marL="20574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5pPr>
                                  <a:lvl6pPr marL="25146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6pPr>
                                  <a:lvl7pPr marL="29718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7pPr>
                                  <a:lvl8pPr marL="34290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8pPr>
                                  <a:lvl9pPr marL="38862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9pPr>
                                </a:lstStyle>
                                <a:p>
                                  <a:pPr eaLnBrk="1" hangingPunct="1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57389" name="AutoShape 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44" y="912"/>
                                <a:ext cx="48" cy="48"/>
                              </a:xfrm>
                              <a:prstGeom prst="star5">
                                <a:avLst/>
                              </a:prstGeom>
                              <a:solidFill>
                                <a:srgbClr val="FF3300">
                                  <a:alpha val="0"/>
                                </a:srgbClr>
                              </a:solidFill>
                              <a:ln w="9525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4119" name="Oval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728" y="1488"/>
                              <a:ext cx="52" cy="48"/>
                            </a:xfrm>
                            <a:prstGeom prst="ellipse">
                              <a:avLst/>
                            </a:prstGeom>
                            <a:solidFill>
                              <a:srgbClr val="FF0000">
                                <a:alpha val="0"/>
                              </a:srgbClr>
                            </a:solidFill>
                            <a:ln w="9525">
                              <a:solidFill>
                                <a:srgbClr val="80008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>
                              <a:lvl1pPr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1pPr>
                              <a:lvl2pPr marL="742950" indent="-28575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2pPr>
                              <a:lvl3pPr marL="11430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3pPr>
                              <a:lvl4pPr marL="16002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4pPr>
                              <a:lvl5pPr marL="20574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4117" name="Oval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88" y="2256"/>
                            <a:ext cx="52" cy="48"/>
                          </a:xfrm>
                          <a:prstGeom prst="ellipse">
                            <a:avLst/>
                          </a:prstGeom>
                          <a:solidFill>
                            <a:srgbClr val="FF0000">
                              <a:alpha val="0"/>
                            </a:srgbClr>
                          </a:solidFill>
                          <a:ln w="9525">
                            <a:solidFill>
                              <a:srgbClr val="800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1pPr>
                            <a:lvl2pPr marL="742950" indent="-28575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2pPr>
                            <a:lvl3pPr marL="11430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3pPr>
                            <a:lvl4pPr marL="16002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4pPr>
                            <a:lvl5pPr marL="20574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4115" name="Oval 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56" y="3648"/>
                          <a:ext cx="52" cy="48"/>
                        </a:xfrm>
                        <a:prstGeom prst="ellipse">
                          <a:avLst/>
                        </a:prstGeom>
                        <a:solidFill>
                          <a:srgbClr val="FF0000">
                            <a:alpha val="0"/>
                          </a:srgbClr>
                        </a:solidFill>
                        <a:ln w="9525">
                          <a:solidFill>
                            <a:srgbClr val="80008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n-US"/>
                        </a:p>
                      </p:txBody>
                    </p:sp>
                  </p:grpSp>
                  <p:sp>
                    <p:nvSpPr>
                      <p:cNvPr id="4113" name="Text Box 4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60" y="960"/>
                        <a:ext cx="394" cy="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800" b="1">
                            <a:solidFill>
                              <a:srgbClr val="FF3300"/>
                            </a:solidFill>
                            <a:latin typeface="Bodoni MT Black" panose="02070A03080606020203" pitchFamily="18" charset="0"/>
                          </a:rPr>
                          <a:t>HÀ NỘI</a:t>
                        </a:r>
                      </a:p>
                    </p:txBody>
                  </p:sp>
                </p:grpSp>
              </p:grpSp>
            </p:grpSp>
          </p:grpSp>
          <p:sp>
            <p:nvSpPr>
              <p:cNvPr id="4105" name="Text Box 50"/>
              <p:cNvSpPr txBox="1">
                <a:spLocks noChangeArrowheads="1"/>
              </p:cNvSpPr>
              <p:nvPr/>
            </p:nvSpPr>
            <p:spPr bwMode="auto">
              <a:xfrm>
                <a:off x="1681" y="3600"/>
                <a:ext cx="49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sz="800" b="1">
                    <a:solidFill>
                      <a:srgbClr val="FF3300"/>
                    </a:solidFill>
                    <a:latin typeface="Bodoni MT Black" panose="02070A03080606020203" pitchFamily="18" charset="0"/>
                  </a:rPr>
                  <a:t>TP HCM</a:t>
                </a:r>
              </a:p>
            </p:txBody>
          </p:sp>
        </p:grpSp>
        <p:sp>
          <p:nvSpPr>
            <p:cNvPr id="4103" name="Text Box 51"/>
            <p:cNvSpPr txBox="1">
              <a:spLocks noChangeArrowheads="1"/>
            </p:cNvSpPr>
            <p:nvPr/>
          </p:nvSpPr>
          <p:spPr bwMode="auto">
            <a:xfrm>
              <a:off x="2545" y="3073"/>
              <a:ext cx="58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800" b="1">
                  <a:solidFill>
                    <a:srgbClr val="FF3300"/>
                  </a:solidFill>
                  <a:latin typeface="Bodoni MT Black" panose="02070A03080606020203" pitchFamily="18" charset="0"/>
                </a:rPr>
                <a:t>NHA TRANG</a:t>
              </a:r>
            </a:p>
          </p:txBody>
        </p:sp>
      </p:grpSp>
      <p:sp>
        <p:nvSpPr>
          <p:cNvPr id="57396" name="Text Box 52"/>
          <p:cNvSpPr txBox="1">
            <a:spLocks noChangeArrowheads="1"/>
          </p:cNvSpPr>
          <p:nvPr/>
        </p:nvSpPr>
        <p:spPr bwMode="auto">
          <a:xfrm>
            <a:off x="0" y="225872"/>
            <a:ext cx="121920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CHÀO MỪNG CÁC EM ĐẾN VỚI 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 HỌC LỊCH SỬ </a:t>
            </a:r>
            <a:r>
              <a:rPr lang="en-US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36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Giáo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viên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…</a:t>
            </a: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503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51217" y="137694"/>
            <a:ext cx="9274691" cy="11987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 NAM Á TỪ NỬA SAU THẾ KỈ XVI ĐẾN GIỮA THẾ KỈ XIX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2708" y="1518740"/>
            <a:ext cx="10902461" cy="9695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72202" y="2776098"/>
            <a:ext cx="1055076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4.4),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Kênh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SGK/22)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/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33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12874" y="168053"/>
            <a:ext cx="10192043" cy="8729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3769" y="1164134"/>
            <a:ext cx="116902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In-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-xi-a: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Tơ-ru-nô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Giê-giô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(1675),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-pa-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(1683 – 1719),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Đi-pô-nê-gô-rô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(1825 – 1830)....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Phi-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-pin: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-tan (1521);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Nô-va-lét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(1823),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Khơ-rút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(1844),...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02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97944" y="158043"/>
            <a:ext cx="6386733" cy="7141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04646" y="1207510"/>
            <a:ext cx="8475784" cy="118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8101330" algn="l"/>
              </a:tabLst>
            </a:pP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8101330" algn="l"/>
              </a:tabLst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may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5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4" y="478510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8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5" y="1266359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2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8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5" y="450023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3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7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830813" y="2214721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173320" y="222739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3519728" y="222739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1492051" y="350321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80307" y="53951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defTabSz="914377"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3"/>
            <a:ext cx="495300" cy="43815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1" y="478509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5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2" y="2586449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2" name="Rounded Rectangle 61">
            <a:hlinkClick r:id="rId13" action="ppaction://hlinksldjump"/>
          </p:cNvPr>
          <p:cNvSpPr/>
          <p:nvPr/>
        </p:nvSpPr>
        <p:spPr>
          <a:xfrm>
            <a:off x="2847717" y="3524664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ight Arrow 4">
            <a:hlinkClick r:id="rId14" action="ppaction://hlinksldjump"/>
          </p:cNvPr>
          <p:cNvSpPr/>
          <p:nvPr/>
        </p:nvSpPr>
        <p:spPr>
          <a:xfrm>
            <a:off x="0" y="6316395"/>
            <a:ext cx="1220107" cy="54160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7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4.07407E-6 L 3.54167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557337" y="191810"/>
            <a:ext cx="9963685" cy="13756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1. 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3430" y="2439500"/>
            <a:ext cx="5994399" cy="111448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67828" y="2717473"/>
            <a:ext cx="5927469" cy="10780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372601" y="4620922"/>
            <a:ext cx="569889" cy="45587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023" y="3286158"/>
            <a:ext cx="604999" cy="531665"/>
          </a:xfrm>
          <a:prstGeom prst="rect">
            <a:avLst/>
          </a:prstGeom>
        </p:spPr>
      </p:pic>
      <p:sp>
        <p:nvSpPr>
          <p:cNvPr id="57" name="Cloud 56">
            <a:hlinkClick r:id="rId13" action="ppaction://hlinksldjump"/>
          </p:cNvPr>
          <p:cNvSpPr/>
          <p:nvPr/>
        </p:nvSpPr>
        <p:spPr>
          <a:xfrm>
            <a:off x="4775200" y="5612461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3430" y="4060497"/>
            <a:ext cx="5111169" cy="110464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00" y="3176988"/>
            <a:ext cx="605175" cy="53182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67829" y="4091632"/>
            <a:ext cx="5927468" cy="10387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425" y="4639250"/>
            <a:ext cx="598431" cy="52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9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282704" y="396680"/>
            <a:ext cx="10018709" cy="133205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2. 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3200" y="3769829"/>
            <a:ext cx="5384800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73707" y="2255623"/>
            <a:ext cx="611669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587263" y="2538703"/>
            <a:ext cx="576877" cy="44059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565" y="2566766"/>
            <a:ext cx="509737" cy="447951"/>
          </a:xfrm>
          <a:prstGeom prst="rect">
            <a:avLst/>
          </a:prstGeom>
        </p:spPr>
      </p:pic>
      <p:sp>
        <p:nvSpPr>
          <p:cNvPr id="17" name="Cloud 16">
            <a:hlinkClick r:id="rId13" action="ppaction://hlinksldjump"/>
          </p:cNvPr>
          <p:cNvSpPr/>
          <p:nvPr/>
        </p:nvSpPr>
        <p:spPr>
          <a:xfrm>
            <a:off x="4667495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3201" y="2299199"/>
            <a:ext cx="338406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77" y="3716893"/>
            <a:ext cx="498805" cy="43834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55416" y="3597979"/>
            <a:ext cx="603498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361" y="3795065"/>
            <a:ext cx="494143" cy="4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8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4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338981" y="156030"/>
            <a:ext cx="9478161" cy="148552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0762" y="2056013"/>
            <a:ext cx="4906799" cy="146861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-an-ma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73498" y="3803761"/>
            <a:ext cx="4906799" cy="132662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6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Phi-lip-pin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688969" y="2378173"/>
            <a:ext cx="804070" cy="57312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64" y="4245628"/>
            <a:ext cx="482321" cy="42385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0165" y="1928540"/>
            <a:ext cx="4151207" cy="14723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Xiêm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424" y="2619814"/>
            <a:ext cx="421477" cy="37038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994401" y="3815881"/>
            <a:ext cx="4906799" cy="131450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83" y="4264664"/>
            <a:ext cx="460659" cy="404821"/>
          </a:xfrm>
          <a:prstGeom prst="rect">
            <a:avLst/>
          </a:prstGeom>
        </p:spPr>
      </p:pic>
      <p:sp>
        <p:nvSpPr>
          <p:cNvPr id="19" name="Cloud 18">
            <a:hlinkClick r:id="rId15" action="ppaction://hlinksldjump"/>
          </p:cNvPr>
          <p:cNvSpPr/>
          <p:nvPr/>
        </p:nvSpPr>
        <p:spPr>
          <a:xfrm>
            <a:off x="4688968" y="5678230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0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269405" y="344010"/>
            <a:ext cx="9517443" cy="133453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9218" y="3787225"/>
            <a:ext cx="5854633" cy="10809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Xiêm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95638" y="2098699"/>
            <a:ext cx="5308513" cy="13351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Phi-lip-pin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390" y="2539279"/>
            <a:ext cx="550045" cy="48337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734" y="4219534"/>
            <a:ext cx="532883" cy="426305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25152" y="5696965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9218" y="2128044"/>
            <a:ext cx="5863373" cy="130584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-an-ma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15" y="2650447"/>
            <a:ext cx="558236" cy="4905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95638" y="3787225"/>
            <a:ext cx="5243239" cy="10809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48" y="4125287"/>
            <a:ext cx="592353" cy="52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0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557337" y="191810"/>
            <a:ext cx="9598343" cy="13756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5. 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3430" y="2439500"/>
            <a:ext cx="5994399" cy="111448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“chia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67828" y="2711617"/>
            <a:ext cx="5927469" cy="10780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“chia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369454" y="2897955"/>
            <a:ext cx="569889" cy="45587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023" y="3286158"/>
            <a:ext cx="604999" cy="531665"/>
          </a:xfrm>
          <a:prstGeom prst="rect">
            <a:avLst/>
          </a:prstGeom>
        </p:spPr>
      </p:pic>
      <p:sp>
        <p:nvSpPr>
          <p:cNvPr id="57" name="Cloud 56">
            <a:hlinkClick r:id="rId13" action="ppaction://hlinksldjump"/>
          </p:cNvPr>
          <p:cNvSpPr/>
          <p:nvPr/>
        </p:nvSpPr>
        <p:spPr>
          <a:xfrm>
            <a:off x="4775200" y="5612461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3430" y="4060497"/>
            <a:ext cx="5820969" cy="10698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77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10" y="4611011"/>
            <a:ext cx="605175" cy="53182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67829" y="4091632"/>
            <a:ext cx="5927468" cy="10387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425" y="4639250"/>
            <a:ext cx="598431" cy="52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4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9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64898" y="158043"/>
            <a:ext cx="7568419" cy="8126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413" y="1763154"/>
            <a:ext cx="99290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Á.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1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8129" y="154721"/>
            <a:ext cx="103960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VỤ: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TRẢ LỜI CÁC CÂU HỎI SAU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5191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057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59245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78303" y="994351"/>
            <a:ext cx="11465168" cy="721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828800"/>
            <a:ext cx="11844997" cy="472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9904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99471" y="158043"/>
            <a:ext cx="7174524" cy="475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SINH TỰ HỌC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948" y="1410079"/>
            <a:ext cx="11798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6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53C941-41C4-3145-B1AC-B6DC66719B98}"/>
              </a:ext>
            </a:extLst>
          </p:cNvPr>
          <p:cNvSpPr txBox="1"/>
          <p:nvPr/>
        </p:nvSpPr>
        <p:spPr>
          <a:xfrm>
            <a:off x="1623647" y="2062302"/>
            <a:ext cx="99310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EM!</a:t>
            </a:r>
          </a:p>
          <a:p>
            <a:pPr algn="ctr"/>
            <a:r>
              <a:rPr lang="x-none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20605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 txBox="1">
            <a:spLocks noGrp="1"/>
          </p:cNvSpPr>
          <p:nvPr>
            <p:ph type="title"/>
          </p:nvPr>
        </p:nvSpPr>
        <p:spPr>
          <a:xfrm>
            <a:off x="333316" y="1306887"/>
            <a:ext cx="4227109" cy="5707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600" b="1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Brush Script MT" panose="03060802040406070304" pitchFamily="66" charset="-122"/>
              </a:rPr>
              <a:t>Mục</a:t>
            </a:r>
            <a:r>
              <a:rPr lang="en-US" sz="3600" b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Brush Script MT" panose="03060802040406070304" pitchFamily="66" charset="-122"/>
              </a:rPr>
              <a:t> </a:t>
            </a:r>
            <a:r>
              <a:rPr lang="en-US" sz="3600" b="1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Brush Script MT" panose="03060802040406070304" pitchFamily="66" charset="-122"/>
              </a:rPr>
              <a:t>tiêu</a:t>
            </a:r>
            <a:r>
              <a:rPr lang="en-US" sz="3600" b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Brush Script MT" panose="03060802040406070304" pitchFamily="66" charset="-122"/>
              </a:rPr>
              <a:t> </a:t>
            </a:r>
            <a:r>
              <a:rPr lang="en-US" sz="3600" b="1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Brush Script MT" panose="03060802040406070304" pitchFamily="66" charset="-122"/>
              </a:rPr>
              <a:t>bài</a:t>
            </a:r>
            <a:r>
              <a:rPr lang="en-US" sz="3600" b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Brush Script MT" panose="03060802040406070304" pitchFamily="66" charset="-122"/>
              </a:rPr>
              <a:t> </a:t>
            </a:r>
            <a:r>
              <a:rPr lang="en-US" sz="3600" b="1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Brush Script MT" panose="03060802040406070304" pitchFamily="66" charset="-122"/>
              </a:rPr>
              <a:t>học</a:t>
            </a:r>
            <a:endParaRPr lang="en-US" sz="3600" b="1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  <a:cs typeface="Brush Script MT" panose="03060802040406070304" pitchFamily="66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84E6EC-2D71-3943-B23B-0C15ADFDB514}"/>
              </a:ext>
            </a:extLst>
          </p:cNvPr>
          <p:cNvSpPr/>
          <p:nvPr/>
        </p:nvSpPr>
        <p:spPr>
          <a:xfrm>
            <a:off x="2482296" y="2241273"/>
            <a:ext cx="90564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B26E6F-1A78-D549-9613-BD0478CDAE87}"/>
              </a:ext>
            </a:extLst>
          </p:cNvPr>
          <p:cNvSpPr/>
          <p:nvPr/>
        </p:nvSpPr>
        <p:spPr>
          <a:xfrm>
            <a:off x="2446870" y="3613764"/>
            <a:ext cx="90918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C13B2D-8D7A-F14E-B17C-7E6CFE2508BB}"/>
              </a:ext>
            </a:extLst>
          </p:cNvPr>
          <p:cNvSpPr/>
          <p:nvPr/>
        </p:nvSpPr>
        <p:spPr>
          <a:xfrm>
            <a:off x="881916" y="2239412"/>
            <a:ext cx="1082677" cy="864131"/>
          </a:xfrm>
          <a:prstGeom prst="ellips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98CEBC9-8CD1-5F41-A046-0FD9C1089E2C}"/>
              </a:ext>
            </a:extLst>
          </p:cNvPr>
          <p:cNvSpPr/>
          <p:nvPr/>
        </p:nvSpPr>
        <p:spPr>
          <a:xfrm>
            <a:off x="816569" y="3652875"/>
            <a:ext cx="1082677" cy="864131"/>
          </a:xfrm>
          <a:prstGeom prst="ellips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 descr="Globe">
            <a:extLst>
              <a:ext uri="{FF2B5EF4-FFF2-40B4-BE49-F238E27FC236}">
                <a16:creationId xmlns:a16="http://schemas.microsoft.com/office/drawing/2014/main" id="{0685D358-9567-E54E-B4E7-DE2803005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86481" y="2322917"/>
            <a:ext cx="706256" cy="706256"/>
          </a:xfrm>
          <a:prstGeom prst="rect">
            <a:avLst/>
          </a:prstGeom>
        </p:spPr>
      </p:pic>
      <p:pic>
        <p:nvPicPr>
          <p:cNvPr id="68" name="Graphic 67" descr="Lightbulb and gear">
            <a:extLst>
              <a:ext uri="{FF2B5EF4-FFF2-40B4-BE49-F238E27FC236}">
                <a16:creationId xmlns:a16="http://schemas.microsoft.com/office/drawing/2014/main" id="{8D25AA76-46BB-784D-8A4A-F63F982D69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72859" y="3571764"/>
            <a:ext cx="883640" cy="883640"/>
          </a:xfrm>
          <a:prstGeom prst="rect">
            <a:avLst/>
          </a:prstGeom>
        </p:spPr>
      </p:pic>
      <p:cxnSp>
        <p:nvCxnSpPr>
          <p:cNvPr id="104" name="Google Shape;1503;p48">
            <a:extLst>
              <a:ext uri="{FF2B5EF4-FFF2-40B4-BE49-F238E27FC236}">
                <a16:creationId xmlns:a16="http://schemas.microsoft.com/office/drawing/2014/main" id="{C20C9EF9-C6F1-7648-8BD8-14EB9F286E20}"/>
              </a:ext>
            </a:extLst>
          </p:cNvPr>
          <p:cNvCxnSpPr/>
          <p:nvPr/>
        </p:nvCxnSpPr>
        <p:spPr>
          <a:xfrm>
            <a:off x="632838" y="1799289"/>
            <a:ext cx="2865600" cy="23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08AEFCB2-8969-6D46-A94F-98DEBC7FDAAE}"/>
              </a:ext>
            </a:extLst>
          </p:cNvPr>
          <p:cNvSpPr/>
          <p:nvPr/>
        </p:nvSpPr>
        <p:spPr>
          <a:xfrm>
            <a:off x="2386755" y="5082791"/>
            <a:ext cx="92120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F82CAD4-1235-854B-A7E9-D1CFD85559B0}"/>
              </a:ext>
            </a:extLst>
          </p:cNvPr>
          <p:cNvSpPr/>
          <p:nvPr/>
        </p:nvSpPr>
        <p:spPr>
          <a:xfrm>
            <a:off x="801157" y="5042507"/>
            <a:ext cx="1082677" cy="864131"/>
          </a:xfrm>
          <a:prstGeom prst="ellips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0" name="Google Shape;593;p39">
            <a:extLst>
              <a:ext uri="{FF2B5EF4-FFF2-40B4-BE49-F238E27FC236}">
                <a16:creationId xmlns:a16="http://schemas.microsoft.com/office/drawing/2014/main" id="{D166E344-7707-8949-B8EE-21F542B17C78}"/>
              </a:ext>
            </a:extLst>
          </p:cNvPr>
          <p:cNvGrpSpPr/>
          <p:nvPr/>
        </p:nvGrpSpPr>
        <p:grpSpPr>
          <a:xfrm>
            <a:off x="998293" y="5247781"/>
            <a:ext cx="601669" cy="577147"/>
            <a:chOff x="5241175" y="4959100"/>
            <a:chExt cx="539775" cy="517775"/>
          </a:xfrm>
          <a:solidFill>
            <a:srgbClr val="C00000"/>
          </a:solidFill>
        </p:grpSpPr>
        <p:sp>
          <p:nvSpPr>
            <p:cNvPr id="51" name="Google Shape;594;p39">
              <a:extLst>
                <a:ext uri="{FF2B5EF4-FFF2-40B4-BE49-F238E27FC236}">
                  <a16:creationId xmlns:a16="http://schemas.microsoft.com/office/drawing/2014/main" id="{09F7905E-1675-6D44-BF1A-35D61539101B}"/>
                </a:ext>
              </a:extLst>
            </p:cNvPr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95;p39">
              <a:extLst>
                <a:ext uri="{FF2B5EF4-FFF2-40B4-BE49-F238E27FC236}">
                  <a16:creationId xmlns:a16="http://schemas.microsoft.com/office/drawing/2014/main" id="{36311F14-24B1-F743-8C3E-D581B9C722BC}"/>
                </a:ext>
              </a:extLst>
            </p:cNvPr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96;p39">
              <a:extLst>
                <a:ext uri="{FF2B5EF4-FFF2-40B4-BE49-F238E27FC236}">
                  <a16:creationId xmlns:a16="http://schemas.microsoft.com/office/drawing/2014/main" id="{86AF6446-B061-114E-9E00-DBE70D2CEC7D}"/>
                </a:ext>
              </a:extLst>
            </p:cNvPr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97;p39">
              <a:extLst>
                <a:ext uri="{FF2B5EF4-FFF2-40B4-BE49-F238E27FC236}">
                  <a16:creationId xmlns:a16="http://schemas.microsoft.com/office/drawing/2014/main" id="{8935C812-2810-BC49-B4A4-45CD29EF0B1A}"/>
                </a:ext>
              </a:extLst>
            </p:cNvPr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98;p39">
              <a:extLst>
                <a:ext uri="{FF2B5EF4-FFF2-40B4-BE49-F238E27FC236}">
                  <a16:creationId xmlns:a16="http://schemas.microsoft.com/office/drawing/2014/main" id="{9AB8EB04-54A0-1043-92EE-492C6FB142A9}"/>
                </a:ext>
              </a:extLst>
            </p:cNvPr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99;p39">
              <a:extLst>
                <a:ext uri="{FF2B5EF4-FFF2-40B4-BE49-F238E27FC236}">
                  <a16:creationId xmlns:a16="http://schemas.microsoft.com/office/drawing/2014/main" id="{238DF101-CE6C-A841-A696-8A509CA02A40}"/>
                </a:ext>
              </a:extLst>
            </p:cNvPr>
            <p:cNvSpPr/>
            <p:nvPr/>
          </p:nvSpPr>
          <p:spPr>
            <a:xfrm>
              <a:off x="5420074" y="5115999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" name="Rectangle 7">
            <a:extLst>
              <a:ext uri="{FF2B5EF4-FFF2-40B4-BE49-F238E27FC236}">
                <a16:creationId xmlns:a16="http://schemas.microsoft.com/office/drawing/2014/main" id="{E177E080-BEC7-E7D4-1939-0A2E32E25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16" y="194382"/>
            <a:ext cx="11722695" cy="132343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 NAM Á TỪ NỬA SAU THẾ KỈ XVI ĐẾN GIỮA THẾ KỈ XIX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709298"/>
      </p:ext>
    </p:extLst>
  </p:cSld>
  <p:clrMapOvr>
    <a:masterClrMapping/>
  </p:clrMapOvr>
  <p:transition spd="slow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3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3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3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3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0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3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3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5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30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3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3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5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3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3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0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3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3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4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50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3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3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 animBg="1"/>
          <p:bldP spid="10" grpId="0" animBg="1"/>
          <p:bldP spid="47" grpId="0"/>
          <p:bldP spid="4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3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3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3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3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30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3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3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3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3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3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3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4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5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3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3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 animBg="1"/>
          <p:bldP spid="10" grpId="0" animBg="1"/>
          <p:bldP spid="47" grpId="0"/>
          <p:bldP spid="48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AF896F-1712-3A44-A8E9-1C7E0BC74F78}"/>
              </a:ext>
            </a:extLst>
          </p:cNvPr>
          <p:cNvSpPr txBox="1"/>
          <p:nvPr/>
        </p:nvSpPr>
        <p:spPr>
          <a:xfrm>
            <a:off x="587022" y="483146"/>
            <a:ext cx="11017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ĐÔNG NAM Á TỪ NỬA SAU THẾ KỈ XVI ĐẾN THẾ KỈ XIX</a:t>
            </a:r>
            <a:endParaRPr lang="x-none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542" y="1680751"/>
            <a:ext cx="11968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 NAM Á TỪ NỬA SAU THẾ KỈ XVI ĐẾN GIỮA THẾ KỈ XIX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02123" y="3135512"/>
            <a:ext cx="8927776" cy="10926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02122" y="4382098"/>
            <a:ext cx="8927777" cy="9695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9145" y="5513785"/>
            <a:ext cx="10410092" cy="9284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15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 animBg="1"/>
      <p:bldP spid="11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51217" y="137694"/>
            <a:ext cx="9274691" cy="11987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 NAM Á TỪ NỬA SAU THẾ KỈ XVI ĐẾN GIỮA THẾ KỈ XIX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22457" y="1518740"/>
            <a:ext cx="6555240" cy="9695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94017" y="2608965"/>
            <a:ext cx="991945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SGK/19,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(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0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194560" y="168053"/>
            <a:ext cx="8496886" cy="10417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58" y="1322363"/>
            <a:ext cx="116058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In-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Ma Lai,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Phi-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-pin,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1898,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Ra-ma 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922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4572" y="161750"/>
            <a:ext cx="10573677" cy="5459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ĐÔNG NAM Á TỪ NỬA SAU THẾ KỈ XVI ĐẾN GIỮA THẾ KỈ XIX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3557" y="857968"/>
            <a:ext cx="11587957" cy="5132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498" y="1521432"/>
            <a:ext cx="117670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just"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1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31520" y="168054"/>
            <a:ext cx="10607040" cy="6338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2439" y="942535"/>
            <a:ext cx="1186844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10937" y="590084"/>
            <a:ext cx="10691446" cy="6338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2439" y="1659987"/>
            <a:ext cx="118684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Du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Phi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pin, In-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-xi-a).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18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1467</Words>
  <PresentationFormat>Widescreen</PresentationFormat>
  <Paragraphs>127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Bodoni MT Black</vt:lpstr>
      <vt:lpstr>Brush Script MT</vt:lpstr>
      <vt:lpstr>Calibri</vt:lpstr>
      <vt:lpstr>Calibri Light</vt:lpstr>
      <vt:lpstr>Cambria</vt:lpstr>
      <vt:lpstr>Livvic</vt:lpstr>
      <vt:lpstr>Roboto Condensed Light</vt:lpstr>
      <vt:lpstr>Tahoma</vt:lpstr>
      <vt:lpstr>Times New Roman</vt:lpstr>
      <vt:lpstr>Office Theme</vt:lpstr>
      <vt:lpstr>2_Office Theme</vt:lpstr>
      <vt:lpstr>PowerPoint Presentation</vt:lpstr>
      <vt:lpstr>PowerPoint Presentation</vt:lpstr>
      <vt:lpstr>Mục tiêu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2021-07-16T03:19:13Z</dcterms:created>
  <dcterms:modified xsi:type="dcterms:W3CDTF">2023-08-04T14:34:50Z</dcterms:modified>
</cp:coreProperties>
</file>