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425" r:id="rId6"/>
  </p:sldIdLst>
  <p:sldSz cx="9144000" cy="5715000" type="screen16x10"/>
  <p:notesSz cx="6858000" cy="9144000"/>
  <p:defaultTextStyle>
    <a:defPPr>
      <a:defRPr lang="en-US"/>
    </a:defPPr>
    <a:lvl1pPr marL="0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6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1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27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03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78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54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29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05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82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5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677" y="304272"/>
            <a:ext cx="2740025" cy="6495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304272"/>
            <a:ext cx="8067675" cy="6495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974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4762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7138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697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0381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0573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6678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000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852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3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2000"/>
            </a:lvl1pPr>
            <a:lvl2pPr marL="285739" indent="0">
              <a:buNone/>
              <a:defRPr sz="1750"/>
            </a:lvl2pPr>
            <a:lvl3pPr marL="571477" indent="0">
              <a:buNone/>
              <a:defRPr sz="1500"/>
            </a:lvl3pPr>
            <a:lvl4pPr marL="857216" indent="0">
              <a:buNone/>
              <a:defRPr sz="1250"/>
            </a:lvl4pPr>
            <a:lvl5pPr marL="1142954" indent="0">
              <a:buNone/>
              <a:defRPr sz="1250"/>
            </a:lvl5pPr>
            <a:lvl6pPr marL="1428693" indent="0">
              <a:buNone/>
              <a:defRPr sz="1250"/>
            </a:lvl6pPr>
            <a:lvl7pPr marL="1714431" indent="0">
              <a:buNone/>
              <a:defRPr sz="1250"/>
            </a:lvl7pPr>
            <a:lvl8pPr marL="2000170" indent="0">
              <a:buNone/>
              <a:defRPr sz="1250"/>
            </a:lvl8pPr>
            <a:lvl9pPr marL="2285909" indent="0">
              <a:buNone/>
              <a:defRPr sz="125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000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4769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7788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36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8"/>
            <a:ext cx="7772400" cy="113506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6679"/>
            <a:ext cx="5403850" cy="502311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850" y="1776679"/>
            <a:ext cx="5403850" cy="502311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1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900"/>
            </a:lvl1pPr>
            <a:lvl2pPr marL="408176" indent="0">
              <a:buNone/>
              <a:defRPr sz="2500"/>
            </a:lvl2pPr>
            <a:lvl3pPr marL="816351" indent="0">
              <a:buNone/>
              <a:defRPr sz="2100"/>
            </a:lvl3pPr>
            <a:lvl4pPr marL="1224527" indent="0">
              <a:buNone/>
              <a:defRPr sz="1800"/>
            </a:lvl4pPr>
            <a:lvl5pPr marL="1632703" indent="0">
              <a:buNone/>
              <a:defRPr sz="1800"/>
            </a:lvl5pPr>
            <a:lvl6pPr marL="2040878" indent="0">
              <a:buNone/>
              <a:defRPr sz="1800"/>
            </a:lvl6pPr>
            <a:lvl7pPr marL="2449054" indent="0">
              <a:buNone/>
              <a:defRPr sz="1800"/>
            </a:lvl7pPr>
            <a:lvl8pPr marL="2857229" indent="0">
              <a:buNone/>
              <a:defRPr sz="1800"/>
            </a:lvl8pPr>
            <a:lvl9pPr marL="326540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81635" tIns="40817" rIns="81635" bIns="408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81635" tIns="40817" rIns="81635" bIns="408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5296959"/>
            <a:ext cx="2133600" cy="304271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3C9E-18FA-4FA8-8AF7-7094F88E517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35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2" indent="-306132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85" indent="-255109" algn="l" defTabSz="816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39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14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90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66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41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17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93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6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1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7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3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78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4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29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05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6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1477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69" indent="-142869" algn="l" defTabSz="57147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08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6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4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9" Type="http://schemas.openxmlformats.org/officeDocument/2006/relationships/image" Target="../media/image33.png"/><Relationship Id="rId3" Type="http://schemas.microsoft.com/office/2007/relationships/hdphoto" Target="../media/hdphoto4.wdp"/><Relationship Id="rId21" Type="http://schemas.openxmlformats.org/officeDocument/2006/relationships/image" Target="../media/image20.png"/><Relationship Id="rId34" Type="http://schemas.openxmlformats.org/officeDocument/2006/relationships/image" Target="../media/image29.png"/><Relationship Id="rId42" Type="http://schemas.openxmlformats.org/officeDocument/2006/relationships/image" Target="../media/image36.png"/><Relationship Id="rId47" Type="http://schemas.openxmlformats.org/officeDocument/2006/relationships/image" Target="../media/image40.png"/><Relationship Id="rId7" Type="http://schemas.microsoft.com/office/2007/relationships/hdphoto" Target="../media/hdphoto7.wdp"/><Relationship Id="rId12" Type="http://schemas.openxmlformats.org/officeDocument/2006/relationships/image" Target="../media/image13.png"/><Relationship Id="rId17" Type="http://schemas.microsoft.com/office/2007/relationships/hdphoto" Target="../media/hdphoto10.wdp"/><Relationship Id="rId25" Type="http://schemas.microsoft.com/office/2007/relationships/hdphoto" Target="../media/hdphoto13.wdp"/><Relationship Id="rId33" Type="http://schemas.openxmlformats.org/officeDocument/2006/relationships/image" Target="../media/image28.png"/><Relationship Id="rId38" Type="http://schemas.openxmlformats.org/officeDocument/2006/relationships/image" Target="../media/image32.png"/><Relationship Id="rId46" Type="http://schemas.openxmlformats.org/officeDocument/2006/relationships/image" Target="../media/image39.png"/><Relationship Id="rId2" Type="http://schemas.openxmlformats.org/officeDocument/2006/relationships/image" Target="../media/image5.jpe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image" Target="../media/image25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24" Type="http://schemas.openxmlformats.org/officeDocument/2006/relationships/image" Target="../media/image22.png"/><Relationship Id="rId32" Type="http://schemas.microsoft.com/office/2007/relationships/hdphoto" Target="../media/hdphoto15.wdp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8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microsoft.com/office/2007/relationships/hdphoto" Target="../media/hdphoto12.wdp"/><Relationship Id="rId28" Type="http://schemas.microsoft.com/office/2007/relationships/hdphoto" Target="../media/hdphoto14.wdp"/><Relationship Id="rId36" Type="http://schemas.microsoft.com/office/2007/relationships/hdphoto" Target="../media/hdphoto16.wdp"/><Relationship Id="rId10" Type="http://schemas.openxmlformats.org/officeDocument/2006/relationships/image" Target="../media/image12.png"/><Relationship Id="rId19" Type="http://schemas.microsoft.com/office/2007/relationships/hdphoto" Target="../media/hdphoto11.wdp"/><Relationship Id="rId31" Type="http://schemas.openxmlformats.org/officeDocument/2006/relationships/image" Target="../media/image27.png"/><Relationship Id="rId44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microsoft.com/office/2007/relationships/hdphoto" Target="../media/hdphoto8.wdp"/><Relationship Id="rId14" Type="http://schemas.openxmlformats.org/officeDocument/2006/relationships/image" Target="../media/image15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35" Type="http://schemas.openxmlformats.org/officeDocument/2006/relationships/image" Target="../media/image30.png"/><Relationship Id="rId43" Type="http://schemas.microsoft.com/office/2007/relationships/hdphoto" Target="../media/hdphoto17.wdp"/><Relationship Id="rId48" Type="http://schemas.microsoft.com/office/2007/relationships/hdphoto" Target="../media/hdphoto1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lants_vs_zombies_2___2015_by_elad3elad-d9dn5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56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sign-board-vector-illustration-isolated-white-38908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116" y1="9111" x2="6762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390900"/>
            <a:ext cx="23431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3695700"/>
            <a:ext cx="2132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KHU VƯỜN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BÍ ẨN</a:t>
            </a:r>
          </a:p>
        </p:txBody>
      </p:sp>
      <p:pic>
        <p:nvPicPr>
          <p:cNvPr id="7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94"/>
            <a:ext cx="17479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Tai nguyen thiet ke tro choi\Bảng gỗ\Huong dan 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4300"/>
            <a:ext cx="1641959" cy="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7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3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1" y="280752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848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380449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1" y="37766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0904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10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8810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80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86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80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3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3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56" y="2705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73132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38528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55" y="380926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81" y="3781426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7" y="3771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342900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1828800" y="1986323"/>
            <a:ext cx="5553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FFFF"/>
                </a:solidFill>
              </a:rPr>
              <a:t>Chia </a:t>
            </a:r>
            <a:r>
              <a:rPr lang="en-US" sz="1800" b="1" dirty="0" err="1">
                <a:solidFill>
                  <a:srgbClr val="FFFFFF"/>
                </a:solidFill>
              </a:rPr>
              <a:t>lớp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ra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làm</a:t>
            </a:r>
            <a:r>
              <a:rPr lang="en-US" sz="1800" b="1" dirty="0">
                <a:solidFill>
                  <a:srgbClr val="FFFFFF"/>
                </a:solidFill>
              </a:rPr>
              <a:t> 2 </a:t>
            </a:r>
            <a:r>
              <a:rPr lang="en-US" sz="1800" b="1" dirty="0" err="1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err="1">
                <a:solidFill>
                  <a:srgbClr val="FFFFFF"/>
                </a:solidFill>
              </a:rPr>
              <a:t>Với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mỗi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câu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trả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lời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đúng</a:t>
            </a:r>
            <a:r>
              <a:rPr lang="en-US" sz="1800" b="1" dirty="0">
                <a:solidFill>
                  <a:srgbClr val="FFFFFF"/>
                </a:solidFill>
              </a:rPr>
              <a:t>, </a:t>
            </a:r>
            <a:r>
              <a:rPr lang="en-US" sz="1800" b="1" dirty="0" err="1">
                <a:solidFill>
                  <a:srgbClr val="FFFFFF"/>
                </a:solidFill>
              </a:rPr>
              <a:t>thành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viên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mỗi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sẽ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được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chọn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một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chậu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hoa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và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nhận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về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số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điểm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cho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mình</a:t>
            </a:r>
            <a:r>
              <a:rPr lang="en-US" sz="1800" b="1" dirty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err="1">
                <a:solidFill>
                  <a:srgbClr val="FFFFFF"/>
                </a:solidFill>
              </a:rPr>
              <a:t>Cuối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trò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chơi</a:t>
            </a:r>
            <a:r>
              <a:rPr lang="en-US" sz="1800" b="1" dirty="0">
                <a:solidFill>
                  <a:srgbClr val="FFFFFF"/>
                </a:solidFill>
              </a:rPr>
              <a:t>, </a:t>
            </a:r>
            <a:r>
              <a:rPr lang="en-US" sz="1800" b="1" dirty="0" err="1">
                <a:solidFill>
                  <a:srgbClr val="FFFFFF"/>
                </a:solidFill>
              </a:rPr>
              <a:t>giáo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viên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sẽ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tổng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kết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số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điểm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của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hai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và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chọn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ra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chiến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thắng</a:t>
            </a:r>
            <a:r>
              <a:rPr lang="en-US" sz="1800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5" name="Picture 3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5073599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ng hoa\Plants\Plants_vs_zombies_2_sunflower_by_illustation16-d7gic8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6" y="673508"/>
            <a:ext cx="582229" cy="6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Trong hoa\Plants\0f611fc06f080e021767c4e42d654a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3125" y1="17667" x2="24375" y2="23500"/>
                        <a14:backgroundMark x1="24375" y1="25500" x2="24792" y2="29333"/>
                        <a14:backgroundMark x1="15000" y1="30833" x2="17500" y2="44167"/>
                        <a14:backgroundMark x1="18333" y1="43667" x2="26875" y2="45833"/>
                        <a14:backgroundMark x1="16875" y1="30333" x2="23750" y2="30333"/>
                        <a14:backgroundMark x1="36458" y1="5667" x2="38333" y2="17000"/>
                        <a14:backgroundMark x1="40417" y1="5667" x2="48542" y2="11500"/>
                        <a14:backgroundMark x1="61042" y1="1500" x2="54375" y2="9333"/>
                        <a14:backgroundMark x1="48333" y1="14333" x2="52500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11150"/>
            <a:ext cx="7874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Trong hoa\Plants\2011427115447_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91" b="899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1500"/>
            <a:ext cx="803425" cy="80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7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ong hoa\Plants\1 (0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9068" y1="3030" x2="49689" y2="1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"/>
            <a:ext cx="670599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03275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Trong hoa\Plants\1 (10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61" y="124480"/>
            <a:ext cx="872439" cy="10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rong hoa\Plants\Spikewe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09" y="495300"/>
            <a:ext cx="912018" cy="8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3615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Trong hoa\Plants\1 (8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2789" y="254000"/>
            <a:ext cx="79430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26" y="907591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Trong hoa\Plants\ScaredyshroomPvZ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75226"/>
            <a:ext cx="423600" cy="5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rong hoa\Plants\12396127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5" y="1598154"/>
            <a:ext cx="1139665" cy="7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Trong hoa\Plants\d3186e4c507dfe0834d26148baff6125--plants-vs-zombies-googl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78603"/>
            <a:ext cx="790575" cy="7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3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esktop\Trong hoa\Plants\plants_vs_zombies_2_cabbage_pult__r__by_illustation16-d7bjbkf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776" y="1534239"/>
            <a:ext cx="962024" cy="8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Trong hoa\Plants\Official_HD_Celery_Stalke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1505664"/>
            <a:ext cx="785812" cy="7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40" y="1892116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Trong hoa\Plants\1 (3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50337" y1="18224" x2="56629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64" y="1660569"/>
            <a:ext cx="669943" cy="6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25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Trong hoa\Plants\1 (6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48208" y1="44709" x2="14984" y2="63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4" y="1388663"/>
            <a:ext cx="792476" cy="9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owchart: Process 27"/>
          <p:cNvSpPr/>
          <p:nvPr/>
        </p:nvSpPr>
        <p:spPr>
          <a:xfrm>
            <a:off x="628176" y="190500"/>
            <a:ext cx="1012506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2580481" y="114300"/>
            <a:ext cx="1077119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47" name="Flowchart: Process 46"/>
          <p:cNvSpPr/>
          <p:nvPr/>
        </p:nvSpPr>
        <p:spPr>
          <a:xfrm>
            <a:off x="1676400" y="1143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48" name="Flowchart: Process 47"/>
          <p:cNvSpPr/>
          <p:nvPr/>
        </p:nvSpPr>
        <p:spPr>
          <a:xfrm>
            <a:off x="3749016" y="114300"/>
            <a:ext cx="899184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5659041" y="3005"/>
            <a:ext cx="898922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4572000" y="419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1" name="Flowchart: Process 50"/>
          <p:cNvSpPr/>
          <p:nvPr/>
        </p:nvSpPr>
        <p:spPr>
          <a:xfrm>
            <a:off x="7276837" y="0"/>
            <a:ext cx="1105163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2" name="Flowchart: Process 51"/>
          <p:cNvSpPr/>
          <p:nvPr/>
        </p:nvSpPr>
        <p:spPr>
          <a:xfrm>
            <a:off x="6477000" y="287993"/>
            <a:ext cx="9312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3" name="Flowchart: Process 52"/>
          <p:cNvSpPr/>
          <p:nvPr/>
        </p:nvSpPr>
        <p:spPr>
          <a:xfrm>
            <a:off x="609600" y="14859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4" name="Flowchart: Process 53"/>
          <p:cNvSpPr/>
          <p:nvPr/>
        </p:nvSpPr>
        <p:spPr>
          <a:xfrm>
            <a:off x="1600200" y="1181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2590800" y="1333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6" name="Flowchart: Process 55"/>
          <p:cNvSpPr/>
          <p:nvPr/>
        </p:nvSpPr>
        <p:spPr>
          <a:xfrm>
            <a:off x="3398544" y="1254016"/>
            <a:ext cx="1325856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57" name="Flowchart: Process 56"/>
          <p:cNvSpPr/>
          <p:nvPr/>
        </p:nvSpPr>
        <p:spPr>
          <a:xfrm>
            <a:off x="4685109" y="1224107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5532144" y="1104900"/>
            <a:ext cx="1325856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6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7" y="18621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rong hoa\Plants\Twin_Sunflower_HD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15" y="1613334"/>
            <a:ext cx="794785" cy="7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Process 62"/>
          <p:cNvSpPr/>
          <p:nvPr/>
        </p:nvSpPr>
        <p:spPr>
          <a:xfrm>
            <a:off x="6689207" y="1310226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6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rong hoa\Plants\1 (7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71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8350" y="1600583"/>
            <a:ext cx="1014650" cy="7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lowchart: Process 65"/>
          <p:cNvSpPr/>
          <p:nvPr/>
        </p:nvSpPr>
        <p:spPr>
          <a:xfrm>
            <a:off x="7543800" y="12573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Picture1 (2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8309"/>
            <a:ext cx="900925" cy="6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Process 69"/>
          <p:cNvSpPr/>
          <p:nvPr/>
        </p:nvSpPr>
        <p:spPr>
          <a:xfrm>
            <a:off x="381000" y="2324100"/>
            <a:ext cx="12192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Trong hoa\Plants\Three_head_sunflower_close_up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734488" cy="7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lowchart: Process 73"/>
          <p:cNvSpPr/>
          <p:nvPr/>
        </p:nvSpPr>
        <p:spPr>
          <a:xfrm>
            <a:off x="1295400" y="2095500"/>
            <a:ext cx="12192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Trong hoa\Plants\PVZ2_PS_Cherry_Bomb__00528.1434575471.500.75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400" b="95600" l="38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56" y="2487613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lowchart: Process 77"/>
          <p:cNvSpPr/>
          <p:nvPr/>
        </p:nvSpPr>
        <p:spPr>
          <a:xfrm>
            <a:off x="2362200" y="2324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1" y="280752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\Desktop\Trong hoa\Plants\Hd_potato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628900"/>
            <a:ext cx="711200" cy="6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Process 80"/>
          <p:cNvSpPr/>
          <p:nvPr/>
        </p:nvSpPr>
        <p:spPr>
          <a:xfrm>
            <a:off x="3429000" y="2324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64" y="2857501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\Desktop\Trong hoa\Plants\1 (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80" y="2570372"/>
            <a:ext cx="572120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lowchart: Process 86"/>
          <p:cNvSpPr/>
          <p:nvPr/>
        </p:nvSpPr>
        <p:spPr>
          <a:xfrm>
            <a:off x="4724400" y="2171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8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7" y="2765394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ADMIN\Desktop\Trong hoa\Plants\f67c6334dd8c372a1d249ebd9607c50b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66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7" y="255053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Flowchart: Process 94"/>
          <p:cNvSpPr/>
          <p:nvPr/>
        </p:nvSpPr>
        <p:spPr>
          <a:xfrm>
            <a:off x="5715000" y="2171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pic>
        <p:nvPicPr>
          <p:cNvPr id="9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29" y="2837525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ADMIN\Desktop\Trong hoa\Plants\Hd_sun-Shroom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21262"/>
            <a:ext cx="533400" cy="55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lowchart: Process 97"/>
          <p:cNvSpPr/>
          <p:nvPr/>
        </p:nvSpPr>
        <p:spPr>
          <a:xfrm>
            <a:off x="7809084" y="2324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9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00" y="281333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ADMIN\Desktop\Trong hoa\Plants\IceShroom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35" y="2340615"/>
            <a:ext cx="863565" cy="11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Flowchart: Process 100"/>
          <p:cNvSpPr/>
          <p:nvPr/>
        </p:nvSpPr>
        <p:spPr>
          <a:xfrm>
            <a:off x="6781800" y="2171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848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ADMIN\Desktop\Trong hoa\Plants\Plants_vs_zombies_2_bamboo_shoot_r_by_illustation16-d7g9lz7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3694808"/>
            <a:ext cx="538163" cy="62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Flowchart: Process 105"/>
          <p:cNvSpPr/>
          <p:nvPr/>
        </p:nvSpPr>
        <p:spPr>
          <a:xfrm>
            <a:off x="304800" y="3314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380449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ADMIN\Desktop\Trong hoa\Plants\http-%2F%2Fmashable.com%2Fwp-content%2Fgallery%2Fplants-vs-zombies-2-new-plants%2Fbloomerang-copy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43300"/>
            <a:ext cx="704970" cy="7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lowchart: Process 108"/>
          <p:cNvSpPr/>
          <p:nvPr/>
        </p:nvSpPr>
        <p:spPr>
          <a:xfrm>
            <a:off x="1295400" y="3238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1" y="37766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ADMIN\Desktop\Trong hoa\Plants\05_Grave_Buster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00" y="3543300"/>
            <a:ext cx="652581" cy="6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Flowchart: Process 111"/>
          <p:cNvSpPr/>
          <p:nvPr/>
        </p:nvSpPr>
        <p:spPr>
          <a:xfrm>
            <a:off x="2362200" y="3238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0904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ADMIN\Desktop\Trong hoa\Plants\1 (9)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19816" y1="83691" x2="48387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6482" y="3441824"/>
            <a:ext cx="739136" cy="8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Flowchart: Process 114"/>
          <p:cNvSpPr/>
          <p:nvPr/>
        </p:nvSpPr>
        <p:spPr>
          <a:xfrm>
            <a:off x="3489984" y="3147088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11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10904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ADMIN\Desktop\Trong hoa\Plants\1 (7)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553" y="3429000"/>
            <a:ext cx="982613" cy="9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Flowchart: Process 117"/>
          <p:cNvSpPr/>
          <p:nvPr/>
        </p:nvSpPr>
        <p:spPr>
          <a:xfrm>
            <a:off x="4876800" y="3238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1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41" y="380904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ADMIN\Desktop\Trong hoa\Plants\pvz-2-cp-30832-featured.png.adapt.crop191x100.628p (2)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93" y="3588554"/>
            <a:ext cx="627211" cy="6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Flowchart: Process 120"/>
          <p:cNvSpPr/>
          <p:nvPr/>
        </p:nvSpPr>
        <p:spPr>
          <a:xfrm>
            <a:off x="7022030" y="3086100"/>
            <a:ext cx="90277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2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48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ADMIN\Desktop\Trong hoa\Plants\HDArrowwood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17" y="3390900"/>
            <a:ext cx="1190483" cy="9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Flowchart: Process 123"/>
          <p:cNvSpPr/>
          <p:nvPr/>
        </p:nvSpPr>
        <p:spPr>
          <a:xfrm>
            <a:off x="5715000" y="3200400"/>
            <a:ext cx="1331118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12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95" y="3919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ADMIN\Desktop\Trong hoa\Plants\1 (4)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216" b="100000" l="0" r="100000">
                        <a14:foregroundMark x1="48544" y1="51293" x2="49191" y2="63578"/>
                        <a14:foregroundMark x1="57929" y1="46121" x2="57929" y2="64871"/>
                        <a14:foregroundMark x1="44948" y1="65939" x2="58885" y2="74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387" y="3429000"/>
            <a:ext cx="119541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Flowchart: Process 127"/>
          <p:cNvSpPr/>
          <p:nvPr/>
        </p:nvSpPr>
        <p:spPr>
          <a:xfrm>
            <a:off x="7928598" y="3238500"/>
            <a:ext cx="1063002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37253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0"/>
                            </p:stCondLst>
                            <p:childTnLst>
                              <p:par>
                                <p:cTn id="3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0"/>
                            </p:stCondLst>
                            <p:childTnLst>
                              <p:par>
                                <p:cTn id="3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0"/>
                            </p:stCondLst>
                            <p:childTnLst>
                              <p:par>
                                <p:cTn id="4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0"/>
                            </p:stCondLst>
                            <p:childTnLst>
                              <p:par>
                                <p:cTn id="4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0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000"/>
                            </p:stCondLst>
                            <p:childTnLst>
                              <p:par>
                                <p:cTn id="5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000"/>
                            </p:stCondLst>
                            <p:childTnLst>
                              <p:par>
                                <p:cTn id="5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3" grpId="0" animBg="1"/>
      <p:bldP spid="63" grpId="1" animBg="1"/>
      <p:bldP spid="66" grpId="0" animBg="1"/>
      <p:bldP spid="66" grpId="1" animBg="1"/>
      <p:bldP spid="70" grpId="0" animBg="1"/>
      <p:bldP spid="70" grpId="1" animBg="1"/>
      <p:bldP spid="74" grpId="0" animBg="1"/>
      <p:bldP spid="74" grpId="1" animBg="1"/>
      <p:bldP spid="78" grpId="0" animBg="1"/>
      <p:bldP spid="78" grpId="1" animBg="1"/>
      <p:bldP spid="81" grpId="0" animBg="1"/>
      <p:bldP spid="81" grpId="1" animBg="1"/>
      <p:bldP spid="87" grpId="0" animBg="1"/>
      <p:bldP spid="87" grpId="1" animBg="1"/>
      <p:bldP spid="95" grpId="0" animBg="1"/>
      <p:bldP spid="95" grpId="1" animBg="1"/>
      <p:bldP spid="98" grpId="0" animBg="1"/>
      <p:bldP spid="98" grpId="1" animBg="1"/>
      <p:bldP spid="101" grpId="0" animBg="1"/>
      <p:bldP spid="101" grpId="1" animBg="1"/>
      <p:bldP spid="106" grpId="0" animBg="1"/>
      <p:bldP spid="106" grpId="1" animBg="1"/>
      <p:bldP spid="109" grpId="0" animBg="1"/>
      <p:bldP spid="109" grpId="1" animBg="1"/>
      <p:bldP spid="112" grpId="0" animBg="1"/>
      <p:bldP spid="112" grpId="1" animBg="1"/>
      <p:bldP spid="115" grpId="0" animBg="1"/>
      <p:bldP spid="115" grpId="1" animBg="1"/>
      <p:bldP spid="118" grpId="0" animBg="1"/>
      <p:bldP spid="118" grpId="1" animBg="1"/>
      <p:bldP spid="121" grpId="0" animBg="1"/>
      <p:bldP spid="121" grpId="1" animBg="1"/>
      <p:bldP spid="124" grpId="0" animBg="1"/>
      <p:bldP spid="124" grpId="1" animBg="1"/>
      <p:bldP spid="128" grpId="0" animBg="1"/>
      <p:bldP spid="1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143000" y="4254500"/>
            <a:ext cx="7119257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lnSpc>
                <a:spcPct val="107000"/>
              </a:lnSpc>
              <a:spcAft>
                <a:spcPts val="500"/>
              </a:spcAft>
            </a:pPr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75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71477">
              <a:lnSpc>
                <a:spcPct val="107000"/>
              </a:lnSpc>
              <a:spcAft>
                <a:spcPts val="500"/>
              </a:spcAft>
            </a:pPr>
            <a:r>
              <a:rPr lang="en-US" sz="1333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75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71477"/>
            <a:r>
              <a:rPr lang="en-US" sz="2333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333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8" y="0"/>
            <a:ext cx="758081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131</Words>
  <PresentationFormat>Trình chiếu Trên màn hình (16:10)</PresentationFormat>
  <Paragraphs>40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2018-02-22T22:51:06Z</dcterms:created>
  <dcterms:modified xsi:type="dcterms:W3CDTF">2023-09-16T10:48:36Z</dcterms:modified>
</cp:coreProperties>
</file>