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70" r:id="rId4"/>
    <p:sldId id="274" r:id="rId5"/>
    <p:sldId id="275" r:id="rId6"/>
    <p:sldId id="258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75518" y="4343401"/>
            <a:ext cx="15234915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34: PHÉP CHIA HẾT. PHÉP CHIA CÓ DƯ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3074" name="Picture 2" descr="C:\Users\ADMIN\OneDrive\Desktop\z3658371275840_328cd4604d8eac5f0fe733587d3806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2895600"/>
            <a:ext cx="12877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1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4098" name="Picture 2" descr="C:\Users\ADMIN\OneDrive\Desktop\z3658388126414_a1a39372274d3f28dca0189d4debd6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2895600"/>
            <a:ext cx="13335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25875" y="1905000"/>
            <a:ext cx="4655043" cy="896034"/>
            <a:chOff x="219324" y="3657600"/>
            <a:chExt cx="935518" cy="914400"/>
          </a:xfrm>
        </p:grpSpPr>
        <p:sp>
          <p:nvSpPr>
            <p:cNvPr id="11" name="Rounded Rectangle 1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9539" y="3791634"/>
              <a:ext cx="632465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1.Phép chia </a:t>
              </a:r>
              <a:r>
                <a:rPr lang="en-US" sz="3600" b="1" dirty="0" err="1" smtClean="0">
                  <a:solidFill>
                    <a:srgbClr val="FF0000"/>
                  </a:solidFill>
                </a:rPr>
                <a:t>hết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4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4099" name="Picture 3" descr="C:\Users\ADMIN\OneDrive\Desktop\z3658388506662_9d562b3b74ea56e2bd7adda9c5186b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3505200"/>
            <a:ext cx="13004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425875" y="1905000"/>
            <a:ext cx="4655043" cy="896034"/>
            <a:chOff x="219324" y="3657600"/>
            <a:chExt cx="935518" cy="914400"/>
          </a:xfrm>
        </p:grpSpPr>
        <p:sp>
          <p:nvSpPr>
            <p:cNvPr id="11" name="Rounded Rectangle 1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4026" y="3791634"/>
              <a:ext cx="723492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1.Phép chia </a:t>
              </a:r>
              <a:r>
                <a:rPr lang="en-US" sz="3600" b="1" dirty="0" err="1" smtClean="0">
                  <a:solidFill>
                    <a:srgbClr val="FF0000"/>
                  </a:solidFill>
                </a:rPr>
                <a:t>có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</a:rPr>
                <a:t>dư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6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34: PHÉP CHIA HẾT. PHÉP CHIA CÓ DƯ(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846" t="32293" r="16705" b="29166"/>
          <a:stretch/>
        </p:blipFill>
        <p:spPr>
          <a:xfrm>
            <a:off x="1987237" y="1962530"/>
            <a:ext cx="12932882" cy="51240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57119" y="3523566"/>
            <a:ext cx="772711" cy="896034"/>
            <a:chOff x="219324" y="3657600"/>
            <a:chExt cx="862425" cy="914400"/>
          </a:xfrm>
        </p:grpSpPr>
        <p:sp>
          <p:nvSpPr>
            <p:cNvPr id="13" name="Rounded Rectangle 12"/>
            <p:cNvSpPr/>
            <p:nvPr/>
          </p:nvSpPr>
          <p:spPr>
            <a:xfrm>
              <a:off x="219324" y="3657600"/>
              <a:ext cx="862425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6420" y="37916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5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81119" y="3523566"/>
            <a:ext cx="685800" cy="896034"/>
            <a:chOff x="219324" y="3657600"/>
            <a:chExt cx="935518" cy="914400"/>
          </a:xfrm>
        </p:grpSpPr>
        <p:sp>
          <p:nvSpPr>
            <p:cNvPr id="16" name="Rounded Rectangle 1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90518" y="4572000"/>
            <a:ext cx="842798" cy="896034"/>
            <a:chOff x="219324" y="3657600"/>
            <a:chExt cx="935518" cy="914400"/>
          </a:xfrm>
        </p:grpSpPr>
        <p:sp>
          <p:nvSpPr>
            <p:cNvPr id="19" name="Rounded Rectangle 1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6420" y="37916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5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85719" y="5562600"/>
            <a:ext cx="762000" cy="896034"/>
            <a:chOff x="219324" y="3657600"/>
            <a:chExt cx="935518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263829" y="3523566"/>
            <a:ext cx="751289" cy="896034"/>
            <a:chOff x="219324" y="3657600"/>
            <a:chExt cx="935518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5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700919" y="3523566"/>
            <a:ext cx="762000" cy="896034"/>
            <a:chOff x="219324" y="3657600"/>
            <a:chExt cx="935518" cy="914400"/>
          </a:xfrm>
        </p:grpSpPr>
        <p:sp>
          <p:nvSpPr>
            <p:cNvPr id="28" name="Rounded Rectangle 2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2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786519" y="4572000"/>
            <a:ext cx="751289" cy="896034"/>
            <a:chOff x="219324" y="3657600"/>
            <a:chExt cx="935518" cy="914400"/>
          </a:xfrm>
        </p:grpSpPr>
        <p:sp>
          <p:nvSpPr>
            <p:cNvPr id="35" name="Rounded Rectangle 3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5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481719" y="5580966"/>
            <a:ext cx="762000" cy="896034"/>
            <a:chOff x="219324" y="3657600"/>
            <a:chExt cx="935518" cy="914400"/>
          </a:xfrm>
        </p:grpSpPr>
        <p:sp>
          <p:nvSpPr>
            <p:cNvPr id="38" name="Rounded Rectangle 3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2113" y="3791634"/>
              <a:ext cx="467317" cy="659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FF0000"/>
                  </a:solidFill>
                </a:rPr>
                <a:t>2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161</Words>
  <Application>Microsoft Office PowerPoint</Application>
  <PresentationFormat>Custom</PresentationFormat>
  <Paragraphs>35</Paragraphs>
  <Slides>7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171</cp:revision>
  <dcterms:created xsi:type="dcterms:W3CDTF">2022-07-10T01:37:20Z</dcterms:created>
  <dcterms:modified xsi:type="dcterms:W3CDTF">2022-08-20T10:19:16Z</dcterms:modified>
</cp:coreProperties>
</file>