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89B5A-54F5-4A42-AB56-7E7B68BCE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54921D-92E2-4B92-8E45-72E69370D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C5E3C-EB68-4E38-92E7-E03AC22E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E6EB4-A7D3-4419-86C2-B444BC141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359EA-30DE-4253-85A2-37E78700F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0CA9C-3DD0-497C-AC26-5798111C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FE4-09CA-469B-B1A7-AD03722F4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76E38-6F8C-4CD5-B0A6-850BC93DC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8641B-41CF-4144-9925-637E559E8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38E7-6C00-463E-B708-A3623E258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128C5F-B124-4AFC-A42E-763F27B25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A2DB28-117B-45C9-B089-5A9899E49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10C6A-00B2-4DB8-B273-477978815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E6141-FE53-4D88-9FD5-B966E0984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96E78-20F6-4791-A27B-8C5EBCCBD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2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628C2-3ADA-4442-A445-9A3D031E7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BD058-EBC5-4435-BDB9-DC610E5B6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5DE17-396D-46FF-BF5C-8E021581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B5B7E-81F8-42FA-8E2C-D87C76D9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D758A-E3C8-4512-A1DB-B0C0935E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1494-459C-4F92-B954-68459C20B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A0F52-FC90-4A5F-8EF1-D017A2556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EE045-F465-42B3-A540-73477DDA7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7C9F8-FC43-4095-B7B1-B23C4C64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4B0C5-E4D5-48C4-93E5-FE9F5C3B5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E350-20DA-4A6C-A32B-33CFDD3A0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01FFA-F7A4-469E-B08F-121A20D5F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0A178-C247-43B6-AA60-05AFCD30A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44091-45DD-417F-9AF0-A9DA5DC5F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C54B8-E749-4534-9A2C-D7A42B3B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B1C32-D31A-4C67-BFA4-C0B292A8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4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2B3DA-B93E-414E-8D0D-905592D41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A98CF-CE04-4858-B874-B41E60A1A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16877-32FA-4C47-9088-9211651DF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FA17E-4476-4AE1-B606-80A4E6DEC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01647-BAB2-4BE5-984D-5D8EE954B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289793-4728-4C9F-82AD-339C0296A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F71A5-A255-48C6-ACE1-0CEB5F84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E08033-8112-46E2-8109-C9088C46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4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04693-C7B2-4C39-AC27-822F3E750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81D679-3CD6-45C9-9D90-D1A7D8399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8853D6-C2BE-4C36-8622-21FD0638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DEF909-5453-40AF-922E-8AEDC14D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3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D43504-AF4E-45AB-8CE9-626F20F2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898EC-2AD7-4E01-A38C-F4FA3781C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EDCA6-65E1-4A9C-AFE5-B23847ED9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7E83-FAA2-4A58-ACC1-9EEDB1246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56E7D-1AC5-49ED-981F-05AF0EC58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3EB47E-4495-414F-893F-9FD1F9342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EFD48-85AF-4F7B-B4AC-58232BEB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9EB19-FA73-4A8C-8047-8EB17BD0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5E4E4-A343-46E6-991B-EAA3EFDE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0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FFCB-0E2A-44BB-98B6-82F35A30C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FBB80-B6CF-4AF4-A806-76BB882776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8F4F8-5ECD-4329-AD13-872806582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BADF7-1C4B-4911-B41F-6896C4E6B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2C1DE-48B3-4088-9A7C-3E49F30FD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DD358-B304-43C8-AAC5-ACC4CDD39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9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08B179-941C-40D0-A8B6-CD0B20FE3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5F9F5-1556-4EED-AEE9-BFA491198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9664-DDCF-43C6-99C2-1A75FA1A6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02EE2-CB10-42C3-A16E-8C032FA343D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7EF25-D4B3-4772-9B37-AF211E0B7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874DF-139F-47AE-9280-077920036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C9D58-EF02-48DB-8B38-B37A890A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4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35" b="83238"/>
          <a:stretch/>
        </p:blipFill>
        <p:spPr>
          <a:xfrm>
            <a:off x="563355" y="679269"/>
            <a:ext cx="11306428" cy="333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2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6381" r="-482"/>
          <a:stretch/>
        </p:blipFill>
        <p:spPr>
          <a:xfrm>
            <a:off x="2575034" y="200298"/>
            <a:ext cx="7570452" cy="637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24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" b="57460"/>
          <a:stretch/>
        </p:blipFill>
        <p:spPr>
          <a:xfrm>
            <a:off x="1254035" y="259239"/>
            <a:ext cx="9318171" cy="562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53" t="42618" r="25711" b="20899"/>
          <a:stretch/>
        </p:blipFill>
        <p:spPr>
          <a:xfrm>
            <a:off x="2281647" y="296092"/>
            <a:ext cx="7576456" cy="632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33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6720" y="269965"/>
            <a:ext cx="10432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 giờ, em có thể: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6057" y="977851"/>
            <a:ext cx="11181806" cy="39773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71153" y="1319348"/>
            <a:ext cx="10432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Nói về thời tiết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1153" y="2133599"/>
            <a:ext cx="104328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Mô tả đặc điểm bầu trời vào các thời điểm khác nhau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1153" y="3675909"/>
            <a:ext cx="10432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Chọn trang phục phù hợp với thời tiết</a:t>
            </a:r>
          </a:p>
        </p:txBody>
      </p:sp>
    </p:spTree>
    <p:extLst>
      <p:ext uri="{BB962C8B-B14F-4D97-AF65-F5344CB8AC3E}">
        <p14:creationId xmlns:p14="http://schemas.microsoft.com/office/powerpoint/2010/main" val="388259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</Words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2020-08-23T00:07:12Z</dcterms:created>
  <dcterms:modified xsi:type="dcterms:W3CDTF">2020-08-26T17:03:09Z</dcterms:modified>
</cp:coreProperties>
</file>