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6"/>
  </p:notesMasterIdLst>
  <p:sldIdLst>
    <p:sldId id="310" r:id="rId3"/>
    <p:sldId id="295" r:id="rId4"/>
    <p:sldId id="336" r:id="rId5"/>
    <p:sldId id="311" r:id="rId6"/>
    <p:sldId id="312" r:id="rId7"/>
    <p:sldId id="269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2" r:id="rId26"/>
    <p:sldId id="333" r:id="rId27"/>
    <p:sldId id="334" r:id="rId28"/>
    <p:sldId id="335" r:id="rId29"/>
    <p:sldId id="271" r:id="rId30"/>
    <p:sldId id="275" r:id="rId31"/>
    <p:sldId id="274" r:id="rId32"/>
    <p:sldId id="287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7.xm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560" y="2492897"/>
            <a:ext cx="777686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759712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44380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025" y="260648"/>
            <a:ext cx="175240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59176"/>
              </p:ext>
            </p:extLst>
          </p:nvPr>
        </p:nvGraphicFramePr>
        <p:xfrm>
          <a:off x="1550978" y="1628800"/>
          <a:ext cx="9036496" cy="2414524"/>
        </p:xfrm>
        <a:graphic>
          <a:graphicData uri="http://schemas.openxmlformats.org/drawingml/2006/table">
            <a:tbl>
              <a:tblPr firstRow="1" firstCol="1" bandRow="1"/>
              <a:tblGrid>
                <a:gridCol w="1877059">
                  <a:extLst>
                    <a:ext uri="{9D8B030D-6E8A-4147-A177-3AD203B41FA5}">
                      <a16:colId xmlns:a16="http://schemas.microsoft.com/office/drawing/2014/main" val="3549775218"/>
                    </a:ext>
                  </a:extLst>
                </a:gridCol>
                <a:gridCol w="2822717">
                  <a:extLst>
                    <a:ext uri="{9D8B030D-6E8A-4147-A177-3AD203B41FA5}">
                      <a16:colId xmlns:a16="http://schemas.microsoft.com/office/drawing/2014/main" val="988882825"/>
                    </a:ext>
                  </a:extLst>
                </a:gridCol>
                <a:gridCol w="4336720">
                  <a:extLst>
                    <a:ext uri="{9D8B030D-6E8A-4147-A177-3AD203B41FA5}">
                      <a16:colId xmlns:a16="http://schemas.microsoft.com/office/drawing/2014/main" val="3390375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 hình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6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21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6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1654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06863" y="8351838"/>
            <a:ext cx="1255712" cy="44926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82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93744"/>
              </p:ext>
            </p:extLst>
          </p:nvPr>
        </p:nvGraphicFramePr>
        <p:xfrm>
          <a:off x="1531302" y="332656"/>
          <a:ext cx="9136698" cy="5748020"/>
        </p:xfrm>
        <a:graphic>
          <a:graphicData uri="http://schemas.openxmlformats.org/drawingml/2006/table">
            <a:tbl>
              <a:tblPr firstRow="1" firstCol="1" bandRow="1"/>
              <a:tblGrid>
                <a:gridCol w="1897873">
                  <a:extLst>
                    <a:ext uri="{9D8B030D-6E8A-4147-A177-3AD203B41FA5}">
                      <a16:colId xmlns:a16="http://schemas.microsoft.com/office/drawing/2014/main" val="4082244101"/>
                    </a:ext>
                  </a:extLst>
                </a:gridCol>
                <a:gridCol w="2854017">
                  <a:extLst>
                    <a:ext uri="{9D8B030D-6E8A-4147-A177-3AD203B41FA5}">
                      <a16:colId xmlns:a16="http://schemas.microsoft.com/office/drawing/2014/main" val="4189588965"/>
                    </a:ext>
                  </a:extLst>
                </a:gridCol>
                <a:gridCol w="4384808">
                  <a:extLst>
                    <a:ext uri="{9D8B030D-6E8A-4147-A177-3AD203B41FA5}">
                      <a16:colId xmlns:a16="http://schemas.microsoft.com/office/drawing/2014/main" val="2743711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 địa hình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92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chạy song song theo hướng Bắc – Nam, xen các cao nguyên, sơn nguyên.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Các dãy núi cao và hiểm trở.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Nhiều khoáng sản đồng, vàng, quặng đa kim…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1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Cao ở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Mit-xu-ri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-xi-xi-pi.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8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 già và sơn nguyên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hưóng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68794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539820" y="968964"/>
            <a:ext cx="27789" cy="1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91019"/>
              <a:gd name="adj2" fmla="val -3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7696200" y="1905000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4151313" y="3262314"/>
            <a:ext cx="1262062" cy="1527175"/>
          </a:xfrm>
          <a:custGeom>
            <a:avLst/>
            <a:gdLst>
              <a:gd name="T0" fmla="*/ 0 w 795"/>
              <a:gd name="T1" fmla="*/ 75 h 962"/>
              <a:gd name="T2" fmla="*/ 27 w 795"/>
              <a:gd name="T3" fmla="*/ 57 h 962"/>
              <a:gd name="T4" fmla="*/ 55 w 795"/>
              <a:gd name="T5" fmla="*/ 48 h 962"/>
              <a:gd name="T6" fmla="*/ 100 w 795"/>
              <a:gd name="T7" fmla="*/ 11 h 962"/>
              <a:gd name="T8" fmla="*/ 164 w 795"/>
              <a:gd name="T9" fmla="*/ 20 h 962"/>
              <a:gd name="T10" fmla="*/ 183 w 795"/>
              <a:gd name="T11" fmla="*/ 39 h 962"/>
              <a:gd name="T12" fmla="*/ 238 w 795"/>
              <a:gd name="T13" fmla="*/ 57 h 962"/>
              <a:gd name="T14" fmla="*/ 356 w 795"/>
              <a:gd name="T15" fmla="*/ 75 h 962"/>
              <a:gd name="T16" fmla="*/ 430 w 795"/>
              <a:gd name="T17" fmla="*/ 158 h 962"/>
              <a:gd name="T18" fmla="*/ 420 w 795"/>
              <a:gd name="T19" fmla="*/ 295 h 962"/>
              <a:gd name="T20" fmla="*/ 448 w 795"/>
              <a:gd name="T21" fmla="*/ 304 h 962"/>
              <a:gd name="T22" fmla="*/ 512 w 795"/>
              <a:gd name="T23" fmla="*/ 359 h 962"/>
              <a:gd name="T24" fmla="*/ 539 w 795"/>
              <a:gd name="T25" fmla="*/ 441 h 962"/>
              <a:gd name="T26" fmla="*/ 548 w 795"/>
              <a:gd name="T27" fmla="*/ 468 h 962"/>
              <a:gd name="T28" fmla="*/ 686 w 795"/>
              <a:gd name="T29" fmla="*/ 505 h 962"/>
              <a:gd name="T30" fmla="*/ 740 w 795"/>
              <a:gd name="T31" fmla="*/ 523 h 962"/>
              <a:gd name="T32" fmla="*/ 795 w 795"/>
              <a:gd name="T33" fmla="*/ 633 h 962"/>
              <a:gd name="T34" fmla="*/ 750 w 795"/>
              <a:gd name="T35" fmla="*/ 670 h 962"/>
              <a:gd name="T36" fmla="*/ 740 w 795"/>
              <a:gd name="T37" fmla="*/ 697 h 962"/>
              <a:gd name="T38" fmla="*/ 695 w 795"/>
              <a:gd name="T39" fmla="*/ 734 h 962"/>
              <a:gd name="T40" fmla="*/ 676 w 795"/>
              <a:gd name="T41" fmla="*/ 825 h 962"/>
              <a:gd name="T42" fmla="*/ 658 w 795"/>
              <a:gd name="T43" fmla="*/ 880 h 962"/>
              <a:gd name="T44" fmla="*/ 704 w 795"/>
              <a:gd name="T45" fmla="*/ 962 h 962"/>
              <a:gd name="T46" fmla="*/ 686 w 795"/>
              <a:gd name="T47" fmla="*/ 935 h 962"/>
              <a:gd name="T48" fmla="*/ 676 w 795"/>
              <a:gd name="T49" fmla="*/ 907 h 962"/>
              <a:gd name="T50" fmla="*/ 576 w 795"/>
              <a:gd name="T51" fmla="*/ 862 h 962"/>
              <a:gd name="T52" fmla="*/ 521 w 795"/>
              <a:gd name="T53" fmla="*/ 761 h 962"/>
              <a:gd name="T54" fmla="*/ 393 w 795"/>
              <a:gd name="T55" fmla="*/ 724 h 962"/>
              <a:gd name="T56" fmla="*/ 338 w 795"/>
              <a:gd name="T57" fmla="*/ 706 h 962"/>
              <a:gd name="T58" fmla="*/ 283 w 795"/>
              <a:gd name="T59" fmla="*/ 642 h 962"/>
              <a:gd name="T60" fmla="*/ 210 w 795"/>
              <a:gd name="T61" fmla="*/ 624 h 962"/>
              <a:gd name="T62" fmla="*/ 82 w 795"/>
              <a:gd name="T63" fmla="*/ 551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5" h="962">
                <a:moveTo>
                  <a:pt x="0" y="75"/>
                </a:moveTo>
                <a:cubicBezTo>
                  <a:pt x="9" y="69"/>
                  <a:pt x="17" y="62"/>
                  <a:pt x="27" y="57"/>
                </a:cubicBezTo>
                <a:cubicBezTo>
                  <a:pt x="36" y="53"/>
                  <a:pt x="47" y="54"/>
                  <a:pt x="55" y="48"/>
                </a:cubicBezTo>
                <a:cubicBezTo>
                  <a:pt x="115" y="0"/>
                  <a:pt x="31" y="34"/>
                  <a:pt x="100" y="11"/>
                </a:cubicBezTo>
                <a:cubicBezTo>
                  <a:pt x="121" y="14"/>
                  <a:pt x="144" y="13"/>
                  <a:pt x="164" y="20"/>
                </a:cubicBezTo>
                <a:cubicBezTo>
                  <a:pt x="172" y="23"/>
                  <a:pt x="175" y="35"/>
                  <a:pt x="183" y="39"/>
                </a:cubicBezTo>
                <a:cubicBezTo>
                  <a:pt x="200" y="48"/>
                  <a:pt x="219" y="53"/>
                  <a:pt x="238" y="57"/>
                </a:cubicBezTo>
                <a:cubicBezTo>
                  <a:pt x="307" y="71"/>
                  <a:pt x="268" y="64"/>
                  <a:pt x="356" y="75"/>
                </a:cubicBezTo>
                <a:cubicBezTo>
                  <a:pt x="399" y="89"/>
                  <a:pt x="415" y="116"/>
                  <a:pt x="430" y="158"/>
                </a:cubicBezTo>
                <a:cubicBezTo>
                  <a:pt x="427" y="177"/>
                  <a:pt x="399" y="269"/>
                  <a:pt x="420" y="295"/>
                </a:cubicBezTo>
                <a:cubicBezTo>
                  <a:pt x="426" y="303"/>
                  <a:pt x="439" y="301"/>
                  <a:pt x="448" y="304"/>
                </a:cubicBezTo>
                <a:cubicBezTo>
                  <a:pt x="473" y="321"/>
                  <a:pt x="491" y="337"/>
                  <a:pt x="512" y="359"/>
                </a:cubicBezTo>
                <a:cubicBezTo>
                  <a:pt x="533" y="423"/>
                  <a:pt x="524" y="396"/>
                  <a:pt x="539" y="441"/>
                </a:cubicBezTo>
                <a:cubicBezTo>
                  <a:pt x="542" y="450"/>
                  <a:pt x="539" y="466"/>
                  <a:pt x="548" y="468"/>
                </a:cubicBezTo>
                <a:cubicBezTo>
                  <a:pt x="595" y="481"/>
                  <a:pt x="640" y="490"/>
                  <a:pt x="686" y="505"/>
                </a:cubicBezTo>
                <a:cubicBezTo>
                  <a:pt x="704" y="511"/>
                  <a:pt x="740" y="523"/>
                  <a:pt x="740" y="523"/>
                </a:cubicBezTo>
                <a:cubicBezTo>
                  <a:pt x="753" y="561"/>
                  <a:pt x="773" y="600"/>
                  <a:pt x="795" y="633"/>
                </a:cubicBezTo>
                <a:cubicBezTo>
                  <a:pt x="780" y="643"/>
                  <a:pt x="760" y="653"/>
                  <a:pt x="750" y="670"/>
                </a:cubicBezTo>
                <a:cubicBezTo>
                  <a:pt x="745" y="678"/>
                  <a:pt x="746" y="690"/>
                  <a:pt x="740" y="697"/>
                </a:cubicBezTo>
                <a:cubicBezTo>
                  <a:pt x="728" y="712"/>
                  <a:pt x="708" y="720"/>
                  <a:pt x="695" y="734"/>
                </a:cubicBezTo>
                <a:cubicBezTo>
                  <a:pt x="671" y="807"/>
                  <a:pt x="707" y="692"/>
                  <a:pt x="676" y="825"/>
                </a:cubicBezTo>
                <a:cubicBezTo>
                  <a:pt x="672" y="844"/>
                  <a:pt x="658" y="880"/>
                  <a:pt x="658" y="880"/>
                </a:cubicBezTo>
                <a:cubicBezTo>
                  <a:pt x="667" y="928"/>
                  <a:pt x="657" y="947"/>
                  <a:pt x="704" y="962"/>
                </a:cubicBezTo>
                <a:cubicBezTo>
                  <a:pt x="704" y="962"/>
                  <a:pt x="691" y="945"/>
                  <a:pt x="686" y="935"/>
                </a:cubicBezTo>
                <a:cubicBezTo>
                  <a:pt x="682" y="926"/>
                  <a:pt x="683" y="914"/>
                  <a:pt x="676" y="907"/>
                </a:cubicBezTo>
                <a:cubicBezTo>
                  <a:pt x="637" y="868"/>
                  <a:pt x="623" y="871"/>
                  <a:pt x="576" y="862"/>
                </a:cubicBezTo>
                <a:cubicBezTo>
                  <a:pt x="552" y="836"/>
                  <a:pt x="550" y="779"/>
                  <a:pt x="521" y="761"/>
                </a:cubicBezTo>
                <a:cubicBezTo>
                  <a:pt x="505" y="751"/>
                  <a:pt x="403" y="727"/>
                  <a:pt x="393" y="724"/>
                </a:cubicBezTo>
                <a:cubicBezTo>
                  <a:pt x="375" y="718"/>
                  <a:pt x="338" y="706"/>
                  <a:pt x="338" y="706"/>
                </a:cubicBezTo>
                <a:cubicBezTo>
                  <a:pt x="326" y="688"/>
                  <a:pt x="305" y="651"/>
                  <a:pt x="283" y="642"/>
                </a:cubicBezTo>
                <a:cubicBezTo>
                  <a:pt x="260" y="632"/>
                  <a:pt x="234" y="632"/>
                  <a:pt x="210" y="624"/>
                </a:cubicBezTo>
                <a:cubicBezTo>
                  <a:pt x="153" y="586"/>
                  <a:pt x="82" y="630"/>
                  <a:pt x="82" y="55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0" name="Freeform 8"/>
          <p:cNvSpPr>
            <a:spLocks/>
          </p:cNvSpPr>
          <p:nvPr/>
        </p:nvSpPr>
        <p:spPr bwMode="auto">
          <a:xfrm>
            <a:off x="4310063" y="3990975"/>
            <a:ext cx="914400" cy="522288"/>
          </a:xfrm>
          <a:custGeom>
            <a:avLst/>
            <a:gdLst>
              <a:gd name="T0" fmla="*/ 0 w 576"/>
              <a:gd name="T1" fmla="*/ 0 h 329"/>
              <a:gd name="T2" fmla="*/ 101 w 576"/>
              <a:gd name="T3" fmla="*/ 37 h 329"/>
              <a:gd name="T4" fmla="*/ 238 w 576"/>
              <a:gd name="T5" fmla="*/ 92 h 329"/>
              <a:gd name="T6" fmla="*/ 320 w 576"/>
              <a:gd name="T7" fmla="*/ 101 h 329"/>
              <a:gd name="T8" fmla="*/ 375 w 576"/>
              <a:gd name="T9" fmla="*/ 174 h 329"/>
              <a:gd name="T10" fmla="*/ 430 w 576"/>
              <a:gd name="T11" fmla="*/ 192 h 329"/>
              <a:gd name="T12" fmla="*/ 467 w 576"/>
              <a:gd name="T13" fmla="*/ 229 h 329"/>
              <a:gd name="T14" fmla="*/ 476 w 576"/>
              <a:gd name="T15" fmla="*/ 256 h 329"/>
              <a:gd name="T16" fmla="*/ 531 w 576"/>
              <a:gd name="T17" fmla="*/ 275 h 329"/>
              <a:gd name="T18" fmla="*/ 558 w 576"/>
              <a:gd name="T19" fmla="*/ 284 h 329"/>
              <a:gd name="T20" fmla="*/ 576 w 576"/>
              <a:gd name="T21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" h="329">
                <a:moveTo>
                  <a:pt x="0" y="0"/>
                </a:moveTo>
                <a:cubicBezTo>
                  <a:pt x="31" y="31"/>
                  <a:pt x="56" y="30"/>
                  <a:pt x="101" y="37"/>
                </a:cubicBezTo>
                <a:cubicBezTo>
                  <a:pt x="140" y="50"/>
                  <a:pt x="199" y="88"/>
                  <a:pt x="238" y="92"/>
                </a:cubicBezTo>
                <a:cubicBezTo>
                  <a:pt x="265" y="95"/>
                  <a:pt x="293" y="98"/>
                  <a:pt x="320" y="101"/>
                </a:cubicBezTo>
                <a:cubicBezTo>
                  <a:pt x="342" y="122"/>
                  <a:pt x="346" y="165"/>
                  <a:pt x="375" y="174"/>
                </a:cubicBezTo>
                <a:cubicBezTo>
                  <a:pt x="393" y="180"/>
                  <a:pt x="430" y="192"/>
                  <a:pt x="430" y="192"/>
                </a:cubicBezTo>
                <a:cubicBezTo>
                  <a:pt x="442" y="205"/>
                  <a:pt x="458" y="214"/>
                  <a:pt x="467" y="229"/>
                </a:cubicBezTo>
                <a:cubicBezTo>
                  <a:pt x="472" y="237"/>
                  <a:pt x="468" y="250"/>
                  <a:pt x="476" y="256"/>
                </a:cubicBezTo>
                <a:cubicBezTo>
                  <a:pt x="492" y="267"/>
                  <a:pt x="513" y="269"/>
                  <a:pt x="531" y="275"/>
                </a:cubicBezTo>
                <a:cubicBezTo>
                  <a:pt x="540" y="278"/>
                  <a:pt x="558" y="284"/>
                  <a:pt x="558" y="284"/>
                </a:cubicBezTo>
                <a:cubicBezTo>
                  <a:pt x="569" y="317"/>
                  <a:pt x="563" y="303"/>
                  <a:pt x="576" y="32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5334000" y="3886200"/>
            <a:ext cx="820738" cy="457200"/>
          </a:xfrm>
          <a:custGeom>
            <a:avLst/>
            <a:gdLst>
              <a:gd name="T0" fmla="*/ 0 w 517"/>
              <a:gd name="T1" fmla="*/ 288 h 288"/>
              <a:gd name="T2" fmla="*/ 156 w 517"/>
              <a:gd name="T3" fmla="*/ 233 h 288"/>
              <a:gd name="T4" fmla="*/ 192 w 517"/>
              <a:gd name="T5" fmla="*/ 224 h 288"/>
              <a:gd name="T6" fmla="*/ 247 w 517"/>
              <a:gd name="T7" fmla="*/ 206 h 288"/>
              <a:gd name="T8" fmla="*/ 293 w 517"/>
              <a:gd name="T9" fmla="*/ 215 h 288"/>
              <a:gd name="T10" fmla="*/ 320 w 517"/>
              <a:gd name="T11" fmla="*/ 224 h 288"/>
              <a:gd name="T12" fmla="*/ 375 w 517"/>
              <a:gd name="T13" fmla="*/ 206 h 288"/>
              <a:gd name="T14" fmla="*/ 393 w 517"/>
              <a:gd name="T15" fmla="*/ 187 h 288"/>
              <a:gd name="T16" fmla="*/ 421 w 517"/>
              <a:gd name="T17" fmla="*/ 178 h 288"/>
              <a:gd name="T18" fmla="*/ 430 w 517"/>
              <a:gd name="T19" fmla="*/ 151 h 288"/>
              <a:gd name="T20" fmla="*/ 457 w 517"/>
              <a:gd name="T21" fmla="*/ 123 h 288"/>
              <a:gd name="T22" fmla="*/ 485 w 517"/>
              <a:gd name="T23" fmla="*/ 41 h 288"/>
              <a:gd name="T24" fmla="*/ 512 w 517"/>
              <a:gd name="T25" fmla="*/ 4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7" h="288">
                <a:moveTo>
                  <a:pt x="0" y="288"/>
                </a:moveTo>
                <a:cubicBezTo>
                  <a:pt x="65" y="275"/>
                  <a:pt x="94" y="248"/>
                  <a:pt x="156" y="233"/>
                </a:cubicBezTo>
                <a:cubicBezTo>
                  <a:pt x="168" y="230"/>
                  <a:pt x="180" y="228"/>
                  <a:pt x="192" y="224"/>
                </a:cubicBezTo>
                <a:cubicBezTo>
                  <a:pt x="210" y="219"/>
                  <a:pt x="247" y="206"/>
                  <a:pt x="247" y="206"/>
                </a:cubicBezTo>
                <a:cubicBezTo>
                  <a:pt x="262" y="209"/>
                  <a:pt x="278" y="211"/>
                  <a:pt x="293" y="215"/>
                </a:cubicBezTo>
                <a:cubicBezTo>
                  <a:pt x="302" y="217"/>
                  <a:pt x="311" y="225"/>
                  <a:pt x="320" y="224"/>
                </a:cubicBezTo>
                <a:cubicBezTo>
                  <a:pt x="339" y="222"/>
                  <a:pt x="375" y="206"/>
                  <a:pt x="375" y="206"/>
                </a:cubicBezTo>
                <a:cubicBezTo>
                  <a:pt x="381" y="200"/>
                  <a:pt x="386" y="192"/>
                  <a:pt x="393" y="187"/>
                </a:cubicBezTo>
                <a:cubicBezTo>
                  <a:pt x="401" y="182"/>
                  <a:pt x="414" y="185"/>
                  <a:pt x="421" y="178"/>
                </a:cubicBezTo>
                <a:cubicBezTo>
                  <a:pt x="428" y="171"/>
                  <a:pt x="425" y="159"/>
                  <a:pt x="430" y="151"/>
                </a:cubicBezTo>
                <a:cubicBezTo>
                  <a:pt x="437" y="140"/>
                  <a:pt x="448" y="132"/>
                  <a:pt x="457" y="123"/>
                </a:cubicBezTo>
                <a:cubicBezTo>
                  <a:pt x="467" y="96"/>
                  <a:pt x="467" y="64"/>
                  <a:pt x="485" y="41"/>
                </a:cubicBezTo>
                <a:cubicBezTo>
                  <a:pt x="517" y="0"/>
                  <a:pt x="512" y="23"/>
                  <a:pt x="512" y="4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43803"/>
              </p:ext>
            </p:extLst>
          </p:nvPr>
        </p:nvGraphicFramePr>
        <p:xfrm>
          <a:off x="1524001" y="116632"/>
          <a:ext cx="9143998" cy="2101026"/>
        </p:xfrm>
        <a:graphic>
          <a:graphicData uri="http://schemas.openxmlformats.org/drawingml/2006/table">
            <a:tbl>
              <a:tblPr firstRow="1" firstCol="1" bandRow="1"/>
              <a:tblGrid>
                <a:gridCol w="1906459">
                  <a:extLst>
                    <a:ext uri="{9D8B030D-6E8A-4147-A177-3AD203B41FA5}">
                      <a16:colId xmlns:a16="http://schemas.microsoft.com/office/drawing/2014/main" val="3573699889"/>
                    </a:ext>
                  </a:extLst>
                </a:gridCol>
                <a:gridCol w="2285026">
                  <a:extLst>
                    <a:ext uri="{9D8B030D-6E8A-4147-A177-3AD203B41FA5}">
                      <a16:colId xmlns:a16="http://schemas.microsoft.com/office/drawing/2014/main" val="2878783445"/>
                    </a:ext>
                  </a:extLst>
                </a:gridCol>
                <a:gridCol w="2537081">
                  <a:extLst>
                    <a:ext uri="{9D8B030D-6E8A-4147-A177-3AD203B41FA5}">
                      <a16:colId xmlns:a16="http://schemas.microsoft.com/office/drawing/2014/main" val="3295182524"/>
                    </a:ext>
                  </a:extLst>
                </a:gridCol>
                <a:gridCol w="2415432">
                  <a:extLst>
                    <a:ext uri="{9D8B030D-6E8A-4147-A177-3AD203B41FA5}">
                      <a16:colId xmlns:a16="http://schemas.microsoft.com/office/drawing/2014/main" val="19725867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Apalát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0325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5389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71046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96663"/>
              </p:ext>
            </p:extLst>
          </p:nvPr>
        </p:nvGraphicFramePr>
        <p:xfrm>
          <a:off x="1524001" y="2681306"/>
          <a:ext cx="9143998" cy="4060063"/>
        </p:xfrm>
        <a:graphic>
          <a:graphicData uri="http://schemas.openxmlformats.org/drawingml/2006/table">
            <a:tbl>
              <a:tblPr firstRow="1" firstCol="1" bandRow="1"/>
              <a:tblGrid>
                <a:gridCol w="2123727">
                  <a:extLst>
                    <a:ext uri="{9D8B030D-6E8A-4147-A177-3AD203B41FA5}">
                      <a16:colId xmlns:a16="http://schemas.microsoft.com/office/drawing/2014/main" val="481818024"/>
                    </a:ext>
                  </a:extLst>
                </a:gridCol>
                <a:gridCol w="7020271">
                  <a:extLst>
                    <a:ext uri="{9D8B030D-6E8A-4147-A177-3AD203B41FA5}">
                      <a16:colId xmlns:a16="http://schemas.microsoft.com/office/drawing/2014/main" val="2060838232"/>
                    </a:ext>
                  </a:extLst>
                </a:gridCol>
              </a:tblGrid>
              <a:tr h="1130935"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Ở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TB – ĐN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– N    </a:t>
                      </a: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 - N                      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ĐB - TN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	    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Cao,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5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8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91788"/>
              </p:ext>
            </p:extLst>
          </p:nvPr>
        </p:nvGraphicFramePr>
        <p:xfrm>
          <a:off x="1524000" y="44625"/>
          <a:ext cx="9144000" cy="2450973"/>
        </p:xfrm>
        <a:graphic>
          <a:graphicData uri="http://schemas.openxmlformats.org/drawingml/2006/table">
            <a:tbl>
              <a:tblPr firstRow="1" firstCol="1" bandRow="1"/>
              <a:tblGrid>
                <a:gridCol w="1177091">
                  <a:extLst>
                    <a:ext uri="{9D8B030D-6E8A-4147-A177-3AD203B41FA5}">
                      <a16:colId xmlns:a16="http://schemas.microsoft.com/office/drawing/2014/main" val="184490760"/>
                    </a:ext>
                  </a:extLst>
                </a:gridCol>
                <a:gridCol w="1666717">
                  <a:extLst>
                    <a:ext uri="{9D8B030D-6E8A-4147-A177-3AD203B41FA5}">
                      <a16:colId xmlns:a16="http://schemas.microsoft.com/office/drawing/2014/main" val="278558883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72881407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133916817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 nguyên.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8467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3952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5,6,8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2,9,12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3,10,11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29276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415480" y="2780928"/>
            <a:ext cx="8191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512" y="3263892"/>
            <a:ext cx="896448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quặng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08720"/>
            <a:ext cx="9144000" cy="5226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Cao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Apalát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1420</Words>
  <PresentationFormat>Widescreen</PresentationFormat>
  <Paragraphs>212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SimSun</vt:lpstr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  <vt:lpstr>Bài tập: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2018-01-05T15:34:05Z</dcterms:created>
  <dcterms:modified xsi:type="dcterms:W3CDTF">2022-07-23T14:47:56Z</dcterms:modified>
</cp:coreProperties>
</file>