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73" r:id="rId3"/>
    <p:sldId id="256" r:id="rId4"/>
    <p:sldId id="275" r:id="rId5"/>
    <p:sldId id="276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74" r:id="rId14"/>
    <p:sldId id="284" r:id="rId15"/>
    <p:sldId id="285" r:id="rId16"/>
    <p:sldId id="286" r:id="rId17"/>
    <p:sldId id="287" r:id="rId18"/>
    <p:sldId id="268" r:id="rId19"/>
    <p:sldId id="288" r:id="rId20"/>
    <p:sldId id="289" r:id="rId21"/>
    <p:sldId id="290" r:id="rId22"/>
    <p:sldId id="291" r:id="rId23"/>
    <p:sldId id="292" r:id="rId24"/>
    <p:sldId id="293" r:id="rId25"/>
    <p:sldId id="269" r:id="rId26"/>
    <p:sldId id="294" r:id="rId27"/>
    <p:sldId id="295" r:id="rId28"/>
    <p:sldId id="266" r:id="rId29"/>
    <p:sldId id="297" r:id="rId30"/>
    <p:sldId id="296" r:id="rId31"/>
    <p:sldId id="264" r:id="rId32"/>
    <p:sldId id="265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41DED5-5500-44EE-A0C0-76886CD3321A}">
          <p14:sldIdLst>
            <p14:sldId id="263"/>
            <p14:sldId id="273"/>
            <p14:sldId id="256"/>
            <p14:sldId id="275"/>
            <p14:sldId id="276"/>
            <p14:sldId id="277"/>
            <p14:sldId id="279"/>
            <p14:sldId id="278"/>
            <p14:sldId id="280"/>
            <p14:sldId id="281"/>
            <p14:sldId id="282"/>
            <p14:sldId id="283"/>
            <p14:sldId id="274"/>
            <p14:sldId id="284"/>
            <p14:sldId id="285"/>
            <p14:sldId id="286"/>
            <p14:sldId id="287"/>
            <p14:sldId id="268"/>
            <p14:sldId id="288"/>
            <p14:sldId id="289"/>
            <p14:sldId id="290"/>
            <p14:sldId id="291"/>
            <p14:sldId id="292"/>
            <p14:sldId id="293"/>
            <p14:sldId id="269"/>
            <p14:sldId id="294"/>
            <p14:sldId id="295"/>
            <p14:sldId id="266"/>
            <p14:sldId id="297"/>
            <p14:sldId id="29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22" autoAdjust="0"/>
  </p:normalViewPr>
  <p:slideViewPr>
    <p:cSldViewPr>
      <p:cViewPr varScale="1">
        <p:scale>
          <a:sx n="44" d="100"/>
          <a:sy n="44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2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svg"/><Relationship Id="rId5" Type="http://schemas.openxmlformats.org/officeDocument/2006/relationships/image" Target="../media/image50.sv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32.svg"/><Relationship Id="rId12" Type="http://schemas.openxmlformats.org/officeDocument/2006/relationships/image" Target="../media/image2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5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50.svg"/><Relationship Id="rId5" Type="http://schemas.openxmlformats.org/officeDocument/2006/relationships/image" Target="../media/image63.svg"/><Relationship Id="rId10" Type="http://schemas.openxmlformats.org/officeDocument/2006/relationships/image" Target="../media/image49.png"/><Relationship Id="rId4" Type="http://schemas.openxmlformats.org/officeDocument/2006/relationships/image" Target="../media/image62.png"/><Relationship Id="rId9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2.svg"/><Relationship Id="rId7" Type="http://schemas.openxmlformats.org/officeDocument/2006/relationships/image" Target="../media/image1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83059" y="2171377"/>
            <a:ext cx="15659100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CÁC EM ĐẾN VỚI BUỔI HỌC NGÀY HÔM NAY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028700" y="7233426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2569696" y="8644986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383594" y="541534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6960578" y="2362640"/>
            <a:ext cx="1042040" cy="7775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96636" y="1159884"/>
            <a:ext cx="11166764" cy="4193507"/>
            <a:chOff x="-1398605" y="2183910"/>
            <a:chExt cx="11166764" cy="419350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398605" y="2183910"/>
              <a:ext cx="3505200" cy="1385280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luống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4205560" y="4729769"/>
              <a:ext cx="5562599" cy="1647648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ỨNG DỤNG GIỚI HÓA TRONG TRỒNG TRỌT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028700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10074624" y="1028700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91707" y="1183267"/>
            <a:ext cx="3505200" cy="133851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4687D0-5556-441D-993A-A353DA7832F4}"/>
              </a:ext>
            </a:extLst>
          </p:cNvPr>
          <p:cNvSpPr/>
          <p:nvPr/>
        </p:nvSpPr>
        <p:spPr>
          <a:xfrm>
            <a:off x="5257800" y="6382786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10074624" y="6347549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21D438-AD2A-4C30-A71D-DFF84205075B}"/>
              </a:ext>
            </a:extLst>
          </p:cNvPr>
          <p:cNvSpPr/>
          <p:nvPr/>
        </p:nvSpPr>
        <p:spPr>
          <a:xfrm>
            <a:off x="181207" y="6111630"/>
            <a:ext cx="3844636" cy="211948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x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122434" y="6382786"/>
            <a:ext cx="3505200" cy="1612410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D07368-2A5C-4150-95F5-B7B169B8D42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6803723" y="2676348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D5AF7F-9DDB-41B3-B5C0-7F63EF77DDCB}"/>
              </a:ext>
            </a:extLst>
          </p:cNvPr>
          <p:cNvCxnSpPr>
            <a:endCxn id="19" idx="2"/>
          </p:cNvCxnSpPr>
          <p:nvPr/>
        </p:nvCxnSpPr>
        <p:spPr>
          <a:xfrm flipV="1">
            <a:off x="10820400" y="2676348"/>
            <a:ext cx="800147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>
            <a:off x="4301836" y="1852524"/>
            <a:ext cx="955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13166470" y="1852524"/>
            <a:ext cx="1025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CBD22D-BB3F-49E5-903B-6A690964C9C1}"/>
              </a:ext>
            </a:extLst>
          </p:cNvPr>
          <p:cNvCxnSpPr>
            <a:endCxn id="23" idx="0"/>
          </p:cNvCxnSpPr>
          <p:nvPr/>
        </p:nvCxnSpPr>
        <p:spPr>
          <a:xfrm flipH="1">
            <a:off x="6803723" y="5353391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B2F49-72CB-4F05-AED5-23BCEDD2B7C5}"/>
              </a:ext>
            </a:extLst>
          </p:cNvPr>
          <p:cNvCxnSpPr>
            <a:endCxn id="24" idx="0"/>
          </p:cNvCxnSpPr>
          <p:nvPr/>
        </p:nvCxnSpPr>
        <p:spPr>
          <a:xfrm>
            <a:off x="10591800" y="5353391"/>
            <a:ext cx="1028747" cy="994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>
            <a:off x="13166470" y="7171373"/>
            <a:ext cx="955964" cy="176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33F04-FEAE-47E9-81EA-415665C49A38}"/>
              </a:ext>
            </a:extLst>
          </p:cNvPr>
          <p:cNvCxnSpPr>
            <a:stCxn id="23" idx="1"/>
          </p:cNvCxnSpPr>
          <p:nvPr/>
        </p:nvCxnSpPr>
        <p:spPr>
          <a:xfrm flipH="1">
            <a:off x="4018916" y="7206610"/>
            <a:ext cx="12388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9A8FB-DDD9-4B9F-A524-E8EE01EC064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144000" y="0"/>
            <a:ext cx="38101" cy="3705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349A19-0142-4204-BE10-8E159B45891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182101" y="5353391"/>
            <a:ext cx="86590" cy="4995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434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96636" y="1159884"/>
            <a:ext cx="11776363" cy="4561592"/>
            <a:chOff x="-1398605" y="2183910"/>
            <a:chExt cx="11776363" cy="456159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398605" y="2183910"/>
              <a:ext cx="3505200" cy="896002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nghệ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robot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3824559" y="4291210"/>
              <a:ext cx="6553199" cy="2454292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ỨNG DỤNG CÔNG NGHỆ CAO TRONG THU HOẠCH, BẢO QUẢN, CHẾ BIẾN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028700"/>
            <a:ext cx="3505200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9730543" y="1028700"/>
            <a:ext cx="3435927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91707" y="490627"/>
            <a:ext cx="3505200" cy="133851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4666706" y="6440302"/>
            <a:ext cx="3435927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9626634" y="6501715"/>
            <a:ext cx="3505200" cy="133941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 flipV="1">
            <a:off x="4301836" y="1607885"/>
            <a:ext cx="955964" cy="244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13166470" y="1159884"/>
            <a:ext cx="1025237" cy="6926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8102633" y="7171421"/>
            <a:ext cx="1524001" cy="9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3FEA92-A191-4506-9A37-517ED8F6AA9C}"/>
              </a:ext>
            </a:extLst>
          </p:cNvPr>
          <p:cNvSpPr/>
          <p:nvPr/>
        </p:nvSpPr>
        <p:spPr>
          <a:xfrm>
            <a:off x="1070173" y="2325585"/>
            <a:ext cx="2948743" cy="144631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A2A4B0D-0D33-43A8-A03B-D9FD3EA92A0F}"/>
              </a:ext>
            </a:extLst>
          </p:cNvPr>
          <p:cNvSpPr/>
          <p:nvPr/>
        </p:nvSpPr>
        <p:spPr>
          <a:xfrm>
            <a:off x="796636" y="4061288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EBB79B-CF12-42D5-BE8C-703874E60B37}"/>
              </a:ext>
            </a:extLst>
          </p:cNvPr>
          <p:cNvSpPr/>
          <p:nvPr/>
        </p:nvSpPr>
        <p:spPr>
          <a:xfrm>
            <a:off x="796636" y="5251005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36508C6-EF7C-4D5D-85DE-1B75746D80D7}"/>
              </a:ext>
            </a:extLst>
          </p:cNvPr>
          <p:cNvSpPr/>
          <p:nvPr/>
        </p:nvSpPr>
        <p:spPr>
          <a:xfrm>
            <a:off x="14191707" y="2126543"/>
            <a:ext cx="3505200" cy="186273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0737EE7-6F7E-4A7C-9E47-FB5A74D3B3F0}"/>
              </a:ext>
            </a:extLst>
          </p:cNvPr>
          <p:cNvSpPr/>
          <p:nvPr/>
        </p:nvSpPr>
        <p:spPr>
          <a:xfrm>
            <a:off x="14191707" y="4282567"/>
            <a:ext cx="3505200" cy="2708370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8C6D7A-2DB2-48AA-B49D-03E176FC7B4B}"/>
              </a:ext>
            </a:extLst>
          </p:cNvPr>
          <p:cNvSpPr/>
          <p:nvPr/>
        </p:nvSpPr>
        <p:spPr>
          <a:xfrm>
            <a:off x="9626634" y="8235007"/>
            <a:ext cx="3505200" cy="133941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Công nghệ chế biến nước quả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A4047D-3839-45FB-B2BF-AA4693842A0A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>
            <a:off x="8102633" y="7264126"/>
            <a:ext cx="1524001" cy="1640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88ABE9-1B44-4386-A00B-68E80A3AA1E4}"/>
              </a:ext>
            </a:extLst>
          </p:cNvPr>
          <p:cNvCxnSpPr>
            <a:stCxn id="18" idx="1"/>
            <a:endCxn id="39" idx="3"/>
          </p:cNvCxnSpPr>
          <p:nvPr/>
        </p:nvCxnSpPr>
        <p:spPr>
          <a:xfrm flipH="1">
            <a:off x="4018916" y="1852524"/>
            <a:ext cx="1238884" cy="1196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FD4DD7-CCC0-43F7-981D-381F503590A2}"/>
              </a:ext>
            </a:extLst>
          </p:cNvPr>
          <p:cNvCxnSpPr>
            <a:stCxn id="18" idx="1"/>
            <a:endCxn id="40" idx="3"/>
          </p:cNvCxnSpPr>
          <p:nvPr/>
        </p:nvCxnSpPr>
        <p:spPr>
          <a:xfrm flipH="1">
            <a:off x="4301836" y="1852524"/>
            <a:ext cx="955964" cy="2656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982F5D-1CF8-4E89-B46E-05F1C48D17BF}"/>
              </a:ext>
            </a:extLst>
          </p:cNvPr>
          <p:cNvCxnSpPr>
            <a:stCxn id="18" idx="1"/>
            <a:endCxn id="41" idx="3"/>
          </p:cNvCxnSpPr>
          <p:nvPr/>
        </p:nvCxnSpPr>
        <p:spPr>
          <a:xfrm flipH="1">
            <a:off x="4301836" y="1852524"/>
            <a:ext cx="955964" cy="38464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1988FF-B659-4253-BC67-AD37AB88C835}"/>
              </a:ext>
            </a:extLst>
          </p:cNvPr>
          <p:cNvCxnSpPr>
            <a:endCxn id="18" idx="2"/>
          </p:cNvCxnSpPr>
          <p:nvPr/>
        </p:nvCxnSpPr>
        <p:spPr>
          <a:xfrm flipH="1" flipV="1">
            <a:off x="7010400" y="2676348"/>
            <a:ext cx="524198" cy="5791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0096C5-F772-4814-9167-A8BE358D1F8C}"/>
              </a:ext>
            </a:extLst>
          </p:cNvPr>
          <p:cNvCxnSpPr>
            <a:endCxn id="19" idx="2"/>
          </p:cNvCxnSpPr>
          <p:nvPr/>
        </p:nvCxnSpPr>
        <p:spPr>
          <a:xfrm flipV="1">
            <a:off x="10591800" y="2676348"/>
            <a:ext cx="856707" cy="590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F3637E-4925-43B8-A560-D6395ACC1EB3}"/>
              </a:ext>
            </a:extLst>
          </p:cNvPr>
          <p:cNvCxnSpPr>
            <a:cxnSpLocks/>
            <a:stCxn id="19" idx="3"/>
            <a:endCxn id="43" idx="1"/>
          </p:cNvCxnSpPr>
          <p:nvPr/>
        </p:nvCxnSpPr>
        <p:spPr>
          <a:xfrm>
            <a:off x="13166470" y="1852524"/>
            <a:ext cx="1025237" cy="12053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F1F0B0-24CC-4843-B5E7-5D9CAE9F6064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13166470" y="1852524"/>
            <a:ext cx="1025237" cy="37842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9FB7B7-71E8-4DB6-85E1-4FE1EBA71C61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296399" y="0"/>
            <a:ext cx="1" cy="3267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0986494-1DFC-4C0A-A561-E73C606881AB}"/>
              </a:ext>
            </a:extLst>
          </p:cNvPr>
          <p:cNvCxnSpPr>
            <a:endCxn id="24" idx="0"/>
          </p:cNvCxnSpPr>
          <p:nvPr/>
        </p:nvCxnSpPr>
        <p:spPr>
          <a:xfrm flipH="1">
            <a:off x="6384670" y="5721476"/>
            <a:ext cx="1149928" cy="71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A358C16-7117-4B7C-A734-C1249A0DEE52}"/>
              </a:ext>
            </a:extLst>
          </p:cNvPr>
          <p:cNvSpPr/>
          <p:nvPr/>
        </p:nvSpPr>
        <p:spPr>
          <a:xfrm>
            <a:off x="14191707" y="7264126"/>
            <a:ext cx="3505200" cy="2708369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vi-VN" sz="3000" dirty="0">
                <a:solidFill>
                  <a:srgbClr val="FF0000"/>
                </a:solidFill>
                <a:cs typeface="Arial" panose="020B0604020202020204" pitchFamily="34" charset="0"/>
              </a:rPr>
              <a:t>Công nghệ bảo quản trong điều kiện khí quyển được kiểm soát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D700EF7-8160-46B6-9207-B7F8D31F643E}"/>
              </a:ext>
            </a:extLst>
          </p:cNvPr>
          <p:cNvCxnSpPr>
            <a:stCxn id="19" idx="3"/>
            <a:endCxn id="66" idx="1"/>
          </p:cNvCxnSpPr>
          <p:nvPr/>
        </p:nvCxnSpPr>
        <p:spPr>
          <a:xfrm>
            <a:off x="13166470" y="1852524"/>
            <a:ext cx="1025237" cy="67657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21368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524198" y="99924"/>
            <a:ext cx="12048801" cy="5621552"/>
            <a:chOff x="-1671043" y="1123950"/>
            <a:chExt cx="12048801" cy="56215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671043" y="1123950"/>
              <a:ext cx="3505200" cy="3505200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Địa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điểm,thời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gian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giống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thiết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cụ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phí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thụ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3824559" y="4291210"/>
              <a:ext cx="6553199" cy="2454292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LẬP KẾ HOẠCH VÀ TÍNH TOÁN CHI PHÍ TRỒNG TRỌT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028700"/>
            <a:ext cx="3505200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9776657" y="6544829"/>
            <a:ext cx="3435927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191707" y="4494330"/>
            <a:ext cx="3505200" cy="1612410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13212584" y="5300535"/>
            <a:ext cx="979123" cy="2068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8C6D7A-2DB2-48AA-B49D-03E176FC7B4B}"/>
              </a:ext>
            </a:extLst>
          </p:cNvPr>
          <p:cNvSpPr/>
          <p:nvPr/>
        </p:nvSpPr>
        <p:spPr>
          <a:xfrm>
            <a:off x="14191707" y="7692090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A4047D-3839-45FB-B2BF-AA4693842A0A}"/>
              </a:ext>
            </a:extLst>
          </p:cNvPr>
          <p:cNvCxnSpPr>
            <a:stCxn id="24" idx="3"/>
            <a:endCxn id="20" idx="1"/>
          </p:cNvCxnSpPr>
          <p:nvPr/>
        </p:nvCxnSpPr>
        <p:spPr>
          <a:xfrm>
            <a:off x="13212584" y="7368653"/>
            <a:ext cx="979123" cy="7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1988FF-B659-4253-BC67-AD37AB88C835}"/>
              </a:ext>
            </a:extLst>
          </p:cNvPr>
          <p:cNvCxnSpPr>
            <a:endCxn id="18" idx="2"/>
          </p:cNvCxnSpPr>
          <p:nvPr/>
        </p:nvCxnSpPr>
        <p:spPr>
          <a:xfrm flipH="1" flipV="1">
            <a:off x="7010400" y="2676348"/>
            <a:ext cx="524198" cy="5791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D95A8B-8B69-46D0-B3BB-39C331F41AB3}"/>
              </a:ext>
            </a:extLst>
          </p:cNvPr>
          <p:cNvSpPr/>
          <p:nvPr/>
        </p:nvSpPr>
        <p:spPr>
          <a:xfrm>
            <a:off x="14191707" y="6435661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74C96F-96EF-48AB-94AA-C80B7002F05D}"/>
              </a:ext>
            </a:extLst>
          </p:cNvPr>
          <p:cNvCxnSpPr>
            <a:endCxn id="24" idx="0"/>
          </p:cNvCxnSpPr>
          <p:nvPr/>
        </p:nvCxnSpPr>
        <p:spPr>
          <a:xfrm>
            <a:off x="10896600" y="5721476"/>
            <a:ext cx="598021" cy="8233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3729E3-3764-4159-882A-C94880E6AD9C}"/>
              </a:ext>
            </a:extLst>
          </p:cNvPr>
          <p:cNvCxnSpPr>
            <a:stCxn id="24" idx="3"/>
            <a:endCxn id="45" idx="1"/>
          </p:cNvCxnSpPr>
          <p:nvPr/>
        </p:nvCxnSpPr>
        <p:spPr>
          <a:xfrm flipV="1">
            <a:off x="13212584" y="6883662"/>
            <a:ext cx="979123" cy="484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07D58-8180-4C59-A93C-6243F4BE9286}"/>
              </a:ext>
            </a:extLst>
          </p:cNvPr>
          <p:cNvCxnSpPr>
            <a:stCxn id="18" idx="1"/>
            <a:endCxn id="8" idx="3"/>
          </p:cNvCxnSpPr>
          <p:nvPr/>
        </p:nvCxnSpPr>
        <p:spPr>
          <a:xfrm flipH="1">
            <a:off x="4029398" y="1852524"/>
            <a:ext cx="12284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212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520699" y="5808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VÀ VẬN DỤNG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8161D5-5F1F-4423-A85C-FFA3DCC9B0C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7560" r="6250" b="14941"/>
          <a:stretch/>
        </p:blipFill>
        <p:spPr>
          <a:xfrm>
            <a:off x="6324600" y="6809312"/>
            <a:ext cx="5029200" cy="3657600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F6BA59BB-79B4-46AE-B163-FD8E4BA63833}"/>
              </a:ext>
            </a:extLst>
          </p:cNvPr>
          <p:cNvSpPr/>
          <p:nvPr/>
        </p:nvSpPr>
        <p:spPr>
          <a:xfrm>
            <a:off x="2411373" y="2818338"/>
            <a:ext cx="14524790" cy="3353063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406016" y="1426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F6BA59BB-79B4-46AE-B163-FD8E4BA63833}"/>
              </a:ext>
            </a:extLst>
          </p:cNvPr>
          <p:cNvSpPr/>
          <p:nvPr/>
        </p:nvSpPr>
        <p:spPr>
          <a:xfrm>
            <a:off x="2196332" y="1546762"/>
            <a:ext cx="14524790" cy="8331201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giống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đất: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luống</a:t>
            </a:r>
            <a:endParaRPr lang="en-US" sz="3200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bầu ngô</a:t>
            </a:r>
            <a:endParaRPr lang="en-US" sz="3200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 thuật trồng:</a:t>
            </a:r>
            <a:endParaRPr lang="en-US" sz="3200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</a:t>
            </a: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ật độ 57.000 - 61.000 cây/ha, khoảng cách hàng 65cm, cây 25-30cm.</a:t>
            </a:r>
            <a:endParaRPr lang="en-US" sz="3200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Đối với gieo hạt trực tiếp: Tra hạt theo hốc trên rạch cách nhau 7-12 cm, mỗi hốc 1-2 hạt. 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Đặt bầu: độ ẩm 85-90%. Trước khi đặt bầu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 phân kết hợp chăm sóc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endParaRPr lang="en-US" sz="3200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79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076337" y="5626461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7708">
            <a:off x="-1796217" y="554261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E35EE-2F9C-420A-8F65-1B1469D0F514}"/>
              </a:ext>
            </a:extLst>
          </p:cNvPr>
          <p:cNvSpPr txBox="1"/>
          <p:nvPr/>
        </p:nvSpPr>
        <p:spPr>
          <a:xfrm>
            <a:off x="4406016" y="142659"/>
            <a:ext cx="923702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VÀ VẬN DỤNG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818EC30-5EB2-4241-9CAA-4F5E13FBEE63}"/>
              </a:ext>
            </a:extLst>
          </p:cNvPr>
          <p:cNvSpPr/>
          <p:nvPr/>
        </p:nvSpPr>
        <p:spPr>
          <a:xfrm>
            <a:off x="1605799" y="1657599"/>
            <a:ext cx="15002130" cy="76928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luống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luống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endParaRPr lang="en-US" sz="3600" dirty="0">
              <a:solidFill>
                <a:srgbClr val="3E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xới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endParaRPr lang="en-US" sz="3600" dirty="0">
              <a:solidFill>
                <a:srgbClr val="3E4D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rgbClr val="3E4D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760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543386" y="562748"/>
            <a:ext cx="16239319" cy="98352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0647474" y="-33987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-383127" y="78832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571629" y="-1231001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381623" y="314443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1620709" y="1315387"/>
            <a:ext cx="14084671" cy="886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AutoNum type="romanUcPeriod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363036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543386" y="562748"/>
            <a:ext cx="16239319" cy="98352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0647474" y="-33987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-383127" y="78832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571629" y="-1231001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381623" y="314443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2000427" y="2311225"/>
            <a:ext cx="13325236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lĩnh vực công nghệ cao được ứng dụng trong thu hoạch và xử li sau thu hoạch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Công nghệ tự động hoả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Công nghệ cơ giới hoả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Công nghệ cảm biến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Công nghệ trí tuệ nhân tạo</a:t>
            </a:r>
          </a:p>
        </p:txBody>
      </p:sp>
    </p:spTree>
    <p:extLst>
      <p:ext uri="{BB962C8B-B14F-4D97-AF65-F5344CB8AC3E}">
        <p14:creationId xmlns:p14="http://schemas.microsoft.com/office/powerpoint/2010/main" val="170966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6230213" y="7950085"/>
            <a:ext cx="1042040" cy="777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673490" y="22895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3" y="228953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417" y="8201602"/>
            <a:ext cx="1860174" cy="1880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CFB96A-BD6E-4184-AC63-7ACAE1B81B50}"/>
              </a:ext>
            </a:extLst>
          </p:cNvPr>
          <p:cNvSpPr txBox="1"/>
          <p:nvPr/>
        </p:nvSpPr>
        <p:spPr>
          <a:xfrm>
            <a:off x="3257212" y="503836"/>
            <a:ext cx="12242526" cy="288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6">
                <a:extLst>
                  <a:ext uri="{FF2B5EF4-FFF2-40B4-BE49-F238E27FC236}">
                    <a16:creationId xmlns:a16="http://schemas.microsoft.com/office/drawing/2014/main" id="{9CCA82D0-D66D-4DFD-A957-A93BDE2BE1C5}"/>
                  </a:ext>
                </a:extLst>
              </p:cNvPr>
              <p:cNvSpPr/>
              <p:nvPr/>
            </p:nvSpPr>
            <p:spPr>
              <a:xfrm>
                <a:off x="2751172" y="3936756"/>
                <a:ext cx="5402227" cy="16169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nống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6">
                <a:extLst>
                  <a:ext uri="{FF2B5EF4-FFF2-40B4-BE49-F238E27FC236}">
                    <a16:creationId xmlns:a16="http://schemas.microsoft.com/office/drawing/2014/main" id="{9CCA82D0-D66D-4DFD-A957-A93BDE2B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72" y="3936756"/>
                <a:ext cx="5402227" cy="1616966"/>
              </a:xfrm>
              <a:prstGeom prst="roundRect">
                <a:avLst/>
              </a:prstGeom>
              <a:blipFill>
                <a:blip r:embed="rId7"/>
                <a:stretch>
                  <a:fillRect b="-5474"/>
                </a:stretch>
              </a:blip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7">
                <a:extLst>
                  <a:ext uri="{FF2B5EF4-FFF2-40B4-BE49-F238E27FC236}">
                    <a16:creationId xmlns:a16="http://schemas.microsoft.com/office/drawing/2014/main" id="{75352514-B8AD-4962-AB5E-3321DAFDB1E9}"/>
                  </a:ext>
                </a:extLst>
              </p:cNvPr>
              <p:cNvSpPr/>
              <p:nvPr/>
            </p:nvSpPr>
            <p:spPr>
              <a:xfrm>
                <a:off x="2751172" y="6104723"/>
                <a:ext cx="5402227" cy="16169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7">
                <a:extLst>
                  <a:ext uri="{FF2B5EF4-FFF2-40B4-BE49-F238E27FC236}">
                    <a16:creationId xmlns:a16="http://schemas.microsoft.com/office/drawing/2014/main" id="{75352514-B8AD-4962-AB5E-3321DAFDB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72" y="6104723"/>
                <a:ext cx="5402227" cy="161696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8">
                <a:extLst>
                  <a:ext uri="{FF2B5EF4-FFF2-40B4-BE49-F238E27FC236}">
                    <a16:creationId xmlns:a16="http://schemas.microsoft.com/office/drawing/2014/main" id="{C7BD5DC9-2114-4E2D-B6F7-ACFEF1E12587}"/>
                  </a:ext>
                </a:extLst>
              </p:cNvPr>
              <p:cNvSpPr/>
              <p:nvPr/>
            </p:nvSpPr>
            <p:spPr>
              <a:xfrm>
                <a:off x="9829800" y="3936756"/>
                <a:ext cx="5402228" cy="16169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8">
                <a:extLst>
                  <a:ext uri="{FF2B5EF4-FFF2-40B4-BE49-F238E27FC236}">
                    <a16:creationId xmlns:a16="http://schemas.microsoft.com/office/drawing/2014/main" id="{C7BD5DC9-2114-4E2D-B6F7-ACFEF1E12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936756"/>
                <a:ext cx="5402228" cy="1616966"/>
              </a:xfrm>
              <a:prstGeom prst="roundRect">
                <a:avLst/>
              </a:prstGeom>
              <a:blipFill>
                <a:blip r:embed="rId9"/>
                <a:stretch>
                  <a:fillRect l="-447" b="-5474"/>
                </a:stretch>
              </a:blip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9442EBF9-2459-425B-9E5A-F0617D3D834C}"/>
              </a:ext>
            </a:extLst>
          </p:cNvPr>
          <p:cNvSpPr/>
          <p:nvPr/>
        </p:nvSpPr>
        <p:spPr>
          <a:xfrm>
            <a:off x="9829798" y="6098406"/>
            <a:ext cx="54022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Thành phần không khí không thay đổi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E6E16339-ED78-42A2-9C6B-DD8C78078D02}"/>
                  </a:ext>
                </a:extLst>
              </p:cNvPr>
              <p:cNvSpPr/>
              <p:nvPr/>
            </p:nvSpPr>
            <p:spPr>
              <a:xfrm>
                <a:off x="9829798" y="3922008"/>
                <a:ext cx="5402227" cy="161696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E6E16339-ED78-42A2-9C6B-DD8C78078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798" y="3922008"/>
                <a:ext cx="5402227" cy="1616966"/>
              </a:xfrm>
              <a:prstGeom prst="roundRect">
                <a:avLst/>
              </a:prstGeom>
              <a:blipFill>
                <a:blip r:embed="rId10"/>
                <a:stretch>
                  <a:fillRect l="-335" b="-5455"/>
                </a:stretch>
              </a:blip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7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6230213" y="7950085"/>
            <a:ext cx="1042040" cy="777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673490" y="22895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3" y="228953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417" y="8201602"/>
            <a:ext cx="1860174" cy="1880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4AB0A8-2FAA-4F0A-8FDA-8362152272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39988"/>
            <a:ext cx="5947012" cy="5947012"/>
          </a:xfrm>
          <a:prstGeom prst="rect">
            <a:avLst/>
          </a:prstGeom>
        </p:spPr>
      </p:pic>
      <p:sp>
        <p:nvSpPr>
          <p:cNvPr id="14" name="Cloud Callout 12">
            <a:extLst>
              <a:ext uri="{FF2B5EF4-FFF2-40B4-BE49-F238E27FC236}">
                <a16:creationId xmlns:a16="http://schemas.microsoft.com/office/drawing/2014/main" id="{D511A737-24ED-4BCC-98CD-290245A8FD8A}"/>
              </a:ext>
            </a:extLst>
          </p:cNvPr>
          <p:cNvSpPr/>
          <p:nvPr/>
        </p:nvSpPr>
        <p:spPr>
          <a:xfrm>
            <a:off x="6601304" y="800100"/>
            <a:ext cx="10010296" cy="5715000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9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1510229" y="5237806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2948776" y="2712304"/>
            <a:ext cx="12681477" cy="67557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8892868" y="1195871"/>
            <a:ext cx="5499458" cy="23076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2237656" y="2062147"/>
            <a:ext cx="5152634" cy="1395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253163">
            <a:off x="4043354" y="4363329"/>
            <a:ext cx="10201289" cy="29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  <a:cs typeface="Arial" panose="020B0604020202020204" pitchFamily="34" charset="0"/>
              </a:rPr>
              <a:t>Trong chủ đề 6, em đã được tìm hiểu những nội dung gì ? Hãy liệt kê lại những nội dung em đã được học.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2846085" y="688981"/>
            <a:ext cx="3393655" cy="34512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3481494" y="6955382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9332072" y="1896604"/>
            <a:ext cx="4621049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561"/>
              </a:lnSpc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6230213" y="7950085"/>
            <a:ext cx="1042040" cy="777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673490" y="22895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3" y="228953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417" y="8201602"/>
            <a:ext cx="1860174" cy="1880690"/>
          </a:xfrm>
          <a:prstGeom prst="rect">
            <a:avLst/>
          </a:prstGeom>
        </p:spPr>
      </p:pic>
      <p:sp>
        <p:nvSpPr>
          <p:cNvPr id="8" name="Cloud Callout 12">
            <a:extLst>
              <a:ext uri="{FF2B5EF4-FFF2-40B4-BE49-F238E27FC236}">
                <a16:creationId xmlns:a16="http://schemas.microsoft.com/office/drawing/2014/main" id="{F4A50F27-966B-4D2A-811D-B404A1322A3C}"/>
              </a:ext>
            </a:extLst>
          </p:cNvPr>
          <p:cNvSpPr/>
          <p:nvPr/>
        </p:nvSpPr>
        <p:spPr>
          <a:xfrm>
            <a:off x="5620329" y="1026046"/>
            <a:ext cx="10744201" cy="4953000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1145D9-652E-4C60-A74A-2AC249D14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0" y="5118382"/>
            <a:ext cx="5663406" cy="56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3025" flipH="1">
            <a:off x="-1977193" y="6530787"/>
            <a:ext cx="347186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567">
            <a:off x="15415263" y="6318703"/>
            <a:ext cx="3471862" cy="4114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76400" y="1562100"/>
            <a:ext cx="14935200" cy="6349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cs typeface="Arial" panose="020B0604020202020204" pitchFamily="34" charset="0"/>
              </a:rPr>
              <a:t>Câu 6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So với công nghệ sấy thông thường, công nghệ sấy thăng hoa có ưu điểm:</a:t>
            </a:r>
          </a:p>
          <a:p>
            <a:pPr lvl="0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- Sản phẩm sau sấy giữ được hàm lượng dinh dưỡng cao.</a:t>
            </a:r>
          </a:p>
          <a:p>
            <a:pPr lvl="0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- Giữ được hình dạng, màu sắc, mùi vị như sản phẩm tươi.</a:t>
            </a:r>
          </a:p>
          <a:p>
            <a:pPr lvl="0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- Sản phẩm sau sấy, độ hồi phục cao, gần như nguyên vẹn so với trước khi sấy.</a:t>
            </a:r>
          </a:p>
          <a:p>
            <a:pPr lvl="0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- Thời hạn sử dụng lâu mà không cần dùng chất bảo quản.</a:t>
            </a:r>
          </a:p>
        </p:txBody>
      </p:sp>
    </p:spTree>
    <p:extLst>
      <p:ext uri="{BB962C8B-B14F-4D97-AF65-F5344CB8AC3E}">
        <p14:creationId xmlns:p14="http://schemas.microsoft.com/office/powerpoint/2010/main" val="361088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3025" flipH="1">
            <a:off x="-1977193" y="6530787"/>
            <a:ext cx="347186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2567">
            <a:off x="15415263" y="6318703"/>
            <a:ext cx="347186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6D973-D153-4A1A-9330-B283B4C85673}"/>
              </a:ext>
            </a:extLst>
          </p:cNvPr>
          <p:cNvSpPr txBox="1"/>
          <p:nvPr/>
        </p:nvSpPr>
        <p:spPr>
          <a:xfrm>
            <a:off x="5943600" y="419100"/>
            <a:ext cx="64008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7E3FA-FC25-4EAE-B62F-1747A7032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8813"/>
            <a:ext cx="6183325" cy="4430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AB6E7-B5BF-48C5-BA8C-E7D7AA6D5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12" y="1718418"/>
            <a:ext cx="6183325" cy="4430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269CC-AC99-4270-95AC-4D09460B2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3" r="16960" b="13121"/>
          <a:stretch/>
        </p:blipFill>
        <p:spPr>
          <a:xfrm>
            <a:off x="6190907" y="6346001"/>
            <a:ext cx="5906185" cy="36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9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6230213" y="7950085"/>
            <a:ext cx="1042040" cy="777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673490" y="22895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3" y="228953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0417" y="8201602"/>
            <a:ext cx="1860174" cy="1880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84DE0A-870E-4B71-9245-F06EA47C6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1" y="5007928"/>
            <a:ext cx="5806120" cy="5806120"/>
          </a:xfrm>
          <a:prstGeom prst="rect">
            <a:avLst/>
          </a:prstGeom>
        </p:spPr>
      </p:pic>
      <p:sp>
        <p:nvSpPr>
          <p:cNvPr id="14" name="Cloud Callout 11">
            <a:extLst>
              <a:ext uri="{FF2B5EF4-FFF2-40B4-BE49-F238E27FC236}">
                <a16:creationId xmlns:a16="http://schemas.microsoft.com/office/drawing/2014/main" id="{7E4293F6-8254-458D-B3DB-C0CDB47283EE}"/>
              </a:ext>
            </a:extLst>
          </p:cNvPr>
          <p:cNvSpPr/>
          <p:nvPr/>
        </p:nvSpPr>
        <p:spPr>
          <a:xfrm>
            <a:off x="5671857" y="180463"/>
            <a:ext cx="10177278" cy="6426318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enzyme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38624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662051" y="-4183966"/>
            <a:ext cx="9077820" cy="184019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8986" y="11105"/>
            <a:ext cx="4179767" cy="16719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1192"/>
          <a:stretch>
            <a:fillRect/>
          </a:stretch>
        </p:blipFill>
        <p:spPr>
          <a:xfrm>
            <a:off x="6828099" y="8546382"/>
            <a:ext cx="5871163" cy="10095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8697" b="16165"/>
          <a:stretch>
            <a:fillRect/>
          </a:stretch>
        </p:blipFill>
        <p:spPr>
          <a:xfrm>
            <a:off x="16302094" y="4221411"/>
            <a:ext cx="1361884" cy="18829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6732" r="3539" b="78058"/>
          <a:stretch>
            <a:fillRect/>
          </a:stretch>
        </p:blipFill>
        <p:spPr>
          <a:xfrm>
            <a:off x="14133667" y="847059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002051">
            <a:off x="11162993" y="5508973"/>
            <a:ext cx="2933916" cy="3145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8D4E4-42CA-95B8-1A88-96C821E85D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622" y="4936062"/>
            <a:ext cx="6151472" cy="53266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0F5D75-F0D2-4C83-9644-D79211CC1D7D}"/>
              </a:ext>
            </a:extLst>
          </p:cNvPr>
          <p:cNvSpPr/>
          <p:nvPr/>
        </p:nvSpPr>
        <p:spPr>
          <a:xfrm>
            <a:off x="1371600" y="1477563"/>
            <a:ext cx="5207202" cy="1555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D4A90-BD21-48EB-87AF-4166F15D3B5C}"/>
              </a:ext>
            </a:extLst>
          </p:cNvPr>
          <p:cNvSpPr/>
          <p:nvPr/>
        </p:nvSpPr>
        <p:spPr>
          <a:xfrm>
            <a:off x="8021328" y="1683012"/>
            <a:ext cx="3484703" cy="1151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gọt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35A1BB-0D9A-4924-A528-35EB79BCED9C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6578802" y="2255307"/>
            <a:ext cx="1442526" cy="3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E4371-BDB7-4975-A54A-25AA8466C8BD}"/>
              </a:ext>
            </a:extLst>
          </p:cNvPr>
          <p:cNvSpPr/>
          <p:nvPr/>
        </p:nvSpPr>
        <p:spPr>
          <a:xfrm>
            <a:off x="12949256" y="1805475"/>
            <a:ext cx="3484703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FB25C3-3D87-45DA-95B5-D4D503DF74BC}"/>
              </a:ext>
            </a:extLst>
          </p:cNvPr>
          <p:cNvSpPr/>
          <p:nvPr/>
        </p:nvSpPr>
        <p:spPr>
          <a:xfrm>
            <a:off x="8305800" y="3732773"/>
            <a:ext cx="2675492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Nghiền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AE0270-B07D-4AA0-B614-10EADB704E72}"/>
              </a:ext>
            </a:extLst>
          </p:cNvPr>
          <p:cNvSpPr/>
          <p:nvPr/>
        </p:nvSpPr>
        <p:spPr>
          <a:xfrm>
            <a:off x="4841375" y="3732773"/>
            <a:ext cx="2390906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6F5339-3BF3-4C90-8808-BEC361009595}"/>
              </a:ext>
            </a:extLst>
          </p:cNvPr>
          <p:cNvSpPr/>
          <p:nvPr/>
        </p:nvSpPr>
        <p:spPr>
          <a:xfrm>
            <a:off x="1352532" y="3732773"/>
            <a:ext cx="2390906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F39B7F-A4B3-427D-9BFA-F6625E489D31}"/>
              </a:ext>
            </a:extLst>
          </p:cNvPr>
          <p:cNvSpPr/>
          <p:nvPr/>
        </p:nvSpPr>
        <p:spPr>
          <a:xfrm>
            <a:off x="12076486" y="3732773"/>
            <a:ext cx="2390906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B9DA39-B200-4953-96D7-98147E03BF70}"/>
              </a:ext>
            </a:extLst>
          </p:cNvPr>
          <p:cNvSpPr/>
          <p:nvPr/>
        </p:nvSpPr>
        <p:spPr>
          <a:xfrm>
            <a:off x="805633" y="5654564"/>
            <a:ext cx="3484703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2DE1E3-37D5-45C0-948D-D59617E504A2}"/>
              </a:ext>
            </a:extLst>
          </p:cNvPr>
          <p:cNvSpPr/>
          <p:nvPr/>
        </p:nvSpPr>
        <p:spPr>
          <a:xfrm>
            <a:off x="805633" y="7576355"/>
            <a:ext cx="3484703" cy="899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F6F163-6B89-4100-81CE-0AC4FCB6B57E}"/>
              </a:ext>
            </a:extLst>
          </p:cNvPr>
          <p:cNvSpPr/>
          <p:nvPr/>
        </p:nvSpPr>
        <p:spPr>
          <a:xfrm>
            <a:off x="6111837" y="7413814"/>
            <a:ext cx="3484703" cy="1224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endParaRPr lang="en-US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3C4087-38DE-4534-81AF-C1D2EEF0CE59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 flipV="1">
            <a:off x="11506031" y="2255307"/>
            <a:ext cx="1443225" cy="3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B41650-36D0-4BB6-A8DF-FBF9F9C05DC9}"/>
              </a:ext>
            </a:extLst>
          </p:cNvPr>
          <p:cNvCxnSpPr/>
          <p:nvPr/>
        </p:nvCxnSpPr>
        <p:spPr>
          <a:xfrm>
            <a:off x="9763679" y="2834084"/>
            <a:ext cx="0" cy="898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03D685-4183-434B-9D41-F0E78B84D863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>
            <a:off x="10981292" y="4182605"/>
            <a:ext cx="10951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8C6959-48D4-4AA1-83A1-AF2CAEB40F8A}"/>
              </a:ext>
            </a:extLst>
          </p:cNvPr>
          <p:cNvCxnSpPr>
            <a:stCxn id="17" idx="1"/>
            <a:endCxn id="18" idx="3"/>
          </p:cNvCxnSpPr>
          <p:nvPr/>
        </p:nvCxnSpPr>
        <p:spPr>
          <a:xfrm flipH="1">
            <a:off x="7232281" y="4182605"/>
            <a:ext cx="10735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F762EBC-A9CB-421B-91D2-2494122DAE5E}"/>
              </a:ext>
            </a:extLst>
          </p:cNvPr>
          <p:cNvCxnSpPr>
            <a:endCxn id="19" idx="3"/>
          </p:cNvCxnSpPr>
          <p:nvPr/>
        </p:nvCxnSpPr>
        <p:spPr>
          <a:xfrm flipH="1">
            <a:off x="3743438" y="4182605"/>
            <a:ext cx="10979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2A7D6B-C744-4244-828B-8E1F36290D11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>
            <a:off x="2547985" y="4632437"/>
            <a:ext cx="0" cy="1022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4A1FD16-4398-497E-A0E8-2D8B98A35FC1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>
            <a:off x="2547985" y="6554228"/>
            <a:ext cx="0" cy="1022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FE1086D-F1B9-41AE-BE8B-B12AA231C9CE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4290336" y="8026187"/>
            <a:ext cx="1821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36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BE45B5-B431-CB90-F90B-B3698D8E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79128">
            <a:off x="10480216" y="-4153166"/>
            <a:ext cx="14655136" cy="14585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C7590-5955-EE3F-B301-B3887416A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342" y="-1441671"/>
            <a:ext cx="11454707" cy="76460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8773175" y="3139747"/>
            <a:ext cx="1042040" cy="7775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145" r="26734"/>
          <a:stretch>
            <a:fillRect/>
          </a:stretch>
        </p:blipFill>
        <p:spPr>
          <a:xfrm rot="4422481">
            <a:off x="1645073" y="-1773335"/>
            <a:ext cx="11523536" cy="1631453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99523" y="4008583"/>
            <a:ext cx="11817731" cy="450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Công nghệ ezyme được áp dụng ở công đoạn cô đặc mùi, trước khi lọc tinh và cô đặc có tác dụng: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- Giảm bớt độ nhớt của nước trái cây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- Rút ngắn quá trình sản xuất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cs typeface="Arial" panose="020B0604020202020204" pitchFamily="34" charset="0"/>
              </a:rPr>
              <a:t>- Cải thiện chất lượng nước quả.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47777" y="1978886"/>
            <a:ext cx="2906723" cy="3379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0796193" y="862833"/>
            <a:ext cx="1140341" cy="157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6AD84-9D6E-57CF-7871-EA1300EDB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6534" y="-4131"/>
            <a:ext cx="2020406" cy="2294415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922FEB2-E885-F7CA-6C49-2E842C772C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35577" y="-279908"/>
            <a:ext cx="1860174" cy="18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33583" y="6277279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2677441" y="1802897"/>
            <a:ext cx="12991962" cy="6847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0148998" y="1335921"/>
            <a:ext cx="3287744" cy="1379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2134667" y="1481743"/>
            <a:ext cx="5152634" cy="1395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6"/>
              <p:cNvSpPr txBox="1"/>
              <p:nvPr/>
            </p:nvSpPr>
            <p:spPr>
              <a:xfrm rot="21390508">
                <a:off x="3846246" y="3730114"/>
                <a:ext cx="10595506" cy="26559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1 000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trọt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khu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0508">
                <a:off x="3846246" y="3730114"/>
                <a:ext cx="10595506" cy="2655920"/>
              </a:xfrm>
              <a:prstGeom prst="rect">
                <a:avLst/>
              </a:prstGeom>
              <a:blipFill>
                <a:blip r:embed="rId10"/>
                <a:stretch>
                  <a:fillRect l="-2838" r="-2497" b="-9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2541"/>
          <a:stretch/>
        </p:blipFill>
        <p:spPr>
          <a:xfrm rot="-301068">
            <a:off x="2743096" y="108577"/>
            <a:ext cx="3393655" cy="34512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32567">
            <a:off x="13481494" y="6955382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321555" y="1316483"/>
            <a:ext cx="294263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928">
            <a:off x="-1115377" y="6565248"/>
            <a:ext cx="5914642" cy="36670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51" flipH="1" flipV="1">
            <a:off x="554183" y="544556"/>
            <a:ext cx="18273814" cy="11067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4307">
            <a:off x="10647474" y="-33987"/>
            <a:ext cx="3617599" cy="1619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752">
            <a:off x="-383127" y="78832"/>
            <a:ext cx="5152634" cy="1395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2541"/>
          <a:stretch/>
        </p:blipFill>
        <p:spPr>
          <a:xfrm rot="-301068">
            <a:off x="571629" y="-1231001"/>
            <a:ext cx="2688824" cy="2734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2567">
            <a:off x="15159297" y="6267100"/>
            <a:ext cx="3886174" cy="460583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8369">
            <a:off x="10381623" y="314443"/>
            <a:ext cx="414930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64A3A-4E6C-4969-B241-258D0F6E26E7}"/>
              </a:ext>
            </a:extLst>
          </p:cNvPr>
          <p:cNvSpPr txBox="1"/>
          <p:nvPr/>
        </p:nvSpPr>
        <p:spPr>
          <a:xfrm>
            <a:off x="1620709" y="1315387"/>
            <a:ext cx="14084671" cy="886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Lập kế hoạch và tính toán theo các mục: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- Địa điểm và diện tích gieo trồng; sơ đồ khu vực trồng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- Thời gian gieo, trồng và dự kiến thu hoạch.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Giống và vật tư trồng trọt.</a:t>
            </a:r>
            <a:endParaRPr lang="en-US" sz="3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Thiết bị và dụng cụ trồng trọt</a:t>
            </a:r>
            <a:endParaRPr lang="en-US" sz="3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Số lượng nhân công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Quy trình kĩ thuật trồng trọt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Kinh phí đầu tư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Kế hoạch tiêu thụ sản phẩm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Tổng chi phí trồng trọt = chi phí nguyên vật liệu, dụng cụ + công </a:t>
            </a:r>
            <a:endParaRPr lang="en-US" sz="32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white"/>
                </a:solidFill>
                <a:cs typeface="Arial" panose="020B0604020202020204" pitchFamily="34" charset="0"/>
              </a:rPr>
              <a:t>lao động + chi phí khác.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endParaRPr lang="vi-VN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5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-121875" y="7283635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384061" y="9083992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078200" y="1445051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5846284" y="4054491"/>
            <a:ext cx="1042040" cy="77759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AFE1974E-7BAA-4844-9F3B-3EEAC2CA840D}"/>
              </a:ext>
            </a:extLst>
          </p:cNvPr>
          <p:cNvSpPr txBox="1"/>
          <p:nvPr/>
        </p:nvSpPr>
        <p:spPr>
          <a:xfrm>
            <a:off x="4989081" y="560012"/>
            <a:ext cx="8826601" cy="13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400" b="1" spc="-175" dirty="0">
                <a:solidFill>
                  <a:srgbClr val="FF0000"/>
                </a:solidFill>
              </a:rPr>
              <a:t>CÂU HỎI TRẮC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52436-17F1-46F0-919A-75E41C8D66EB}"/>
              </a:ext>
            </a:extLst>
          </p:cNvPr>
          <p:cNvSpPr txBox="1"/>
          <p:nvPr/>
        </p:nvSpPr>
        <p:spPr>
          <a:xfrm>
            <a:off x="3084122" y="2015678"/>
            <a:ext cx="12242526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4200" dirty="0">
                <a:cs typeface="Arial" panose="020B0604020202020204" pitchFamily="34" charset="0"/>
              </a:rPr>
              <a:t>Quy trình chế biến dưa chuột bao tử dầm giấm gồm mấy bước?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C15948D-EC70-46F3-B211-4D24F51B5648}"/>
              </a:ext>
            </a:extLst>
          </p:cNvPr>
          <p:cNvSpPr/>
          <p:nvPr/>
        </p:nvSpPr>
        <p:spPr>
          <a:xfrm>
            <a:off x="3092053" y="4499553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177B35F-2E5F-48D7-83EE-291B45B9A9D5}"/>
              </a:ext>
            </a:extLst>
          </p:cNvPr>
          <p:cNvSpPr/>
          <p:nvPr/>
        </p:nvSpPr>
        <p:spPr>
          <a:xfrm>
            <a:off x="3084122" y="6667520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01A248A2-F50A-45C0-9C4C-87E49C70C8AD}"/>
              </a:ext>
            </a:extLst>
          </p:cNvPr>
          <p:cNvSpPr/>
          <p:nvPr/>
        </p:nvSpPr>
        <p:spPr>
          <a:xfrm>
            <a:off x="9865881" y="4499553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 B. 2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F7803A50-CD02-4CAD-A7E0-342B192EA534}"/>
              </a:ext>
            </a:extLst>
          </p:cNvPr>
          <p:cNvSpPr/>
          <p:nvPr/>
        </p:nvSpPr>
        <p:spPr>
          <a:xfrm>
            <a:off x="9865881" y="6667520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6B6F033E-49E7-4CE2-B80A-27C27C4B5B6E}"/>
              </a:ext>
            </a:extLst>
          </p:cNvPr>
          <p:cNvSpPr/>
          <p:nvPr/>
        </p:nvSpPr>
        <p:spPr>
          <a:xfrm>
            <a:off x="9865880" y="6688845"/>
            <a:ext cx="5097427" cy="1616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D. 4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-121875" y="7283635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384061" y="9083992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078200" y="1445051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5846284" y="4054491"/>
            <a:ext cx="1042040" cy="77759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AFE1974E-7BAA-4844-9F3B-3EEAC2CA840D}"/>
              </a:ext>
            </a:extLst>
          </p:cNvPr>
          <p:cNvSpPr txBox="1"/>
          <p:nvPr/>
        </p:nvSpPr>
        <p:spPr>
          <a:xfrm>
            <a:off x="4953000" y="429290"/>
            <a:ext cx="8826601" cy="13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TRẮC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52436-17F1-46F0-919A-75E41C8D66EB}"/>
              </a:ext>
            </a:extLst>
          </p:cNvPr>
          <p:cNvSpPr txBox="1"/>
          <p:nvPr/>
        </p:nvSpPr>
        <p:spPr>
          <a:xfrm>
            <a:off x="3055972" y="2031211"/>
            <a:ext cx="12242526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 đầu tiên của quy trình trồng cam là: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C15948D-EC70-46F3-B211-4D24F51B5648}"/>
              </a:ext>
            </a:extLst>
          </p:cNvPr>
          <p:cNvSpPr/>
          <p:nvPr/>
        </p:nvSpPr>
        <p:spPr>
          <a:xfrm>
            <a:off x="3055972" y="4059934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Đào hố trồng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177B35F-2E5F-48D7-83EE-291B45B9A9D5}"/>
              </a:ext>
            </a:extLst>
          </p:cNvPr>
          <p:cNvSpPr/>
          <p:nvPr/>
        </p:nvSpPr>
        <p:spPr>
          <a:xfrm>
            <a:off x="3048041" y="6227901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Trồng cây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01A248A2-F50A-45C0-9C4C-87E49C70C8AD}"/>
              </a:ext>
            </a:extLst>
          </p:cNvPr>
          <p:cNvSpPr/>
          <p:nvPr/>
        </p:nvSpPr>
        <p:spPr>
          <a:xfrm>
            <a:off x="9829800" y="4059934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Bón phân lót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F7803A50-CD02-4CAD-A7E0-342B192EA534}"/>
              </a:ext>
            </a:extLst>
          </p:cNvPr>
          <p:cNvSpPr/>
          <p:nvPr/>
        </p:nvSpPr>
        <p:spPr>
          <a:xfrm>
            <a:off x="9829800" y="6227901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Tưới nước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6B6F033E-49E7-4CE2-B80A-27C27C4B5B6E}"/>
              </a:ext>
            </a:extLst>
          </p:cNvPr>
          <p:cNvSpPr/>
          <p:nvPr/>
        </p:nvSpPr>
        <p:spPr>
          <a:xfrm>
            <a:off x="3048040" y="4059934"/>
            <a:ext cx="5097427" cy="1616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Đào hố trồng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83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1198"/>
          <a:stretch>
            <a:fillRect/>
          </a:stretch>
        </p:blipFill>
        <p:spPr>
          <a:xfrm>
            <a:off x="3519270" y="1521414"/>
            <a:ext cx="11249461" cy="69965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2567">
            <a:off x="13878429" y="4245083"/>
            <a:ext cx="347186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3318" flipH="1">
            <a:off x="817070" y="4299447"/>
            <a:ext cx="347186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3437350" y="8134477"/>
            <a:ext cx="11331380" cy="1009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02879" y="2476515"/>
            <a:ext cx="7703519" cy="1349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9964" y="2540053"/>
            <a:ext cx="1860174" cy="18806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100558" y="2540053"/>
            <a:ext cx="1860174" cy="18806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87236" y="4230333"/>
            <a:ext cx="6913527" cy="2747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59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KĨ THUẬT TRỒNG TRỌT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1420">
            <a:off x="-238139" y="-3276582"/>
            <a:ext cx="19443313" cy="38157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597631" y="2888589"/>
            <a:ext cx="731401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6000" b="1" dirty="0">
                <a:solidFill>
                  <a:srgbClr val="FFF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0647" flipV="1">
            <a:off x="-237749" y="9716925"/>
            <a:ext cx="19443313" cy="38157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569696" y="8267711"/>
            <a:ext cx="5139392" cy="717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432922" y="-5002902"/>
            <a:ext cx="5139392" cy="717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-121875" y="7283635"/>
            <a:ext cx="1317130" cy="18211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384061" y="9083992"/>
            <a:ext cx="1042040" cy="777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>
            <a:off x="16078200" y="1445051"/>
            <a:ext cx="1317130" cy="18211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15846284" y="4054491"/>
            <a:ext cx="1042040" cy="777594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AFE1974E-7BAA-4844-9F3B-3EEAC2CA840D}"/>
              </a:ext>
            </a:extLst>
          </p:cNvPr>
          <p:cNvSpPr txBox="1"/>
          <p:nvPr/>
        </p:nvSpPr>
        <p:spPr>
          <a:xfrm>
            <a:off x="4953000" y="429290"/>
            <a:ext cx="8826601" cy="1324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TRẮC NGHIỆM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F52436-17F1-46F0-919A-75E41C8D66EB}"/>
              </a:ext>
            </a:extLst>
          </p:cNvPr>
          <p:cNvSpPr txBox="1"/>
          <p:nvPr/>
        </p:nvSpPr>
        <p:spPr>
          <a:xfrm>
            <a:off x="3055972" y="2031211"/>
            <a:ext cx="12242526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Có mấy kiểu giàn trồng cây?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EC15948D-EC70-46F3-B211-4D24F51B5648}"/>
              </a:ext>
            </a:extLst>
          </p:cNvPr>
          <p:cNvSpPr/>
          <p:nvPr/>
        </p:nvSpPr>
        <p:spPr>
          <a:xfrm>
            <a:off x="3055972" y="4059934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nl-NL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177B35F-2E5F-48D7-83EE-291B45B9A9D5}"/>
              </a:ext>
            </a:extLst>
          </p:cNvPr>
          <p:cNvSpPr/>
          <p:nvPr/>
        </p:nvSpPr>
        <p:spPr>
          <a:xfrm>
            <a:off x="3048041" y="6227901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nl-NL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01A248A2-F50A-45C0-9C4C-87E49C70C8AD}"/>
              </a:ext>
            </a:extLst>
          </p:cNvPr>
          <p:cNvSpPr/>
          <p:nvPr/>
        </p:nvSpPr>
        <p:spPr>
          <a:xfrm>
            <a:off x="9829800" y="4059934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500" dirty="0">
                <a:solidFill>
                  <a:prstClr val="black"/>
                </a:solidFill>
                <a:cs typeface="Arial" panose="020B0604020202020204" pitchFamily="34" charset="0"/>
              </a:rPr>
              <a:t> B. 2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F7803A50-CD02-4CAD-A7E0-342B192EA534}"/>
              </a:ext>
            </a:extLst>
          </p:cNvPr>
          <p:cNvSpPr/>
          <p:nvPr/>
        </p:nvSpPr>
        <p:spPr>
          <a:xfrm>
            <a:off x="9829800" y="6227901"/>
            <a:ext cx="5097427" cy="16169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500" dirty="0">
                <a:solidFill>
                  <a:prstClr val="black"/>
                </a:solidFill>
                <a:cs typeface="Arial" panose="020B0604020202020204" pitchFamily="34" charset="0"/>
              </a:rPr>
              <a:t> D. 4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6B6F033E-49E7-4CE2-B80A-27C27C4B5B6E}"/>
              </a:ext>
            </a:extLst>
          </p:cNvPr>
          <p:cNvSpPr/>
          <p:nvPr/>
        </p:nvSpPr>
        <p:spPr>
          <a:xfrm>
            <a:off x="9829799" y="6227901"/>
            <a:ext cx="5097427" cy="1616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nl-NL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4</a:t>
            </a:r>
            <a:endParaRPr lang="en-US" sz="3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31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2817362"/>
            <a:ext cx="11690187" cy="7439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44572" y="5475253"/>
            <a:ext cx="1911086" cy="2123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63624">
            <a:off x="1684822" y="2619041"/>
            <a:ext cx="5175215" cy="13255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00065">
            <a:off x="14263879" y="6619673"/>
            <a:ext cx="5914642" cy="36670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53279" flipV="1">
            <a:off x="-2121203" y="-1526953"/>
            <a:ext cx="5914642" cy="3667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714" flipV="1">
            <a:off x="14691909" y="4052531"/>
            <a:ext cx="2551214" cy="10204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7600" y="983428"/>
            <a:ext cx="8115300" cy="111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01563" y="4147913"/>
            <a:ext cx="8115300" cy="562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42" r="3273"/>
          <a:stretch>
            <a:fillRect/>
          </a:stretch>
        </p:blipFill>
        <p:spPr>
          <a:xfrm>
            <a:off x="4196377" y="7930764"/>
            <a:ext cx="9822239" cy="5939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8697" b="16165"/>
          <a:stretch>
            <a:fillRect/>
          </a:stretch>
        </p:blipFill>
        <p:spPr>
          <a:xfrm rot="-296385">
            <a:off x="1627353" y="5298479"/>
            <a:ext cx="1058925" cy="14641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732" r="3539" b="78058"/>
          <a:stretch>
            <a:fillRect/>
          </a:stretch>
        </p:blipFill>
        <p:spPr>
          <a:xfrm>
            <a:off x="286471" y="4856276"/>
            <a:ext cx="1042040" cy="7775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7708">
            <a:off x="-2496152" y="5969523"/>
            <a:ext cx="5207416" cy="60551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1068">
            <a:off x="15292300" y="6454795"/>
            <a:ext cx="5207416" cy="6055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76179">
            <a:off x="-3552702" y="-3731251"/>
            <a:ext cx="7320517" cy="72672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438" y="2654530"/>
            <a:ext cx="14540881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CẢM ƠN CÁC EM,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XIN CHÀO VÀ HẸN LẠI CÁC EM VÀO TIẾT HỌC TIẾP THEO!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76623">
            <a:off x="14941404" y="-3288554"/>
            <a:ext cx="7320517" cy="7267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-1695677" y="814146"/>
            <a:ext cx="7315200" cy="18487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35878">
            <a:off x="12518769" y="689264"/>
            <a:ext cx="7315200" cy="18487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697" b="16165"/>
          <a:stretch>
            <a:fillRect/>
          </a:stretch>
        </p:blipFill>
        <p:spPr>
          <a:xfrm>
            <a:off x="15753017" y="2384252"/>
            <a:ext cx="1361884" cy="18829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732" r="3539" b="78058"/>
          <a:stretch>
            <a:fillRect/>
          </a:stretch>
        </p:blipFill>
        <p:spPr>
          <a:xfrm>
            <a:off x="14133667" y="847059"/>
            <a:ext cx="1042040" cy="777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A8D4E4-42CA-95B8-1A88-96C821E85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01" y="5295818"/>
            <a:ext cx="6151472" cy="5326693"/>
          </a:xfrm>
          <a:prstGeom prst="rect">
            <a:avLst/>
          </a:prstGeom>
        </p:spPr>
      </p:pic>
      <p:sp>
        <p:nvSpPr>
          <p:cNvPr id="13" name="Cloud Callout 11">
            <a:extLst>
              <a:ext uri="{FF2B5EF4-FFF2-40B4-BE49-F238E27FC236}">
                <a16:creationId xmlns:a16="http://schemas.microsoft.com/office/drawing/2014/main" id="{5EAAA5AF-73FC-4D58-B9D5-467B0BE81E90}"/>
              </a:ext>
            </a:extLst>
          </p:cNvPr>
          <p:cNvSpPr/>
          <p:nvPr/>
        </p:nvSpPr>
        <p:spPr>
          <a:xfrm>
            <a:off x="6238217" y="984361"/>
            <a:ext cx="9097068" cy="4944522"/>
          </a:xfrm>
          <a:prstGeom prst="cloudCallout">
            <a:avLst>
              <a:gd name="adj1" fmla="val -48827"/>
              <a:gd name="adj2" fmla="val 4722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cs typeface="Arial" panose="020B0604020202020204" pitchFamily="34" charset="0"/>
              </a:rPr>
              <a:t>Hoàn thành sơ đồ theo mẫu dưới đây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E27F05-7B20-4E62-8E74-8C7B3399C8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9" t="35001" r="42916" b="34443"/>
          <a:stretch/>
        </p:blipFill>
        <p:spPr>
          <a:xfrm>
            <a:off x="2341616" y="4845597"/>
            <a:ext cx="4363984" cy="56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44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62000" y="800100"/>
            <a:ext cx="11071493" cy="5059329"/>
            <a:chOff x="-1433241" y="1318088"/>
            <a:chExt cx="11071493" cy="5059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433241" y="1318088"/>
              <a:ext cx="3505200" cy="958905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đất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5141313" y="4729769"/>
              <a:ext cx="4496939" cy="1647648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 TRÌNH TRỒNG TRỌT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263E0A6-8E32-4345-BFD7-5FD1B829DAB0}"/>
              </a:ext>
            </a:extLst>
          </p:cNvPr>
          <p:cNvSpPr/>
          <p:nvPr/>
        </p:nvSpPr>
        <p:spPr>
          <a:xfrm>
            <a:off x="796636" y="2185380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534738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10074624" y="1534738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hat,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22434" y="575833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198F8E-D871-40A5-BA9F-B1987B1FFFF2}"/>
              </a:ext>
            </a:extLst>
          </p:cNvPr>
          <p:cNvSpPr/>
          <p:nvPr/>
        </p:nvSpPr>
        <p:spPr>
          <a:xfrm>
            <a:off x="14122434" y="2185380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4687D0-5556-441D-993A-A353DA7832F4}"/>
              </a:ext>
            </a:extLst>
          </p:cNvPr>
          <p:cNvSpPr/>
          <p:nvPr/>
        </p:nvSpPr>
        <p:spPr>
          <a:xfrm>
            <a:off x="5257800" y="6888824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10074624" y="6853587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  <a:p>
            <a:pPr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21D438-AD2A-4C30-A71D-DFF84205075B}"/>
              </a:ext>
            </a:extLst>
          </p:cNvPr>
          <p:cNvSpPr/>
          <p:nvPr/>
        </p:nvSpPr>
        <p:spPr>
          <a:xfrm>
            <a:off x="778705" y="3876330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BA951E-FAB0-4C1B-9E77-51482941D161}"/>
              </a:ext>
            </a:extLst>
          </p:cNvPr>
          <p:cNvSpPr/>
          <p:nvPr/>
        </p:nvSpPr>
        <p:spPr>
          <a:xfrm>
            <a:off x="778705" y="5121324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108E61-E8B7-48E7-A3AE-4543226A634B}"/>
              </a:ext>
            </a:extLst>
          </p:cNvPr>
          <p:cNvSpPr/>
          <p:nvPr/>
        </p:nvSpPr>
        <p:spPr>
          <a:xfrm>
            <a:off x="778705" y="6424601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209C27-1A49-4EEB-BBFD-7BAE3ED13DB6}"/>
              </a:ext>
            </a:extLst>
          </p:cNvPr>
          <p:cNvSpPr/>
          <p:nvPr/>
        </p:nvSpPr>
        <p:spPr>
          <a:xfrm>
            <a:off x="778705" y="7675242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122434" y="7197958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D07368-2A5C-4150-95F5-B7B169B8D42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6803723" y="3182386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D5AF7F-9DDB-41B3-B5C0-7F63EF77DDCB}"/>
              </a:ext>
            </a:extLst>
          </p:cNvPr>
          <p:cNvCxnSpPr>
            <a:endCxn id="19" idx="2"/>
          </p:cNvCxnSpPr>
          <p:nvPr/>
        </p:nvCxnSpPr>
        <p:spPr>
          <a:xfrm flipV="1">
            <a:off x="10820400" y="3182386"/>
            <a:ext cx="800147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 flipV="1">
            <a:off x="4267200" y="1279553"/>
            <a:ext cx="990600" cy="10790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C24C1D2-70FD-4C7A-864E-5558CA70EDF8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4301836" y="2358562"/>
            <a:ext cx="955964" cy="306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 flipV="1">
            <a:off x="13166470" y="1055286"/>
            <a:ext cx="955964" cy="1303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CC913D-AF00-4AB0-BEFD-51DBFB7D16B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13166470" y="2358562"/>
            <a:ext cx="955964" cy="306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CBD22D-BB3F-49E5-903B-6A690964C9C1}"/>
              </a:ext>
            </a:extLst>
          </p:cNvPr>
          <p:cNvCxnSpPr>
            <a:endCxn id="23" idx="0"/>
          </p:cNvCxnSpPr>
          <p:nvPr/>
        </p:nvCxnSpPr>
        <p:spPr>
          <a:xfrm flipH="1">
            <a:off x="6803723" y="5859429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B2F49-72CB-4F05-AED5-23BCEDD2B7C5}"/>
              </a:ext>
            </a:extLst>
          </p:cNvPr>
          <p:cNvCxnSpPr>
            <a:endCxn id="24" idx="0"/>
          </p:cNvCxnSpPr>
          <p:nvPr/>
        </p:nvCxnSpPr>
        <p:spPr>
          <a:xfrm>
            <a:off x="10591800" y="5859429"/>
            <a:ext cx="1028747" cy="994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stCxn id="24" idx="3"/>
            <a:endCxn id="30" idx="1"/>
          </p:cNvCxnSpPr>
          <p:nvPr/>
        </p:nvCxnSpPr>
        <p:spPr>
          <a:xfrm>
            <a:off x="13166470" y="7677411"/>
            <a:ext cx="955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5DD734-A57F-40F5-9D62-F213D32DA5A0}"/>
              </a:ext>
            </a:extLst>
          </p:cNvPr>
          <p:cNvCxnSpPr>
            <a:stCxn id="7" idx="2"/>
          </p:cNvCxnSpPr>
          <p:nvPr/>
        </p:nvCxnSpPr>
        <p:spPr>
          <a:xfrm>
            <a:off x="9585024" y="5859429"/>
            <a:ext cx="16176" cy="44275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708DC90-0EE3-4353-879A-3B8A5651454E}"/>
              </a:ext>
            </a:extLst>
          </p:cNvPr>
          <p:cNvSpPr/>
          <p:nvPr/>
        </p:nvSpPr>
        <p:spPr>
          <a:xfrm>
            <a:off x="778705" y="8925883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2F5E71-2878-4AFB-994C-E1D52BFC7DA6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4301836" y="4355782"/>
            <a:ext cx="955964" cy="33568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A6BAE-E8D6-43E1-9CA0-E394FE4DB4BF}"/>
              </a:ext>
            </a:extLst>
          </p:cNvPr>
          <p:cNvCxnSpPr>
            <a:stCxn id="23" idx="1"/>
            <a:endCxn id="27" idx="3"/>
          </p:cNvCxnSpPr>
          <p:nvPr/>
        </p:nvCxnSpPr>
        <p:spPr>
          <a:xfrm flipH="1" flipV="1">
            <a:off x="4283905" y="5600777"/>
            <a:ext cx="973895" cy="21118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BDBB2-1715-4B27-AF73-B4A567FF4045}"/>
              </a:ext>
            </a:extLst>
          </p:cNvPr>
          <p:cNvCxnSpPr>
            <a:stCxn id="23" idx="1"/>
            <a:endCxn id="28" idx="3"/>
          </p:cNvCxnSpPr>
          <p:nvPr/>
        </p:nvCxnSpPr>
        <p:spPr>
          <a:xfrm flipH="1" flipV="1">
            <a:off x="4283905" y="6904054"/>
            <a:ext cx="973895" cy="8085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CE25FE-B1C4-49E4-953F-DBBE5417DDB7}"/>
              </a:ext>
            </a:extLst>
          </p:cNvPr>
          <p:cNvCxnSpPr>
            <a:stCxn id="23" idx="1"/>
            <a:endCxn id="29" idx="3"/>
          </p:cNvCxnSpPr>
          <p:nvPr/>
        </p:nvCxnSpPr>
        <p:spPr>
          <a:xfrm flipH="1">
            <a:off x="4283905" y="7712648"/>
            <a:ext cx="973895" cy="442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B32594-81D0-452E-890F-CEF0AB2788A0}"/>
              </a:ext>
            </a:extLst>
          </p:cNvPr>
          <p:cNvCxnSpPr>
            <a:stCxn id="23" idx="1"/>
            <a:endCxn id="31" idx="3"/>
          </p:cNvCxnSpPr>
          <p:nvPr/>
        </p:nvCxnSpPr>
        <p:spPr>
          <a:xfrm flipH="1">
            <a:off x="4283905" y="7712648"/>
            <a:ext cx="973895" cy="1692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96636" y="1159884"/>
            <a:ext cx="11166764" cy="4193507"/>
            <a:chOff x="-1398605" y="2183910"/>
            <a:chExt cx="11166764" cy="419350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398605" y="2183910"/>
              <a:ext cx="3505200" cy="1385280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luống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4205560" y="4729769"/>
              <a:ext cx="5562599" cy="1647648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 DỤNG GIỚI HÓA TRONG TRỒNG TRỌT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028700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10074624" y="1028700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91707" y="1183267"/>
            <a:ext cx="3505200" cy="133851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4687D0-5556-441D-993A-A353DA7832F4}"/>
              </a:ext>
            </a:extLst>
          </p:cNvPr>
          <p:cNvSpPr/>
          <p:nvPr/>
        </p:nvSpPr>
        <p:spPr>
          <a:xfrm>
            <a:off x="5257800" y="6382786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10074624" y="6347549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21D438-AD2A-4C30-A71D-DFF84205075B}"/>
              </a:ext>
            </a:extLst>
          </p:cNvPr>
          <p:cNvSpPr/>
          <p:nvPr/>
        </p:nvSpPr>
        <p:spPr>
          <a:xfrm>
            <a:off x="181207" y="6111630"/>
            <a:ext cx="3844636" cy="211948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x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122434" y="6382786"/>
            <a:ext cx="3505200" cy="1612410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D07368-2A5C-4150-95F5-B7B169B8D42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6803723" y="2676348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D5AF7F-9DDB-41B3-B5C0-7F63EF77DDCB}"/>
              </a:ext>
            </a:extLst>
          </p:cNvPr>
          <p:cNvCxnSpPr>
            <a:endCxn id="19" idx="2"/>
          </p:cNvCxnSpPr>
          <p:nvPr/>
        </p:nvCxnSpPr>
        <p:spPr>
          <a:xfrm flipV="1">
            <a:off x="10820400" y="2676348"/>
            <a:ext cx="800147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>
            <a:off x="4301836" y="1852524"/>
            <a:ext cx="955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13166470" y="1852524"/>
            <a:ext cx="1025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CBD22D-BB3F-49E5-903B-6A690964C9C1}"/>
              </a:ext>
            </a:extLst>
          </p:cNvPr>
          <p:cNvCxnSpPr>
            <a:endCxn id="23" idx="0"/>
          </p:cNvCxnSpPr>
          <p:nvPr/>
        </p:nvCxnSpPr>
        <p:spPr>
          <a:xfrm flipH="1">
            <a:off x="6803723" y="5353391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B2F49-72CB-4F05-AED5-23BCEDD2B7C5}"/>
              </a:ext>
            </a:extLst>
          </p:cNvPr>
          <p:cNvCxnSpPr>
            <a:endCxn id="24" idx="0"/>
          </p:cNvCxnSpPr>
          <p:nvPr/>
        </p:nvCxnSpPr>
        <p:spPr>
          <a:xfrm>
            <a:off x="10591800" y="5353391"/>
            <a:ext cx="1028747" cy="994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>
            <a:off x="13166470" y="7171373"/>
            <a:ext cx="955964" cy="176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333F04-FEAE-47E9-81EA-415665C49A38}"/>
              </a:ext>
            </a:extLst>
          </p:cNvPr>
          <p:cNvCxnSpPr>
            <a:stCxn id="23" idx="1"/>
          </p:cNvCxnSpPr>
          <p:nvPr/>
        </p:nvCxnSpPr>
        <p:spPr>
          <a:xfrm flipH="1">
            <a:off x="4018916" y="7206610"/>
            <a:ext cx="12388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9A8FB-DDD9-4B9F-A524-E8EE01EC064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144000" y="0"/>
            <a:ext cx="38101" cy="3705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349A19-0142-4204-BE10-8E159B45891A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182101" y="5353391"/>
            <a:ext cx="86590" cy="4995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9699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96636" y="1159884"/>
            <a:ext cx="11776363" cy="4561592"/>
            <a:chOff x="-1398605" y="2183910"/>
            <a:chExt cx="11776363" cy="456159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398605" y="2183910"/>
              <a:ext cx="3505200" cy="896002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nghệ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robot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3824559" y="4291210"/>
              <a:ext cx="6553199" cy="2454292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ỨNG DỤNG CÔNG NGHỆ CAO TRONG THU HOẠCH, BẢO QUẢN, CHẾ BIẾN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028700"/>
            <a:ext cx="3505200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9730543" y="1028700"/>
            <a:ext cx="3435927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91707" y="1183267"/>
            <a:ext cx="3505200" cy="1338514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7578435" y="6407901"/>
            <a:ext cx="3435927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2439107" y="6407901"/>
            <a:ext cx="3505200" cy="1612410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 flipV="1">
            <a:off x="4301836" y="1607885"/>
            <a:ext cx="955964" cy="244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>
            <a:off x="13166470" y="1852524"/>
            <a:ext cx="1025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11014362" y="7214106"/>
            <a:ext cx="1424745" cy="17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3FEA92-A191-4506-9A37-517ED8F6AA9C}"/>
              </a:ext>
            </a:extLst>
          </p:cNvPr>
          <p:cNvSpPr/>
          <p:nvPr/>
        </p:nvSpPr>
        <p:spPr>
          <a:xfrm>
            <a:off x="1070173" y="2325585"/>
            <a:ext cx="2948743" cy="144631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A2A4B0D-0D33-43A8-A03B-D9FD3EA92A0F}"/>
              </a:ext>
            </a:extLst>
          </p:cNvPr>
          <p:cNvSpPr/>
          <p:nvPr/>
        </p:nvSpPr>
        <p:spPr>
          <a:xfrm>
            <a:off x="796636" y="4061288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6EBB79B-CF12-42D5-BE8C-703874E60B37}"/>
              </a:ext>
            </a:extLst>
          </p:cNvPr>
          <p:cNvSpPr/>
          <p:nvPr/>
        </p:nvSpPr>
        <p:spPr>
          <a:xfrm>
            <a:off x="796636" y="5251005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36508C6-EF7C-4D5D-85DE-1B75746D80D7}"/>
              </a:ext>
            </a:extLst>
          </p:cNvPr>
          <p:cNvSpPr/>
          <p:nvPr/>
        </p:nvSpPr>
        <p:spPr>
          <a:xfrm>
            <a:off x="14191707" y="2819183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0737EE7-6F7E-4A7C-9E47-FB5A74D3B3F0}"/>
              </a:ext>
            </a:extLst>
          </p:cNvPr>
          <p:cNvSpPr/>
          <p:nvPr/>
        </p:nvSpPr>
        <p:spPr>
          <a:xfrm>
            <a:off x="14191707" y="4061288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8C6D7A-2DB2-48AA-B49D-03E176FC7B4B}"/>
              </a:ext>
            </a:extLst>
          </p:cNvPr>
          <p:cNvSpPr/>
          <p:nvPr/>
        </p:nvSpPr>
        <p:spPr>
          <a:xfrm>
            <a:off x="12439107" y="8414192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A4047D-3839-45FB-B2BF-AA4693842A0A}"/>
              </a:ext>
            </a:extLst>
          </p:cNvPr>
          <p:cNvCxnSpPr>
            <a:stCxn id="24" idx="3"/>
            <a:endCxn id="20" idx="1"/>
          </p:cNvCxnSpPr>
          <p:nvPr/>
        </p:nvCxnSpPr>
        <p:spPr>
          <a:xfrm>
            <a:off x="11014362" y="7231725"/>
            <a:ext cx="1424745" cy="16304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88ABE9-1B44-4386-A00B-68E80A3AA1E4}"/>
              </a:ext>
            </a:extLst>
          </p:cNvPr>
          <p:cNvCxnSpPr>
            <a:stCxn id="18" idx="1"/>
            <a:endCxn id="39" idx="3"/>
          </p:cNvCxnSpPr>
          <p:nvPr/>
        </p:nvCxnSpPr>
        <p:spPr>
          <a:xfrm flipH="1">
            <a:off x="4018916" y="1852524"/>
            <a:ext cx="1238884" cy="1196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FD4DD7-CCC0-43F7-981D-381F503590A2}"/>
              </a:ext>
            </a:extLst>
          </p:cNvPr>
          <p:cNvCxnSpPr>
            <a:stCxn id="18" idx="1"/>
            <a:endCxn id="40" idx="3"/>
          </p:cNvCxnSpPr>
          <p:nvPr/>
        </p:nvCxnSpPr>
        <p:spPr>
          <a:xfrm flipH="1">
            <a:off x="4301836" y="1852524"/>
            <a:ext cx="955964" cy="2656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982F5D-1CF8-4E89-B46E-05F1C48D17BF}"/>
              </a:ext>
            </a:extLst>
          </p:cNvPr>
          <p:cNvCxnSpPr>
            <a:stCxn id="18" idx="1"/>
            <a:endCxn id="41" idx="3"/>
          </p:cNvCxnSpPr>
          <p:nvPr/>
        </p:nvCxnSpPr>
        <p:spPr>
          <a:xfrm flipH="1">
            <a:off x="4301836" y="1852524"/>
            <a:ext cx="955964" cy="38464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1988FF-B659-4253-BC67-AD37AB88C835}"/>
              </a:ext>
            </a:extLst>
          </p:cNvPr>
          <p:cNvCxnSpPr>
            <a:endCxn id="18" idx="2"/>
          </p:cNvCxnSpPr>
          <p:nvPr/>
        </p:nvCxnSpPr>
        <p:spPr>
          <a:xfrm flipH="1" flipV="1">
            <a:off x="7010400" y="2676348"/>
            <a:ext cx="524198" cy="5791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0096C5-F772-4814-9167-A8BE358D1F8C}"/>
              </a:ext>
            </a:extLst>
          </p:cNvPr>
          <p:cNvCxnSpPr>
            <a:endCxn id="19" idx="2"/>
          </p:cNvCxnSpPr>
          <p:nvPr/>
        </p:nvCxnSpPr>
        <p:spPr>
          <a:xfrm flipV="1">
            <a:off x="10591800" y="2676348"/>
            <a:ext cx="856707" cy="5908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F3637E-4925-43B8-A560-D6395ACC1EB3}"/>
              </a:ext>
            </a:extLst>
          </p:cNvPr>
          <p:cNvCxnSpPr>
            <a:stCxn id="19" idx="3"/>
            <a:endCxn id="43" idx="1"/>
          </p:cNvCxnSpPr>
          <p:nvPr/>
        </p:nvCxnSpPr>
        <p:spPr>
          <a:xfrm>
            <a:off x="13166470" y="1852524"/>
            <a:ext cx="1025237" cy="1414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F1F0B0-24CC-4843-B5E7-5D9CAE9F6064}"/>
              </a:ext>
            </a:extLst>
          </p:cNvPr>
          <p:cNvCxnSpPr>
            <a:stCxn id="19" idx="3"/>
            <a:endCxn id="44" idx="1"/>
          </p:cNvCxnSpPr>
          <p:nvPr/>
        </p:nvCxnSpPr>
        <p:spPr>
          <a:xfrm>
            <a:off x="13166470" y="1852524"/>
            <a:ext cx="1025237" cy="2656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594493-6032-44F5-A6C9-69DB6C47E57D}"/>
              </a:ext>
            </a:extLst>
          </p:cNvPr>
          <p:cNvCxnSpPr>
            <a:stCxn id="7" idx="2"/>
            <a:endCxn id="24" idx="0"/>
          </p:cNvCxnSpPr>
          <p:nvPr/>
        </p:nvCxnSpPr>
        <p:spPr>
          <a:xfrm flipH="1">
            <a:off x="9296399" y="5721476"/>
            <a:ext cx="1" cy="686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9FB7B7-71E8-4DB6-85E1-4FE1EBA71C61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9296399" y="0"/>
            <a:ext cx="1" cy="3267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00F637-9410-47C4-BD6D-CCAC597DB4FE}"/>
              </a:ext>
            </a:extLst>
          </p:cNvPr>
          <p:cNvSpPr/>
          <p:nvPr/>
        </p:nvSpPr>
        <p:spPr>
          <a:xfrm>
            <a:off x="14191707" y="5234594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35491-3558-41A3-AB95-C0E8B49FE1C7}"/>
              </a:ext>
            </a:extLst>
          </p:cNvPr>
          <p:cNvCxnSpPr>
            <a:stCxn id="19" idx="3"/>
            <a:endCxn id="31" idx="1"/>
          </p:cNvCxnSpPr>
          <p:nvPr/>
        </p:nvCxnSpPr>
        <p:spPr>
          <a:xfrm>
            <a:off x="13166470" y="1852524"/>
            <a:ext cx="1025237" cy="38300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3020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524198" y="99924"/>
            <a:ext cx="12048801" cy="5621552"/>
            <a:chOff x="-1671043" y="1123950"/>
            <a:chExt cx="12048801" cy="56215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671043" y="1123950"/>
              <a:ext cx="3505200" cy="3505200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điểm,thời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r>
                <a:rPr lang="vi-VN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3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3824559" y="4291210"/>
              <a:ext cx="6553199" cy="2454292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LẬP KẾ HOẠCH VÀ TÍNH TOÁN CHI PHÍ TRỒNG TRỌT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028700"/>
            <a:ext cx="3505200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9776657" y="6544829"/>
            <a:ext cx="3435927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191707" y="4494330"/>
            <a:ext cx="3505200" cy="1612410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 flipV="1">
            <a:off x="13212584" y="5300535"/>
            <a:ext cx="979123" cy="20681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8C6D7A-2DB2-48AA-B49D-03E176FC7B4B}"/>
              </a:ext>
            </a:extLst>
          </p:cNvPr>
          <p:cNvSpPr/>
          <p:nvPr/>
        </p:nvSpPr>
        <p:spPr>
          <a:xfrm>
            <a:off x="14191707" y="7692090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A4047D-3839-45FB-B2BF-AA4693842A0A}"/>
              </a:ext>
            </a:extLst>
          </p:cNvPr>
          <p:cNvCxnSpPr>
            <a:stCxn id="24" idx="3"/>
            <a:endCxn id="20" idx="1"/>
          </p:cNvCxnSpPr>
          <p:nvPr/>
        </p:nvCxnSpPr>
        <p:spPr>
          <a:xfrm>
            <a:off x="13212584" y="7368653"/>
            <a:ext cx="979123" cy="7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1988FF-B659-4253-BC67-AD37AB88C835}"/>
              </a:ext>
            </a:extLst>
          </p:cNvPr>
          <p:cNvCxnSpPr>
            <a:endCxn id="18" idx="2"/>
          </p:cNvCxnSpPr>
          <p:nvPr/>
        </p:nvCxnSpPr>
        <p:spPr>
          <a:xfrm flipH="1" flipV="1">
            <a:off x="7010400" y="2676348"/>
            <a:ext cx="524198" cy="5791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0D95A8B-8B69-46D0-B3BB-39C331F41AB3}"/>
              </a:ext>
            </a:extLst>
          </p:cNvPr>
          <p:cNvSpPr/>
          <p:nvPr/>
        </p:nvSpPr>
        <p:spPr>
          <a:xfrm>
            <a:off x="14191707" y="6435661"/>
            <a:ext cx="3505200" cy="896002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774C96F-96EF-48AB-94AA-C80B7002F05D}"/>
              </a:ext>
            </a:extLst>
          </p:cNvPr>
          <p:cNvCxnSpPr>
            <a:endCxn id="24" idx="0"/>
          </p:cNvCxnSpPr>
          <p:nvPr/>
        </p:nvCxnSpPr>
        <p:spPr>
          <a:xfrm>
            <a:off x="10896600" y="5721476"/>
            <a:ext cx="598021" cy="8233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3729E3-3764-4159-882A-C94880E6AD9C}"/>
              </a:ext>
            </a:extLst>
          </p:cNvPr>
          <p:cNvCxnSpPr>
            <a:stCxn id="24" idx="3"/>
            <a:endCxn id="45" idx="1"/>
          </p:cNvCxnSpPr>
          <p:nvPr/>
        </p:nvCxnSpPr>
        <p:spPr>
          <a:xfrm flipV="1">
            <a:off x="13212584" y="6883662"/>
            <a:ext cx="979123" cy="484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07D58-8180-4C59-A93C-6243F4BE9286}"/>
              </a:ext>
            </a:extLst>
          </p:cNvPr>
          <p:cNvCxnSpPr>
            <a:stCxn id="18" idx="1"/>
            <a:endCxn id="8" idx="3"/>
          </p:cNvCxnSpPr>
          <p:nvPr/>
        </p:nvCxnSpPr>
        <p:spPr>
          <a:xfrm flipH="1">
            <a:off x="4029398" y="1852524"/>
            <a:ext cx="122840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484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71F46-62C4-5939-911E-609CAD2D1E04}"/>
              </a:ext>
            </a:extLst>
          </p:cNvPr>
          <p:cNvGrpSpPr/>
          <p:nvPr/>
        </p:nvGrpSpPr>
        <p:grpSpPr>
          <a:xfrm>
            <a:off x="762000" y="800100"/>
            <a:ext cx="11071493" cy="5059329"/>
            <a:chOff x="-1433241" y="1318088"/>
            <a:chExt cx="11071493" cy="50593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12CD6-8D1B-9C3F-6DC4-0D7280028810}"/>
                </a:ext>
              </a:extLst>
            </p:cNvPr>
            <p:cNvSpPr/>
            <p:nvPr/>
          </p:nvSpPr>
          <p:spPr>
            <a:xfrm>
              <a:off x="-1433241" y="1318088"/>
              <a:ext cx="3505200" cy="958905"/>
            </a:xfrm>
            <a:prstGeom prst="roundRect">
              <a:avLst>
                <a:gd name="adj" fmla="val 8001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đất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43EFF6-F8AF-3E3E-4E5E-2B81C2C7B32C}"/>
                </a:ext>
              </a:extLst>
            </p:cNvPr>
            <p:cNvSpPr/>
            <p:nvPr/>
          </p:nvSpPr>
          <p:spPr>
            <a:xfrm>
              <a:off x="5141313" y="4729769"/>
              <a:ext cx="4496939" cy="1647648"/>
            </a:xfrm>
            <a:prstGeom prst="roundRect">
              <a:avLst>
                <a:gd name="adj" fmla="val 80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QUY TRÌNH TRỒNG TRỌT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263E0A6-8E32-4345-BFD7-5FD1B829DAB0}"/>
              </a:ext>
            </a:extLst>
          </p:cNvPr>
          <p:cNvSpPr/>
          <p:nvPr/>
        </p:nvSpPr>
        <p:spPr>
          <a:xfrm>
            <a:off x="796636" y="2185380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lót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F59B53-58D7-48DF-A5F3-6C0254AD97AA}"/>
              </a:ext>
            </a:extLst>
          </p:cNvPr>
          <p:cNvSpPr/>
          <p:nvPr/>
        </p:nvSpPr>
        <p:spPr>
          <a:xfrm>
            <a:off x="5257800" y="1534738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lót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57FDB1-80BB-4862-A124-BA2989434A7C}"/>
              </a:ext>
            </a:extLst>
          </p:cNvPr>
          <p:cNvSpPr/>
          <p:nvPr/>
        </p:nvSpPr>
        <p:spPr>
          <a:xfrm>
            <a:off x="10074624" y="1534738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hat,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8F0D77-C653-44E9-B09C-8A173CB8FFC2}"/>
              </a:ext>
            </a:extLst>
          </p:cNvPr>
          <p:cNvSpPr/>
          <p:nvPr/>
        </p:nvSpPr>
        <p:spPr>
          <a:xfrm>
            <a:off x="14122434" y="575833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198F8E-D871-40A5-BA9F-B1987B1FFFF2}"/>
              </a:ext>
            </a:extLst>
          </p:cNvPr>
          <p:cNvSpPr/>
          <p:nvPr/>
        </p:nvSpPr>
        <p:spPr>
          <a:xfrm>
            <a:off x="14122434" y="2185380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4687D0-5556-441D-993A-A353DA7832F4}"/>
              </a:ext>
            </a:extLst>
          </p:cNvPr>
          <p:cNvSpPr/>
          <p:nvPr/>
        </p:nvSpPr>
        <p:spPr>
          <a:xfrm>
            <a:off x="5257800" y="6888824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2CABED-B388-4CB8-8EF1-901835B22A4F}"/>
              </a:ext>
            </a:extLst>
          </p:cNvPr>
          <p:cNvSpPr/>
          <p:nvPr/>
        </p:nvSpPr>
        <p:spPr>
          <a:xfrm>
            <a:off x="10074624" y="6853587"/>
            <a:ext cx="3091846" cy="1647648"/>
          </a:xfrm>
          <a:prstGeom prst="roundRect">
            <a:avLst>
              <a:gd name="adj" fmla="val 80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21D438-AD2A-4C30-A71D-DFF84205075B}"/>
              </a:ext>
            </a:extLst>
          </p:cNvPr>
          <p:cNvSpPr/>
          <p:nvPr/>
        </p:nvSpPr>
        <p:spPr>
          <a:xfrm>
            <a:off x="796636" y="3785597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BA951E-FAB0-4C1B-9E77-51482941D161}"/>
              </a:ext>
            </a:extLst>
          </p:cNvPr>
          <p:cNvSpPr/>
          <p:nvPr/>
        </p:nvSpPr>
        <p:spPr>
          <a:xfrm>
            <a:off x="796636" y="5030591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108E61-E8B7-48E7-A3AE-4543226A634B}"/>
              </a:ext>
            </a:extLst>
          </p:cNvPr>
          <p:cNvSpPr/>
          <p:nvPr/>
        </p:nvSpPr>
        <p:spPr>
          <a:xfrm>
            <a:off x="796636" y="6272857"/>
            <a:ext cx="3505200" cy="1423571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209C27-1A49-4EEB-BBFD-7BAE3ED13DB6}"/>
              </a:ext>
            </a:extLst>
          </p:cNvPr>
          <p:cNvSpPr/>
          <p:nvPr/>
        </p:nvSpPr>
        <p:spPr>
          <a:xfrm>
            <a:off x="796636" y="7967988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37471A8-35F4-402A-980C-570B191835F8}"/>
              </a:ext>
            </a:extLst>
          </p:cNvPr>
          <p:cNvSpPr/>
          <p:nvPr/>
        </p:nvSpPr>
        <p:spPr>
          <a:xfrm>
            <a:off x="14122434" y="7197958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D07368-2A5C-4150-95F5-B7B169B8D424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6803723" y="3182386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D5AF7F-9DDB-41B3-B5C0-7F63EF77DDCB}"/>
              </a:ext>
            </a:extLst>
          </p:cNvPr>
          <p:cNvCxnSpPr>
            <a:endCxn id="19" idx="2"/>
          </p:cNvCxnSpPr>
          <p:nvPr/>
        </p:nvCxnSpPr>
        <p:spPr>
          <a:xfrm flipV="1">
            <a:off x="10820400" y="3182386"/>
            <a:ext cx="800147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FC239A-3491-41D5-9FC3-9A75ABC12066}"/>
              </a:ext>
            </a:extLst>
          </p:cNvPr>
          <p:cNvCxnSpPr>
            <a:cxnSpLocks/>
            <a:stCxn id="18" idx="1"/>
            <a:endCxn id="8" idx="3"/>
          </p:cNvCxnSpPr>
          <p:nvPr/>
        </p:nvCxnSpPr>
        <p:spPr>
          <a:xfrm flipH="1" flipV="1">
            <a:off x="4267200" y="1279553"/>
            <a:ext cx="990600" cy="10790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C24C1D2-70FD-4C7A-864E-5558CA70EDF8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4301836" y="2358562"/>
            <a:ext cx="955964" cy="306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3DCE01-1F7C-4014-BD15-E4D26E4C6470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 flipV="1">
            <a:off x="13166470" y="1055286"/>
            <a:ext cx="955964" cy="1303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FCC913D-AF00-4AB0-BEFD-51DBFB7D16B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13166470" y="2358562"/>
            <a:ext cx="955964" cy="306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0CBD22D-BB3F-49E5-903B-6A690964C9C1}"/>
              </a:ext>
            </a:extLst>
          </p:cNvPr>
          <p:cNvCxnSpPr>
            <a:endCxn id="23" idx="0"/>
          </p:cNvCxnSpPr>
          <p:nvPr/>
        </p:nvCxnSpPr>
        <p:spPr>
          <a:xfrm flipH="1">
            <a:off x="6803723" y="5859429"/>
            <a:ext cx="1545923" cy="1029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8BB2F49-72CB-4F05-AED5-23BCEDD2B7C5}"/>
              </a:ext>
            </a:extLst>
          </p:cNvPr>
          <p:cNvCxnSpPr>
            <a:endCxn id="24" idx="0"/>
          </p:cNvCxnSpPr>
          <p:nvPr/>
        </p:nvCxnSpPr>
        <p:spPr>
          <a:xfrm>
            <a:off x="10591800" y="5859429"/>
            <a:ext cx="1028747" cy="994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9216DCE-B0BD-4F57-83CE-5D645383C59F}"/>
              </a:ext>
            </a:extLst>
          </p:cNvPr>
          <p:cNvCxnSpPr>
            <a:stCxn id="24" idx="3"/>
            <a:endCxn id="30" idx="1"/>
          </p:cNvCxnSpPr>
          <p:nvPr/>
        </p:nvCxnSpPr>
        <p:spPr>
          <a:xfrm>
            <a:off x="13166470" y="7677411"/>
            <a:ext cx="9559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5DD734-A57F-40F5-9D62-F213D32DA5A0}"/>
              </a:ext>
            </a:extLst>
          </p:cNvPr>
          <p:cNvCxnSpPr>
            <a:stCxn id="7" idx="2"/>
          </p:cNvCxnSpPr>
          <p:nvPr/>
        </p:nvCxnSpPr>
        <p:spPr>
          <a:xfrm>
            <a:off x="9585024" y="5859429"/>
            <a:ext cx="16176" cy="44275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DF7DD8-B072-4A4B-A29A-5FC6B0316F59}"/>
              </a:ext>
            </a:extLst>
          </p:cNvPr>
          <p:cNvCxnSpPr>
            <a:stCxn id="23" idx="1"/>
            <a:endCxn id="26" idx="3"/>
          </p:cNvCxnSpPr>
          <p:nvPr/>
        </p:nvCxnSpPr>
        <p:spPr>
          <a:xfrm flipH="1" flipV="1">
            <a:off x="4301836" y="4265050"/>
            <a:ext cx="955964" cy="3447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85166A-A5E4-40AB-8948-F4766C8E187C}"/>
              </a:ext>
            </a:extLst>
          </p:cNvPr>
          <p:cNvCxnSpPr>
            <a:stCxn id="23" idx="1"/>
            <a:endCxn id="27" idx="3"/>
          </p:cNvCxnSpPr>
          <p:nvPr/>
        </p:nvCxnSpPr>
        <p:spPr>
          <a:xfrm flipH="1" flipV="1">
            <a:off x="4301836" y="5510044"/>
            <a:ext cx="955964" cy="22026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837D44-D1FA-4D9C-B75F-7F2CF8C534AF}"/>
              </a:ext>
            </a:extLst>
          </p:cNvPr>
          <p:cNvCxnSpPr>
            <a:stCxn id="23" idx="1"/>
            <a:endCxn id="28" idx="3"/>
          </p:cNvCxnSpPr>
          <p:nvPr/>
        </p:nvCxnSpPr>
        <p:spPr>
          <a:xfrm flipH="1" flipV="1">
            <a:off x="4301836" y="6984643"/>
            <a:ext cx="955964" cy="7280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7E2ED0-DB9A-44E4-BDC8-831321CB42A3}"/>
              </a:ext>
            </a:extLst>
          </p:cNvPr>
          <p:cNvCxnSpPr>
            <a:stCxn id="23" idx="1"/>
            <a:endCxn id="29" idx="3"/>
          </p:cNvCxnSpPr>
          <p:nvPr/>
        </p:nvCxnSpPr>
        <p:spPr>
          <a:xfrm flipH="1">
            <a:off x="4301836" y="7712648"/>
            <a:ext cx="955964" cy="7347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1F00695-A47A-4342-9836-4B1B75464A54}"/>
              </a:ext>
            </a:extLst>
          </p:cNvPr>
          <p:cNvSpPr/>
          <p:nvPr/>
        </p:nvSpPr>
        <p:spPr>
          <a:xfrm>
            <a:off x="796636" y="9171027"/>
            <a:ext cx="3505200" cy="958905"/>
          </a:xfrm>
          <a:prstGeom prst="roundRect">
            <a:avLst>
              <a:gd name="adj" fmla="val 800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35E229-64DB-4072-B1A7-135990DD97CB}"/>
              </a:ext>
            </a:extLst>
          </p:cNvPr>
          <p:cNvCxnSpPr>
            <a:stCxn id="23" idx="1"/>
            <a:endCxn id="44" idx="3"/>
          </p:cNvCxnSpPr>
          <p:nvPr/>
        </p:nvCxnSpPr>
        <p:spPr>
          <a:xfrm flipH="1">
            <a:off x="4301836" y="7712648"/>
            <a:ext cx="955964" cy="19378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8764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1654</Words>
  <PresentationFormat>Custom</PresentationFormat>
  <Paragraphs>221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2022-12-21T07:50:08Z</dcterms:modified>
  <dc:identifier>DAFES5QSdiY</dc:identifier>
</cp:coreProperties>
</file>