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71" r:id="rId3"/>
    <p:sldId id="256" r:id="rId4"/>
    <p:sldId id="262" r:id="rId5"/>
    <p:sldId id="257" r:id="rId6"/>
    <p:sldId id="259" r:id="rId7"/>
    <p:sldId id="260" r:id="rId8"/>
    <p:sldId id="263" r:id="rId9"/>
    <p:sldId id="264" r:id="rId10"/>
    <p:sldId id="265" r:id="rId11"/>
    <p:sldId id="266" r:id="rId12"/>
    <p:sldId id="267" r:id="rId13"/>
    <p:sldId id="270" r:id="rId14"/>
    <p:sldId id="269" r:id="rId15"/>
    <p:sldId id="425" r:id="rId16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VNI Brush" pitchFamily="2" charset="0"/>
      <p: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E86189"/>
    <a:srgbClr val="FCDC22"/>
    <a:srgbClr val="FBDA21"/>
    <a:srgbClr val="FBE230"/>
    <a:srgbClr val="FF0300"/>
    <a:srgbClr val="FF0000"/>
    <a:srgbClr val="4B731F"/>
    <a:srgbClr val="860000"/>
    <a:srgbClr val="E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2" autoAdjust="0"/>
    <p:restoredTop sz="94660"/>
  </p:normalViewPr>
  <p:slideViewPr>
    <p:cSldViewPr snapToGrid="0">
      <p:cViewPr varScale="1">
        <p:scale>
          <a:sx n="66" d="100"/>
          <a:sy n="66" d="100"/>
        </p:scale>
        <p:origin x="89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3453-03E5-446C-8EFE-AFB68EB87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E4D805-86B9-435C-99C1-65AE63E28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1B533-E632-4315-B3FD-8D7A361D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12E30-B00E-4F97-87E8-A21741F1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17D20-A33D-47D6-BCE5-BD1BFB46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3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C402B-E5C2-4B64-AC86-E8BBC805C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817C1F-0965-4CBE-B8BD-08A6CC14E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AB84C-6736-4357-9F21-E89ACC3A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4744A-A472-4774-8498-354BAC3F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5DDDF-005B-47FA-83AF-C1B011A6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36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482865-CB6A-4249-B90C-40F1FB926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11159-9FB9-4199-9E37-6BEEF4608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1C279-D2B6-4A74-8CE5-49FBE521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48E3D-C212-4072-9DF4-2F17252C0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8F69F-9C45-4CCB-B844-8CBA34C3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1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97074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76728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588712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65645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81513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10029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254224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02086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49597-126E-4120-B867-7061857E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BDF54-E964-4BAB-BC54-BFAB16767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03D11-C40A-445B-971F-464ECFDA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69D4C-2415-4662-B1E3-6E11CF94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2C74B-A65C-48F9-B99E-3B78737E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925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085567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024944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40206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FCC85-7140-4F9A-8573-CEA3E870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95D08-E542-4EFA-A189-12DC5E6CF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85B2E-5558-4AB2-8EE7-CDDF2D523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76913-D56C-42A8-A6CD-B859FDFA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9D959-971E-4635-9481-C1D75006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942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873F5-9EF0-4D12-90A5-668DD8DE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2F9CA-2836-4ACD-A8D4-1C96E4D40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0C9C04-5D06-4911-A127-EF8EB17C7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2CD891-6B8E-4F03-B2F4-4315C244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9B1797-B54C-4027-91A1-573DDFB8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80102E-680A-47D8-855C-B24C5385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38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2C4F1-59B4-432E-A036-AC81128B6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835EF-A9C8-42ED-A3D9-7A3A4A95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5EC655-D851-4A3B-ABD4-E480B5E33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4163A0-EF1D-45C6-A429-21F420604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D3AD5B-F5A4-471C-9729-A13BA6FA8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06E56A-EE4B-4B8C-AFCF-EC9BE8D8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48B326-BFFA-421E-9073-188BB76B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136673-929A-44F1-8278-32DF77CDC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1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F587F-10E7-4665-8D6D-7091E487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D82667-5059-44C5-8784-F8DADD4D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339A59-0444-43C2-B0BB-4C690753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3CC85-D3E5-411F-95D4-75742C59A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0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DBBD75-4237-4725-BEC8-8628A69CC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F7D698-5A82-4686-B1DE-FE85F340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1862C-4D6E-4D41-A62E-ACD33B1C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10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8E009-4AE9-4EBC-A758-649AA805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6CB7A-D042-47B0-8025-ADD90A07B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CA666-120A-4CBD-B774-DAB86D4B6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428ED3-8FF3-4A73-A506-B480DEC5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8237B3-57E8-4EB5-A0F9-90CB70F8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4E21F-BD6F-48D2-9997-0E958A1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99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8FD08-BC58-4435-9757-D4699F46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9F57A-1C41-4D62-91EB-E6470353F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8C48B6-BA3F-42EB-B36C-82AC7850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D32DDD-A379-4233-B079-55253273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10B41-CBE6-4FBD-8A12-CB9BBAE47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0B49-E809-49DF-9E39-E0C9E853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32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1554BB-812D-4631-B3E9-9B5E2ED0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4EF92-EBC8-4F88-A382-569F0D3A0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FDFB6-E2FF-491D-B0B2-727EE8981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5958B-FD71-488F-B66A-09F8133AB5B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6332F-DAB3-4388-A5A0-DFC2DFF3C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5DE4B-AE17-4852-9628-5351426F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44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70908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facebook.com/groups/299257004355186" TargetMode="Externa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6.xml"/><Relationship Id="rId18" Type="http://schemas.openxmlformats.org/officeDocument/2006/relationships/image" Target="../media/image14.jpeg"/><Relationship Id="rId26" Type="http://schemas.openxmlformats.org/officeDocument/2006/relationships/slide" Target="slide13.xml"/><Relationship Id="rId3" Type="http://schemas.openxmlformats.org/officeDocument/2006/relationships/image" Target="../media/image1.png"/><Relationship Id="rId21" Type="http://schemas.openxmlformats.org/officeDocument/2006/relationships/slide" Target="slide12.xml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slide" Target="slide7.xml"/><Relationship Id="rId25" Type="http://schemas.microsoft.com/office/2007/relationships/hdphoto" Target="../media/hdphoto1.wdp"/><Relationship Id="rId2" Type="http://schemas.openxmlformats.org/officeDocument/2006/relationships/image" Target="../media/image4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slide" Target="slide9.xml"/><Relationship Id="rId24" Type="http://schemas.openxmlformats.org/officeDocument/2006/relationships/image" Target="../media/image17.png"/><Relationship Id="rId5" Type="http://schemas.openxmlformats.org/officeDocument/2006/relationships/slide" Target="slide3.xml"/><Relationship Id="rId15" Type="http://schemas.openxmlformats.org/officeDocument/2006/relationships/slide" Target="slide5.xml"/><Relationship Id="rId23" Type="http://schemas.openxmlformats.org/officeDocument/2006/relationships/slide" Target="slide11.xml"/><Relationship Id="rId10" Type="http://schemas.openxmlformats.org/officeDocument/2006/relationships/image" Target="../media/image10.png"/><Relationship Id="rId19" Type="http://schemas.openxmlformats.org/officeDocument/2006/relationships/slide" Target="slide4.xml"/><Relationship Id="rId4" Type="http://schemas.openxmlformats.org/officeDocument/2006/relationships/image" Target="../media/image7.png"/><Relationship Id="rId9" Type="http://schemas.openxmlformats.org/officeDocument/2006/relationships/slide" Target="slide10.xml"/><Relationship Id="rId14" Type="http://schemas.openxmlformats.org/officeDocument/2006/relationships/image" Target="../media/image12.jpeg"/><Relationship Id="rId22" Type="http://schemas.openxmlformats.org/officeDocument/2006/relationships/image" Target="../media/image16.jpeg"/><Relationship Id="rId27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BB4B027-EA12-4C6C-ACD5-D2D6ADA98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108796" y="667519"/>
            <a:ext cx="7384465" cy="49229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3FD1CF-FD45-4F04-9447-4A0B19B39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21" y="2013685"/>
            <a:ext cx="9424583" cy="2830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091" y="3514725"/>
            <a:ext cx="3048000" cy="304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A65CF3-2EA3-4F3A-A93D-254FB8F302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948" y="121694"/>
            <a:ext cx="6096000" cy="304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1A05A6-1E70-453A-A673-F5D2DBF0B9B5}"/>
              </a:ext>
            </a:extLst>
          </p:cNvPr>
          <p:cNvSpPr/>
          <p:nvPr/>
        </p:nvSpPr>
        <p:spPr>
          <a:xfrm>
            <a:off x="2054957" y="1573329"/>
            <a:ext cx="3756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3057525"/>
            <a:ext cx="495300" cy="4381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814" y="3266324"/>
            <a:ext cx="495300" cy="4381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57" y="2697454"/>
            <a:ext cx="495300" cy="4381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408" y="3047249"/>
            <a:ext cx="495300" cy="4381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817" y="2847975"/>
            <a:ext cx="495300" cy="4381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014" y="2760748"/>
            <a:ext cx="495300" cy="4381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3236743"/>
            <a:ext cx="495300" cy="4381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43" y="2760748"/>
            <a:ext cx="495300" cy="4381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1A6DF41-CF9C-4771-B234-8C8B42D6C7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108" y="3057525"/>
            <a:ext cx="495300" cy="438150"/>
          </a:xfrm>
          <a:prstGeom prst="rect">
            <a:avLst/>
          </a:prstGeom>
        </p:spPr>
      </p:pic>
      <p:pic>
        <p:nvPicPr>
          <p:cNvPr id="3" name="tet oi la t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80253" y="2656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2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0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4E1751E-32E1-4652-80AA-465BD0796283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3851896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343701" y="4336099"/>
              <a:ext cx="7088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19A996-EBEE-44D8-98FF-8086BE362966}"/>
              </a:ext>
            </a:extLst>
          </p:cNvPr>
          <p:cNvGrpSpPr/>
          <p:nvPr/>
        </p:nvGrpSpPr>
        <p:grpSpPr>
          <a:xfrm>
            <a:off x="6156016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BBB97A3-E960-4E14-A2EF-40A2A8642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0B2E73D-B51E-40AD-B863-E683475A782F}"/>
                </a:ext>
              </a:extLst>
            </p:cNvPr>
            <p:cNvSpPr txBox="1"/>
            <p:nvPr/>
          </p:nvSpPr>
          <p:spPr>
            <a:xfrm>
              <a:off x="1366141" y="4336099"/>
              <a:ext cx="6639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Thăng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Long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gọi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do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triều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đại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172980" y="4336099"/>
              <a:ext cx="10502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Đinh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176184" y="4336099"/>
              <a:ext cx="10438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Trần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808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B9C874C-8CAE-4AEC-B390-242EC3D4EC58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3851899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195422" y="4336099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1034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C1373CF-9DF8-490E-A5DD-654B80652E18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977DD93-E09D-409B-A169-13E79E205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BFCAF13-F602-4AF5-BEC3-787B848D5586}"/>
                </a:ext>
              </a:extLst>
            </p:cNvPr>
            <p:cNvSpPr txBox="1"/>
            <p:nvPr/>
          </p:nvSpPr>
          <p:spPr>
            <a:xfrm>
              <a:off x="1195422" y="4336099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1054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Đai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195422" y="4336099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1024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195422" y="4336099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1044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60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F2BFAB4-CA28-4FD8-89F3-B4AECFD12C57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3851896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986231" y="4336099"/>
              <a:ext cx="14237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sư</a:t>
              </a:r>
              <a:endPara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19A996-EBEE-44D8-98FF-8086BE362966}"/>
              </a:ext>
            </a:extLst>
          </p:cNvPr>
          <p:cNvGrpSpPr/>
          <p:nvPr/>
        </p:nvGrpSpPr>
        <p:grpSpPr>
          <a:xfrm>
            <a:off x="6156016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BBB97A3-E960-4E14-A2EF-40A2A8642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0B2E73D-B51E-40AD-B863-E683475A782F}"/>
                </a:ext>
              </a:extLst>
            </p:cNvPr>
            <p:cNvSpPr txBox="1"/>
            <p:nvPr/>
          </p:nvSpPr>
          <p:spPr>
            <a:xfrm>
              <a:off x="705417" y="4336099"/>
              <a:ext cx="19854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Khổng</a:t>
              </a:r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Tử</a:t>
              </a:r>
              <a:endPara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Miếu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thời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phong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lập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thờ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ai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745780" y="4336099"/>
              <a:ext cx="19046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endPara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259958" y="4336099"/>
              <a:ext cx="87633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Vua</a:t>
              </a:r>
              <a:endPara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872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7F1A46-4DC8-4060-8629-C3E538A23BDE}"/>
              </a:ext>
            </a:extLst>
          </p:cNvPr>
          <p:cNvSpPr/>
          <p:nvPr/>
        </p:nvSpPr>
        <p:spPr>
          <a:xfrm>
            <a:off x="3327672" y="3117238"/>
            <a:ext cx="6316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Chúc</a:t>
            </a:r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các</a:t>
            </a:r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em</a:t>
            </a:r>
            <a:r>
              <a:rPr lang="en-US" sz="5400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học </a:t>
            </a:r>
            <a:r>
              <a:rPr lang="en-US" sz="54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tốt</a:t>
            </a:r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709215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A6727A3-8CEA-96F8-BB16-341F681E5897}"/>
              </a:ext>
            </a:extLst>
          </p:cNvPr>
          <p:cNvSpPr txBox="1"/>
          <p:nvPr/>
        </p:nvSpPr>
        <p:spPr>
          <a:xfrm>
            <a:off x="1981200" y="5105400"/>
            <a:ext cx="8543108" cy="133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SƯU TẦM: ĐOÀN VĂN DOANH, NAM TRỰC, NAM ĐỊNH</a:t>
            </a:r>
            <a:endParaRPr lang="en-US" sz="9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US" sz="16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LINK NHÓM DÀNH CHO GV BỘ MÔN VẬT LÝ TRAO ĐỔI TÀI LIỆU VÀ CHUYÊN MÔN CT 2018</a:t>
            </a:r>
            <a:endParaRPr lang="en-US" sz="90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defTabSz="685800"/>
            <a:r>
              <a:rPr lang="en-US" sz="280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https://www.facebook.com/groups/299257004355186</a:t>
            </a:r>
            <a:endParaRPr lang="en-US" sz="28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E9646C3-A4D4-6F24-9294-95C76FDC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026" y="0"/>
            <a:ext cx="909697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25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C3242CB7-E87E-49E4-9717-B4A5AD009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54015">
            <a:off x="6323365" y="1538715"/>
            <a:ext cx="4919720" cy="2459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7472FD-0989-46C8-89B2-F37067C39E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7" b="23832"/>
          <a:stretch/>
        </p:blipFill>
        <p:spPr>
          <a:xfrm>
            <a:off x="-98613" y="-50099"/>
            <a:ext cx="6934363" cy="388853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E3D9DB2-330D-4A86-A271-3265272497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2606336"/>
            <a:ext cx="607536" cy="1232097"/>
          </a:xfrm>
          <a:prstGeom prst="rect">
            <a:avLst/>
          </a:prstGeom>
        </p:spPr>
      </p:pic>
      <p:pic>
        <p:nvPicPr>
          <p:cNvPr id="41" name="Picture 40">
            <a:hlinkClick r:id="rId5" action="ppaction://hlinksldjump"/>
            <a:extLst>
              <a:ext uri="{FF2B5EF4-FFF2-40B4-BE49-F238E27FC236}">
                <a16:creationId xmlns:a16="http://schemas.microsoft.com/office/drawing/2014/main" id="{591DDF5F-3410-443B-9DDB-CB70F08761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2606336"/>
            <a:ext cx="607536" cy="12320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C9839B8-3B94-4A2B-B566-09F95D8E4D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46798"/>
          <a:stretch/>
        </p:blipFill>
        <p:spPr>
          <a:xfrm rot="7626350">
            <a:off x="6592753" y="2082933"/>
            <a:ext cx="2688618" cy="1308680"/>
          </a:xfrm>
          <a:prstGeom prst="rect">
            <a:avLst/>
          </a:prstGeom>
        </p:spPr>
      </p:pic>
      <p:pic>
        <p:nvPicPr>
          <p:cNvPr id="69" name="Picture 68">
            <a:hlinkClick r:id="rId6" action="ppaction://hlinksldjump"/>
            <a:extLst>
              <a:ext uri="{FF2B5EF4-FFF2-40B4-BE49-F238E27FC236}">
                <a16:creationId xmlns:a16="http://schemas.microsoft.com/office/drawing/2014/main" id="{329D6B0E-1EFF-4520-84F5-35ECF1E3E7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891" y="3119637"/>
            <a:ext cx="607536" cy="119459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5332D7E4-140E-44BE-AA1D-FB43FD7B32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891" y="3112723"/>
            <a:ext cx="607536" cy="119459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7FE8525C-FEE0-475A-82ED-B260FAA1D6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604" y="3787229"/>
            <a:ext cx="607536" cy="1154074"/>
          </a:xfrm>
          <a:prstGeom prst="rect">
            <a:avLst/>
          </a:prstGeom>
        </p:spPr>
      </p:pic>
      <p:pic>
        <p:nvPicPr>
          <p:cNvPr id="73" name="Picture 72">
            <a:hlinkClick r:id="rId9" action="ppaction://hlinksldjump"/>
            <a:extLst>
              <a:ext uri="{FF2B5EF4-FFF2-40B4-BE49-F238E27FC236}">
                <a16:creationId xmlns:a16="http://schemas.microsoft.com/office/drawing/2014/main" id="{204EA077-50C0-4870-A812-ED78B4FF3F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604" y="3783137"/>
            <a:ext cx="607536" cy="115407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214906B-F02E-4326-8D2F-37956A3A0C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64" y="3206438"/>
            <a:ext cx="530213" cy="1125147"/>
          </a:xfrm>
          <a:prstGeom prst="rect">
            <a:avLst/>
          </a:prstGeom>
        </p:spPr>
      </p:pic>
      <p:pic>
        <p:nvPicPr>
          <p:cNvPr id="75" name="Picture 74">
            <a:hlinkClick r:id="rId11" action="ppaction://hlinksldjump"/>
            <a:extLst>
              <a:ext uri="{FF2B5EF4-FFF2-40B4-BE49-F238E27FC236}">
                <a16:creationId xmlns:a16="http://schemas.microsoft.com/office/drawing/2014/main" id="{D26CC7D9-BF11-4A5D-9E21-CD91850159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64" y="3206436"/>
            <a:ext cx="530213" cy="112514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04EC3F88-3411-4EEE-8466-C35DAF909DC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52" y="3354909"/>
            <a:ext cx="607536" cy="1125147"/>
          </a:xfrm>
          <a:prstGeom prst="rect">
            <a:avLst/>
          </a:prstGeom>
        </p:spPr>
      </p:pic>
      <p:pic>
        <p:nvPicPr>
          <p:cNvPr id="64" name="Picture 63">
            <a:hlinkClick r:id="rId13" action="ppaction://hlinksldjump"/>
            <a:extLst>
              <a:ext uri="{FF2B5EF4-FFF2-40B4-BE49-F238E27FC236}">
                <a16:creationId xmlns:a16="http://schemas.microsoft.com/office/drawing/2014/main" id="{2347BB8F-4021-4F4C-8137-FEC92E5E7A7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52" y="3354908"/>
            <a:ext cx="607536" cy="112514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547E5D4-642E-4823-B397-3D9097F7120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44" y="3525626"/>
            <a:ext cx="603799" cy="1232097"/>
          </a:xfrm>
          <a:prstGeom prst="rect">
            <a:avLst/>
          </a:prstGeom>
        </p:spPr>
      </p:pic>
      <p:pic>
        <p:nvPicPr>
          <p:cNvPr id="59" name="Picture 58">
            <a:hlinkClick r:id="rId15" action="ppaction://hlinksldjump"/>
            <a:extLst>
              <a:ext uri="{FF2B5EF4-FFF2-40B4-BE49-F238E27FC236}">
                <a16:creationId xmlns:a16="http://schemas.microsoft.com/office/drawing/2014/main" id="{0A539DFC-924F-4E4A-9626-7C9CCB23DAA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44" y="3525626"/>
            <a:ext cx="603799" cy="123209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99F0732-A440-4720-BF0C-8D48DB7A48B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97" y="1334155"/>
            <a:ext cx="577716" cy="12320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290E8AA-D7D8-4291-B349-82FA4D613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53945">
            <a:off x="7292395" y="754864"/>
            <a:ext cx="4919720" cy="24598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A7B03A0-6164-492B-AA67-EB51E7388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38705">
            <a:off x="6655388" y="-59613"/>
            <a:ext cx="4919720" cy="24598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52D2616-0779-407F-B8C4-F4D4CC378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53293"/>
          <a:stretch/>
        </p:blipFill>
        <p:spPr>
          <a:xfrm rot="7626350">
            <a:off x="8614315" y="2298641"/>
            <a:ext cx="2688618" cy="1148935"/>
          </a:xfrm>
          <a:prstGeom prst="rect">
            <a:avLst/>
          </a:prstGeom>
        </p:spPr>
      </p:pic>
      <p:pic>
        <p:nvPicPr>
          <p:cNvPr id="57" name="Picture 56">
            <a:hlinkClick r:id="rId17" action="ppaction://hlinksldjump"/>
            <a:extLst>
              <a:ext uri="{FF2B5EF4-FFF2-40B4-BE49-F238E27FC236}">
                <a16:creationId xmlns:a16="http://schemas.microsoft.com/office/drawing/2014/main" id="{E92888E9-FEDD-499D-B90D-E4BD6D2DAAC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97" y="1334155"/>
            <a:ext cx="577716" cy="123209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1905212-2A63-4EB7-91CE-4AC2DF4CF7B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35" y="1112846"/>
            <a:ext cx="585649" cy="1154074"/>
          </a:xfrm>
          <a:prstGeom prst="rect">
            <a:avLst/>
          </a:prstGeom>
        </p:spPr>
      </p:pic>
      <p:pic>
        <p:nvPicPr>
          <p:cNvPr id="66" name="Picture 65">
            <a:hlinkClick r:id="rId19" action="ppaction://hlinksldjump"/>
            <a:extLst>
              <a:ext uri="{FF2B5EF4-FFF2-40B4-BE49-F238E27FC236}">
                <a16:creationId xmlns:a16="http://schemas.microsoft.com/office/drawing/2014/main" id="{57873167-9EB0-4CDA-855C-EE70836CE88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35" y="1112846"/>
            <a:ext cx="585649" cy="1154074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B71BB50C-0211-4356-9130-47A1E31826A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369" y="1357218"/>
            <a:ext cx="597431" cy="1154074"/>
          </a:xfrm>
          <a:prstGeom prst="rect">
            <a:avLst/>
          </a:prstGeom>
        </p:spPr>
      </p:pic>
      <p:pic>
        <p:nvPicPr>
          <p:cNvPr id="72" name="Picture 71">
            <a:hlinkClick r:id="rId21" action="ppaction://hlinksldjump"/>
            <a:extLst>
              <a:ext uri="{FF2B5EF4-FFF2-40B4-BE49-F238E27FC236}">
                <a16:creationId xmlns:a16="http://schemas.microsoft.com/office/drawing/2014/main" id="{745B4A7C-3B41-49D3-8404-D5B8298A7A2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369" y="1361915"/>
            <a:ext cx="597431" cy="115407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3CF6FEF5-2D0D-4ACF-9546-5C63B628ED1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40" y="1127980"/>
            <a:ext cx="585649" cy="1091910"/>
          </a:xfrm>
          <a:prstGeom prst="rect">
            <a:avLst/>
          </a:prstGeom>
        </p:spPr>
      </p:pic>
      <p:pic>
        <p:nvPicPr>
          <p:cNvPr id="77" name="Picture 76">
            <a:hlinkClick r:id="rId23" action="ppaction://hlinksldjump"/>
            <a:extLst>
              <a:ext uri="{FF2B5EF4-FFF2-40B4-BE49-F238E27FC236}">
                <a16:creationId xmlns:a16="http://schemas.microsoft.com/office/drawing/2014/main" id="{0DB7000D-6FED-46FC-B242-4FAFAC361E1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40" y="1120045"/>
            <a:ext cx="585649" cy="1091910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D068AFE4-1C87-457F-8B8C-A00DBEDE3458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025042" y="3319511"/>
            <a:ext cx="454357" cy="47245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E0F5CE25-E8DE-4B97-B828-7EA9BA5CF067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2307993" y="1794468"/>
            <a:ext cx="454357" cy="472452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AEAE6749-6C06-4F0A-BEE3-441C513B0EBB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3081709" y="4360174"/>
            <a:ext cx="454357" cy="47245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C84A9399-84DA-4DC7-AF37-2F6718016AF8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4725793" y="4007603"/>
            <a:ext cx="454357" cy="472452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A7585DE6-7086-4356-B2D1-1105CC85E8BC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5729330" y="2093800"/>
            <a:ext cx="454357" cy="472452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3ABAA8AB-0A81-4C63-8EF1-4B6B14DE2194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7757741" y="3834864"/>
            <a:ext cx="454357" cy="47245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2F7E10E-CB64-45DA-9D7E-7EF5AC1ECBF4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8860341" y="1733568"/>
            <a:ext cx="454357" cy="472452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AC747A7F-AAF6-42DE-91EB-CC795634F348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9761353" y="4484069"/>
            <a:ext cx="454357" cy="472452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2A90340B-6104-461C-9CEA-8B0984C67952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0781116" y="3859131"/>
            <a:ext cx="454357" cy="472452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96D54D2B-9A00-45F8-A05D-5AFFF86C4210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1622718" y="2067502"/>
            <a:ext cx="454357" cy="472452"/>
          </a:xfrm>
          <a:prstGeom prst="rect">
            <a:avLst/>
          </a:prstGeom>
        </p:spPr>
      </p:pic>
      <p:pic>
        <p:nvPicPr>
          <p:cNvPr id="43" name="Picture 42">
            <a:hlinkClick r:id="rId26" action="ppaction://hlinksldjump"/>
            <a:extLst>
              <a:ext uri="{FF2B5EF4-FFF2-40B4-BE49-F238E27FC236}">
                <a16:creationId xmlns:a16="http://schemas.microsoft.com/office/drawing/2014/main" id="{4A172535-2963-47D1-A4FF-8EB29E4DBFE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727" y="5770143"/>
            <a:ext cx="1073919" cy="108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5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4.58333E-6 0.3312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55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4.79167E-6 0.516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83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-4.58333E-6 0.19722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6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-3.125E-6 0.23774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75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0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2.5E-6 0.56041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009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2.29167E-6 0.26343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71"/>
                                    </p:animMotion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2.5E-6 0.52477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227"/>
                                    </p:animMotion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7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3.33333E-6 0.17037 " pathEditMode="relative" rAng="0" ptsTypes="AA">
                                      <p:cBhvr>
                                        <p:cTn id="23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19"/>
                                    </p:animMotion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3.33333E-6 0.25833 " pathEditMode="relative" rAng="0" ptsTypes="AA">
                                      <p:cBhvr>
                                        <p:cTn id="26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917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5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-2.29167E-6 0.56713 " pathEditMode="relative" rAng="0" ptsTypes="AA">
                                      <p:cBhvr>
                                        <p:cTn id="29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356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55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6" fill="hold">
                      <p:stCondLst>
                        <p:cond delay="0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64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5" fill="hold">
                      <p:stCondLst>
                        <p:cond delay="0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8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3" fill="hold">
                      <p:stCondLst>
                        <p:cond delay="0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A3731C-3803-46C7-AE5D-EB872650DAB9}"/>
              </a:ext>
            </a:extLst>
          </p:cNvPr>
          <p:cNvGrpSpPr/>
          <p:nvPr/>
        </p:nvGrpSpPr>
        <p:grpSpPr>
          <a:xfrm>
            <a:off x="1547782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4A237FD-083F-4210-9D5F-09A7A775E8D5}"/>
                </a:ext>
              </a:extLst>
            </p:cNvPr>
            <p:cNvSpPr txBox="1"/>
            <p:nvPr/>
          </p:nvSpPr>
          <p:spPr>
            <a:xfrm>
              <a:off x="961384" y="4336099"/>
              <a:ext cx="14734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Cổ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Loa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3851899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984628" y="4242315"/>
              <a:ext cx="1426993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Thăng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Long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929324" y="4336099"/>
              <a:ext cx="153760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973406" y="4265761"/>
              <a:ext cx="144943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1989015" y="663984"/>
            <a:ext cx="9241791" cy="2017486"/>
            <a:chOff x="1930400" y="663984"/>
            <a:chExt cx="9241791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347505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939,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Ngô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Quyền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xưng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vương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đóng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đô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đâu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27" name="Picture 26">
            <a:hlinkClick r:id="rId4" action="ppaction://hlinksldjump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81" y="206830"/>
            <a:ext cx="2550840" cy="2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5AE45A2E-02E0-411D-A5F7-7B50DE39AAC5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024704" y="4254038"/>
              <a:ext cx="1346843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Quyền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7D76F64-315F-4E39-B28D-48C1D333B14A}"/>
              </a:ext>
            </a:extLst>
          </p:cNvPr>
          <p:cNvGrpSpPr/>
          <p:nvPr/>
        </p:nvGrpSpPr>
        <p:grpSpPr>
          <a:xfrm>
            <a:off x="3851901" y="3790950"/>
            <a:ext cx="1995316" cy="2017486"/>
            <a:chOff x="700467" y="3429000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211B4A-797D-42BD-8346-58BBD3C3C4CF}"/>
                </a:ext>
              </a:extLst>
            </p:cNvPr>
            <p:cNvSpPr txBox="1"/>
            <p:nvPr/>
          </p:nvSpPr>
          <p:spPr>
            <a:xfrm>
              <a:off x="830741" y="4265761"/>
              <a:ext cx="1734770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Lĩnh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018289" y="4336099"/>
              <a:ext cx="13596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029511" y="4336099"/>
              <a:ext cx="13372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Lai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6321D38-5D18-4B3D-AEA2-302F1282CEE1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87AC8390-AE75-4D56-9539-8DE508D6CE8A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1892DED-C0AC-48C6-90C0-F322DC320A52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đã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dẹp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loạn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12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sứ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quân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ai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69" name="Picture 68">
            <a:hlinkClick r:id="rId4" action="ppaction://hlinksldjump"/>
            <a:extLst>
              <a:ext uri="{FF2B5EF4-FFF2-40B4-BE49-F238E27FC236}">
                <a16:creationId xmlns:a16="http://schemas.microsoft.com/office/drawing/2014/main" id="{830505CF-7341-4FD8-ABF7-10FBAE2EEE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26EFB7B-8311-4E0E-AEEB-C5FC84B41E3C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3851896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893385" y="4336099"/>
              <a:ext cx="16094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19A996-EBEE-44D8-98FF-8086BE362966}"/>
              </a:ext>
            </a:extLst>
          </p:cNvPr>
          <p:cNvGrpSpPr/>
          <p:nvPr/>
        </p:nvGrpSpPr>
        <p:grpSpPr>
          <a:xfrm>
            <a:off x="8922666" y="3744059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BBB97A3-E960-4E14-A2EF-40A2A8642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0B2E73D-B51E-40AD-B863-E683475A782F}"/>
                </a:ext>
              </a:extLst>
            </p:cNvPr>
            <p:cNvSpPr txBox="1"/>
            <p:nvPr/>
          </p:nvSpPr>
          <p:spPr>
            <a:xfrm>
              <a:off x="985462" y="4171977"/>
              <a:ext cx="149566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Cồ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775853" y="4336099"/>
              <a:ext cx="18445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Nam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6291367" y="3767505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870815" y="4336099"/>
              <a:ext cx="16546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 Nam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D853EB3-8EBD-472C-9BD3-3A70C81B5FED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6CC59FE-44F9-4433-A4E7-B996619E9E10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3AD1692-03E5-4CBE-ADDC-7A3C3ED5545E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Đinh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2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29" name="Picture 28">
            <a:hlinkClick r:id="rId4" action="ppaction://hlinksldjump"/>
            <a:extLst>
              <a:ext uri="{FF2B5EF4-FFF2-40B4-BE49-F238E27FC236}">
                <a16:creationId xmlns:a16="http://schemas.microsoft.com/office/drawing/2014/main" id="{B0E8154B-B306-4ED7-8535-3F396D397B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0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E61977C-759C-40DE-8AEC-8F95E787123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3851899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176184" y="4336099"/>
              <a:ext cx="10438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Trần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C1373CF-9DF8-490E-A5DD-654B80652E18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977DD93-E09D-409B-A169-13E79E205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BFCAF13-F602-4AF5-BEC3-787B848D5586}"/>
                </a:ext>
              </a:extLst>
            </p:cNvPr>
            <p:cNvSpPr txBox="1"/>
            <p:nvPr/>
          </p:nvSpPr>
          <p:spPr>
            <a:xfrm>
              <a:off x="930639" y="4336099"/>
              <a:ext cx="15349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Hoa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Lư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kinh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đô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triều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đại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phong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ta</a:t>
              </a:r>
              <a:r>
                <a:rPr lang="en-US" sz="3200" b="1" dirty="0">
                  <a:solidFill>
                    <a:srgbClr val="FFFF00"/>
                  </a:solidFill>
                  <a:latin typeface="VNI Brush" pitchFamily="2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252328" y="4336099"/>
              <a:ext cx="8915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366140" y="4336099"/>
              <a:ext cx="6639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488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80683FF-DF4A-47F2-A1ED-B91AD97BE8D8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Lý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Uẩn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lên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ngôi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vua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lập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Lý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195422" y="4336099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1005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7D76F64-315F-4E39-B28D-48C1D333B14A}"/>
              </a:ext>
            </a:extLst>
          </p:cNvPr>
          <p:cNvGrpSpPr/>
          <p:nvPr/>
        </p:nvGrpSpPr>
        <p:grpSpPr>
          <a:xfrm>
            <a:off x="3851901" y="3790950"/>
            <a:ext cx="1995316" cy="2017486"/>
            <a:chOff x="700467" y="3429000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211B4A-797D-42BD-8346-58BBD3C3C4CF}"/>
                </a:ext>
              </a:extLst>
            </p:cNvPr>
            <p:cNvSpPr txBox="1"/>
            <p:nvPr/>
          </p:nvSpPr>
          <p:spPr>
            <a:xfrm>
              <a:off x="1195422" y="4336099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1009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195422" y="4336099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1010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195422" y="4336099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1042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544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3F2ED2D-11E7-4CFB-ADB5-CD80FA9D7A2E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A3731C-3803-46C7-AE5D-EB872650DAB9}"/>
              </a:ext>
            </a:extLst>
          </p:cNvPr>
          <p:cNvGrpSpPr/>
          <p:nvPr/>
        </p:nvGrpSpPr>
        <p:grpSpPr>
          <a:xfrm>
            <a:off x="1547782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4A237FD-083F-4210-9D5F-09A7A775E8D5}"/>
                </a:ext>
              </a:extLst>
            </p:cNvPr>
            <p:cNvSpPr txBox="1"/>
            <p:nvPr/>
          </p:nvSpPr>
          <p:spPr>
            <a:xfrm>
              <a:off x="805092" y="4336099"/>
              <a:ext cx="17860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</a:t>
              </a:r>
              <a:endPara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Lý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ban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hành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bộ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luật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tiên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nươc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9" y="1306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3765769" y="3790950"/>
            <a:ext cx="2167581" cy="2017486"/>
            <a:chOff x="614337" y="3429000"/>
            <a:chExt cx="2167581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614337" y="4242315"/>
              <a:ext cx="2167581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triều</a:t>
              </a:r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luật</a:t>
              </a:r>
              <a:endPara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712917" y="4336099"/>
              <a:ext cx="197041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</a:t>
              </a:r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Đức</a:t>
              </a:r>
              <a:endPara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986230" y="4336099"/>
              <a:ext cx="14237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endPara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289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A990DCB-C8C6-470C-A168-3708908EF6C3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Vị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vua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cuối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cùng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Lý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ai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3855982" y="3755632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805922" y="4031301"/>
              <a:ext cx="178439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Tông</a:t>
              </a:r>
              <a:endPara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7D76F64-315F-4E39-B28D-48C1D333B14A}"/>
              </a:ext>
            </a:extLst>
          </p:cNvPr>
          <p:cNvGrpSpPr/>
          <p:nvPr/>
        </p:nvGrpSpPr>
        <p:grpSpPr>
          <a:xfrm>
            <a:off x="1680881" y="3802673"/>
            <a:ext cx="2210862" cy="2017486"/>
            <a:chOff x="440296" y="3440723"/>
            <a:chExt cx="2210862" cy="201748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45" y="3440723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211B4A-797D-42BD-8346-58BBD3C3C4CF}"/>
                </a:ext>
              </a:extLst>
            </p:cNvPr>
            <p:cNvSpPr txBox="1"/>
            <p:nvPr/>
          </p:nvSpPr>
          <p:spPr>
            <a:xfrm>
              <a:off x="440296" y="4078193"/>
              <a:ext cx="221086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Chiêu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Hoàng</a:t>
              </a:r>
              <a:endPara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767153" y="4054747"/>
              <a:ext cx="188538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Tông</a:t>
              </a:r>
              <a:endPara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745010" y="4089916"/>
              <a:ext cx="190622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Tông</a:t>
              </a:r>
              <a:endPara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342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245</Words>
  <PresentationFormat>Màn hình rộng</PresentationFormat>
  <Paragraphs>68</Paragraphs>
  <Slides>14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14</vt:i4>
      </vt:variant>
    </vt:vector>
  </HeadingPairs>
  <TitlesOfParts>
    <vt:vector size="21" baseType="lpstr">
      <vt:lpstr>Times New Roman</vt:lpstr>
      <vt:lpstr>Calibri</vt:lpstr>
      <vt:lpstr>VNI Brush</vt:lpstr>
      <vt:lpstr>Calibri Light</vt:lpstr>
      <vt:lpstr>Arial</vt:lpstr>
      <vt:lpstr>Office Theme</vt:lpstr>
      <vt:lpstr>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2018-01-28T07:11:08Z</dcterms:created>
  <dcterms:modified xsi:type="dcterms:W3CDTF">2023-09-16T10:40:59Z</dcterms:modified>
</cp:coreProperties>
</file>