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71" r:id="rId2"/>
    <p:sldId id="256" r:id="rId3"/>
    <p:sldId id="302" r:id="rId4"/>
    <p:sldId id="350" r:id="rId5"/>
    <p:sldId id="352" r:id="rId6"/>
    <p:sldId id="360" r:id="rId7"/>
    <p:sldId id="361" r:id="rId8"/>
    <p:sldId id="362" r:id="rId9"/>
    <p:sldId id="347" r:id="rId10"/>
    <p:sldId id="363" r:id="rId11"/>
    <p:sldId id="364" r:id="rId12"/>
    <p:sldId id="365" r:id="rId13"/>
    <p:sldId id="366" r:id="rId14"/>
    <p:sldId id="367" r:id="rId15"/>
    <p:sldId id="283" r:id="rId16"/>
    <p:sldId id="276" r:id="rId17"/>
    <p:sldId id="368" r:id="rId18"/>
    <p:sldId id="369" r:id="rId19"/>
    <p:sldId id="370" r:id="rId20"/>
    <p:sldId id="371" r:id="rId21"/>
    <p:sldId id="372" r:id="rId22"/>
    <p:sldId id="298" r:id="rId23"/>
    <p:sldId id="373" r:id="rId24"/>
    <p:sldId id="374" r:id="rId25"/>
    <p:sldId id="375" r:id="rId26"/>
    <p:sldId id="376" r:id="rId27"/>
    <p:sldId id="377" r:id="rId28"/>
    <p:sldId id="378" r:id="rId29"/>
    <p:sldId id="327" r:id="rId30"/>
    <p:sldId id="379" r:id="rId31"/>
    <p:sldId id="380" r:id="rId32"/>
    <p:sldId id="382" r:id="rId33"/>
    <p:sldId id="381" r:id="rId34"/>
    <p:sldId id="383" r:id="rId35"/>
    <p:sldId id="384" r:id="rId36"/>
    <p:sldId id="349" r:id="rId37"/>
    <p:sldId id="325" r:id="rId38"/>
    <p:sldId id="359" r:id="rId39"/>
    <p:sldId id="385" r:id="rId40"/>
    <p:sldId id="314" r:id="rId41"/>
    <p:sldId id="330" r:id="rId42"/>
    <p:sldId id="27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D5F"/>
    <a:srgbClr val="E8F6F8"/>
    <a:srgbClr val="F16649"/>
    <a:srgbClr val="0070C0"/>
    <a:srgbClr val="C0E6EA"/>
    <a:srgbClr val="62C8CE"/>
    <a:srgbClr val="05A0B8"/>
    <a:srgbClr val="7192A9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9" autoAdjust="0"/>
    <p:restoredTop sz="94650"/>
  </p:normalViewPr>
  <p:slideViewPr>
    <p:cSldViewPr snapToGrid="0" showGuides="1">
      <p:cViewPr varScale="1">
        <p:scale>
          <a:sx n="120" d="100"/>
          <a:sy n="120" d="100"/>
        </p:scale>
        <p:origin x="3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5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6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2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7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12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02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13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9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6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1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1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0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7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23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3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5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2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4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4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20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2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1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30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1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eed8d77c63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eed8d77c63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58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6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4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6057783" y="2169633"/>
            <a:ext cx="4388400" cy="9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67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057783" y="1093600"/>
            <a:ext cx="438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454783" y="3870600"/>
            <a:ext cx="3594400" cy="8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17200" y="4956333"/>
            <a:ext cx="12261600" cy="190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3"/>
          <p:cNvGrpSpPr/>
          <p:nvPr/>
        </p:nvGrpSpPr>
        <p:grpSpPr>
          <a:xfrm>
            <a:off x="-132919" y="719333"/>
            <a:ext cx="1427733" cy="994067"/>
            <a:chOff x="-209400" y="539500"/>
            <a:chExt cx="1070800" cy="745550"/>
          </a:xfrm>
        </p:grpSpPr>
        <p:sp>
          <p:nvSpPr>
            <p:cNvPr id="18" name="Google Shape;18;p3"/>
            <p:cNvSpPr/>
            <p:nvPr/>
          </p:nvSpPr>
          <p:spPr>
            <a:xfrm>
              <a:off x="-209400" y="539500"/>
              <a:ext cx="1070800" cy="745550"/>
            </a:xfrm>
            <a:custGeom>
              <a:avLst/>
              <a:gdLst/>
              <a:ahLst/>
              <a:cxnLst/>
              <a:rect l="l" t="t" r="r" b="b"/>
              <a:pathLst>
                <a:path w="42832" h="29822" extrusionOk="0">
                  <a:moveTo>
                    <a:pt x="10742" y="0"/>
                  </a:moveTo>
                  <a:cubicBezTo>
                    <a:pt x="9074" y="0"/>
                    <a:pt x="7406" y="567"/>
                    <a:pt x="6038" y="1568"/>
                  </a:cubicBezTo>
                  <a:cubicBezTo>
                    <a:pt x="4304" y="2835"/>
                    <a:pt x="3069" y="4703"/>
                    <a:pt x="2402" y="7005"/>
                  </a:cubicBezTo>
                  <a:cubicBezTo>
                    <a:pt x="1935" y="8706"/>
                    <a:pt x="1835" y="10341"/>
                    <a:pt x="1735" y="11775"/>
                  </a:cubicBezTo>
                  <a:lnTo>
                    <a:pt x="1668" y="13076"/>
                  </a:lnTo>
                  <a:cubicBezTo>
                    <a:pt x="668" y="13843"/>
                    <a:pt x="1" y="15044"/>
                    <a:pt x="1" y="16412"/>
                  </a:cubicBezTo>
                  <a:lnTo>
                    <a:pt x="1" y="25652"/>
                  </a:lnTo>
                  <a:cubicBezTo>
                    <a:pt x="1" y="27953"/>
                    <a:pt x="1869" y="29821"/>
                    <a:pt x="4170" y="29821"/>
                  </a:cubicBezTo>
                  <a:lnTo>
                    <a:pt x="38662" y="29821"/>
                  </a:lnTo>
                  <a:cubicBezTo>
                    <a:pt x="40963" y="29821"/>
                    <a:pt x="42831" y="27953"/>
                    <a:pt x="42831" y="25652"/>
                  </a:cubicBezTo>
                  <a:lnTo>
                    <a:pt x="42831" y="22783"/>
                  </a:lnTo>
                  <a:cubicBezTo>
                    <a:pt x="42831" y="20481"/>
                    <a:pt x="40963" y="18613"/>
                    <a:pt x="38662" y="18613"/>
                  </a:cubicBezTo>
                  <a:lnTo>
                    <a:pt x="37160" y="18613"/>
                  </a:lnTo>
                  <a:lnTo>
                    <a:pt x="37427" y="17346"/>
                  </a:lnTo>
                  <a:cubicBezTo>
                    <a:pt x="37728" y="16112"/>
                    <a:pt x="37427" y="14811"/>
                    <a:pt x="36627" y="13810"/>
                  </a:cubicBezTo>
                  <a:cubicBezTo>
                    <a:pt x="35960" y="12976"/>
                    <a:pt x="34959" y="12409"/>
                    <a:pt x="33891" y="12275"/>
                  </a:cubicBezTo>
                  <a:cubicBezTo>
                    <a:pt x="33791" y="11775"/>
                    <a:pt x="33691" y="11275"/>
                    <a:pt x="33525" y="10774"/>
                  </a:cubicBezTo>
                  <a:cubicBezTo>
                    <a:pt x="32791" y="8273"/>
                    <a:pt x="31290" y="6238"/>
                    <a:pt x="29221" y="5104"/>
                  </a:cubicBezTo>
                  <a:cubicBezTo>
                    <a:pt x="28187" y="4537"/>
                    <a:pt x="27053" y="4236"/>
                    <a:pt x="25952" y="4236"/>
                  </a:cubicBezTo>
                  <a:cubicBezTo>
                    <a:pt x="25586" y="4236"/>
                    <a:pt x="25252" y="4270"/>
                    <a:pt x="24918" y="4303"/>
                  </a:cubicBezTo>
                  <a:cubicBezTo>
                    <a:pt x="23718" y="4537"/>
                    <a:pt x="22617" y="5070"/>
                    <a:pt x="21549" y="6004"/>
                  </a:cubicBezTo>
                  <a:cubicBezTo>
                    <a:pt x="20515" y="6938"/>
                    <a:pt x="19615" y="8072"/>
                    <a:pt x="18914" y="9373"/>
                  </a:cubicBezTo>
                  <a:cubicBezTo>
                    <a:pt x="18814" y="8806"/>
                    <a:pt x="18714" y="8206"/>
                    <a:pt x="18581" y="7639"/>
                  </a:cubicBezTo>
                  <a:cubicBezTo>
                    <a:pt x="18280" y="6238"/>
                    <a:pt x="17480" y="2535"/>
                    <a:pt x="14044" y="801"/>
                  </a:cubicBezTo>
                  <a:cubicBezTo>
                    <a:pt x="13043" y="300"/>
                    <a:pt x="11909" y="0"/>
                    <a:pt x="10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23475" y="749275"/>
              <a:ext cx="217700" cy="244725"/>
            </a:xfrm>
            <a:custGeom>
              <a:avLst/>
              <a:gdLst/>
              <a:ahLst/>
              <a:cxnLst/>
              <a:rect l="l" t="t" r="r" b="b"/>
              <a:pathLst>
                <a:path w="8708" h="9789" extrusionOk="0">
                  <a:moveTo>
                    <a:pt x="4555" y="0"/>
                  </a:moveTo>
                  <a:cubicBezTo>
                    <a:pt x="4472" y="0"/>
                    <a:pt x="4388" y="5"/>
                    <a:pt x="4304" y="15"/>
                  </a:cubicBezTo>
                  <a:cubicBezTo>
                    <a:pt x="3804" y="115"/>
                    <a:pt x="3370" y="415"/>
                    <a:pt x="3003" y="749"/>
                  </a:cubicBezTo>
                  <a:cubicBezTo>
                    <a:pt x="1835" y="1783"/>
                    <a:pt x="1035" y="3151"/>
                    <a:pt x="601" y="4652"/>
                  </a:cubicBezTo>
                  <a:cubicBezTo>
                    <a:pt x="134" y="6119"/>
                    <a:pt x="1" y="7654"/>
                    <a:pt x="34" y="9222"/>
                  </a:cubicBezTo>
                  <a:lnTo>
                    <a:pt x="8707" y="9789"/>
                  </a:lnTo>
                  <a:cubicBezTo>
                    <a:pt x="8707" y="9055"/>
                    <a:pt x="8674" y="8321"/>
                    <a:pt x="8674" y="7587"/>
                  </a:cubicBezTo>
                  <a:cubicBezTo>
                    <a:pt x="8640" y="6219"/>
                    <a:pt x="8607" y="4852"/>
                    <a:pt x="8207" y="3551"/>
                  </a:cubicBezTo>
                  <a:cubicBezTo>
                    <a:pt x="7840" y="2250"/>
                    <a:pt x="7073" y="1016"/>
                    <a:pt x="5905" y="382"/>
                  </a:cubicBezTo>
                  <a:cubicBezTo>
                    <a:pt x="5479" y="155"/>
                    <a:pt x="5029" y="0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-70125" y="644200"/>
              <a:ext cx="248525" cy="361475"/>
            </a:xfrm>
            <a:custGeom>
              <a:avLst/>
              <a:gdLst/>
              <a:ahLst/>
              <a:cxnLst/>
              <a:rect l="l" t="t" r="r" b="b"/>
              <a:pathLst>
                <a:path w="9941" h="14459" extrusionOk="0">
                  <a:moveTo>
                    <a:pt x="5190" y="1"/>
                  </a:moveTo>
                  <a:cubicBezTo>
                    <a:pt x="4385" y="1"/>
                    <a:pt x="3566" y="272"/>
                    <a:pt x="2902" y="749"/>
                  </a:cubicBezTo>
                  <a:cubicBezTo>
                    <a:pt x="1868" y="1516"/>
                    <a:pt x="1201" y="2717"/>
                    <a:pt x="834" y="3985"/>
                  </a:cubicBezTo>
                  <a:cubicBezTo>
                    <a:pt x="501" y="5219"/>
                    <a:pt x="401" y="6520"/>
                    <a:pt x="334" y="7821"/>
                  </a:cubicBezTo>
                  <a:cubicBezTo>
                    <a:pt x="234" y="9689"/>
                    <a:pt x="134" y="11557"/>
                    <a:pt x="0" y="13391"/>
                  </a:cubicBezTo>
                  <a:lnTo>
                    <a:pt x="9774" y="14459"/>
                  </a:lnTo>
                  <a:cubicBezTo>
                    <a:pt x="9941" y="11090"/>
                    <a:pt x="9674" y="7654"/>
                    <a:pt x="8940" y="4351"/>
                  </a:cubicBezTo>
                  <a:cubicBezTo>
                    <a:pt x="8606" y="2784"/>
                    <a:pt x="8006" y="1049"/>
                    <a:pt x="6605" y="315"/>
                  </a:cubicBezTo>
                  <a:cubicBezTo>
                    <a:pt x="6164" y="101"/>
                    <a:pt x="5679" y="1"/>
                    <a:pt x="5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3450" y="643800"/>
              <a:ext cx="74650" cy="314125"/>
            </a:xfrm>
            <a:custGeom>
              <a:avLst/>
              <a:gdLst/>
              <a:ahLst/>
              <a:cxnLst/>
              <a:rect l="l" t="t" r="r" b="b"/>
              <a:pathLst>
                <a:path w="2986" h="12565" extrusionOk="0">
                  <a:moveTo>
                    <a:pt x="2628" y="0"/>
                  </a:moveTo>
                  <a:cubicBezTo>
                    <a:pt x="2547" y="0"/>
                    <a:pt x="2464" y="39"/>
                    <a:pt x="2403" y="131"/>
                  </a:cubicBezTo>
                  <a:cubicBezTo>
                    <a:pt x="1269" y="1832"/>
                    <a:pt x="735" y="4001"/>
                    <a:pt x="435" y="5969"/>
                  </a:cubicBezTo>
                  <a:cubicBezTo>
                    <a:pt x="134" y="8037"/>
                    <a:pt x="68" y="10138"/>
                    <a:pt x="1" y="12240"/>
                  </a:cubicBezTo>
                  <a:cubicBezTo>
                    <a:pt x="1" y="12457"/>
                    <a:pt x="168" y="12565"/>
                    <a:pt x="335" y="12565"/>
                  </a:cubicBezTo>
                  <a:cubicBezTo>
                    <a:pt x="501" y="12565"/>
                    <a:pt x="668" y="12457"/>
                    <a:pt x="668" y="12240"/>
                  </a:cubicBezTo>
                  <a:cubicBezTo>
                    <a:pt x="735" y="10205"/>
                    <a:pt x="768" y="8170"/>
                    <a:pt x="1068" y="6135"/>
                  </a:cubicBezTo>
                  <a:cubicBezTo>
                    <a:pt x="1235" y="5201"/>
                    <a:pt x="1435" y="4234"/>
                    <a:pt x="1702" y="3300"/>
                  </a:cubicBezTo>
                  <a:cubicBezTo>
                    <a:pt x="2002" y="2299"/>
                    <a:pt x="2436" y="1365"/>
                    <a:pt x="2870" y="431"/>
                  </a:cubicBezTo>
                  <a:cubicBezTo>
                    <a:pt x="2985" y="200"/>
                    <a:pt x="2812" y="0"/>
                    <a:pt x="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9300" y="647300"/>
              <a:ext cx="61150" cy="349825"/>
            </a:xfrm>
            <a:custGeom>
              <a:avLst/>
              <a:gdLst/>
              <a:ahLst/>
              <a:cxnLst/>
              <a:rect l="l" t="t" r="r" b="b"/>
              <a:pathLst>
                <a:path w="2446" h="13993" extrusionOk="0">
                  <a:moveTo>
                    <a:pt x="338" y="0"/>
                  </a:moveTo>
                  <a:cubicBezTo>
                    <a:pt x="171" y="0"/>
                    <a:pt x="0" y="137"/>
                    <a:pt x="61" y="358"/>
                  </a:cubicBezTo>
                  <a:cubicBezTo>
                    <a:pt x="928" y="4761"/>
                    <a:pt x="1562" y="9164"/>
                    <a:pt x="1762" y="13668"/>
                  </a:cubicBezTo>
                  <a:cubicBezTo>
                    <a:pt x="1762" y="13884"/>
                    <a:pt x="1937" y="13993"/>
                    <a:pt x="2108" y="13993"/>
                  </a:cubicBezTo>
                  <a:cubicBezTo>
                    <a:pt x="2279" y="13993"/>
                    <a:pt x="2446" y="13884"/>
                    <a:pt x="2429" y="13668"/>
                  </a:cubicBezTo>
                  <a:cubicBezTo>
                    <a:pt x="2262" y="9131"/>
                    <a:pt x="1695" y="4594"/>
                    <a:pt x="595" y="191"/>
                  </a:cubicBezTo>
                  <a:cubicBezTo>
                    <a:pt x="555" y="59"/>
                    <a:pt x="44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9400" y="742125"/>
              <a:ext cx="20875" cy="279600"/>
            </a:xfrm>
            <a:custGeom>
              <a:avLst/>
              <a:gdLst/>
              <a:ahLst/>
              <a:cxnLst/>
              <a:rect l="l" t="t" r="r" b="b"/>
              <a:pathLst>
                <a:path w="835" h="11184" extrusionOk="0">
                  <a:moveTo>
                    <a:pt x="450" y="1"/>
                  </a:moveTo>
                  <a:cubicBezTo>
                    <a:pt x="300" y="1"/>
                    <a:pt x="150" y="101"/>
                    <a:pt x="134" y="301"/>
                  </a:cubicBezTo>
                  <a:cubicBezTo>
                    <a:pt x="0" y="2069"/>
                    <a:pt x="67" y="3837"/>
                    <a:pt x="67" y="5605"/>
                  </a:cubicBezTo>
                  <a:cubicBezTo>
                    <a:pt x="100" y="7373"/>
                    <a:pt x="67" y="9141"/>
                    <a:pt x="234" y="10909"/>
                  </a:cubicBezTo>
                  <a:cubicBezTo>
                    <a:pt x="234" y="11092"/>
                    <a:pt x="375" y="11184"/>
                    <a:pt x="517" y="11184"/>
                  </a:cubicBezTo>
                  <a:cubicBezTo>
                    <a:pt x="659" y="11184"/>
                    <a:pt x="801" y="11092"/>
                    <a:pt x="801" y="10909"/>
                  </a:cubicBezTo>
                  <a:cubicBezTo>
                    <a:pt x="834" y="9141"/>
                    <a:pt x="767" y="7373"/>
                    <a:pt x="734" y="5605"/>
                  </a:cubicBezTo>
                  <a:cubicBezTo>
                    <a:pt x="734" y="3837"/>
                    <a:pt x="834" y="2069"/>
                    <a:pt x="767" y="301"/>
                  </a:cubicBezTo>
                  <a:cubicBezTo>
                    <a:pt x="751" y="101"/>
                    <a:pt x="601" y="1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76850" y="814675"/>
              <a:ext cx="23375" cy="1837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82700" y="884725"/>
              <a:ext cx="19200" cy="17925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67" y="1"/>
                  </a:moveTo>
                  <a:cubicBezTo>
                    <a:pt x="300" y="1"/>
                    <a:pt x="267" y="1"/>
                    <a:pt x="234" y="34"/>
                  </a:cubicBezTo>
                  <a:cubicBezTo>
                    <a:pt x="167" y="34"/>
                    <a:pt x="134" y="68"/>
                    <a:pt x="100" y="101"/>
                  </a:cubicBezTo>
                  <a:cubicBezTo>
                    <a:pt x="67" y="134"/>
                    <a:pt x="34" y="168"/>
                    <a:pt x="34" y="201"/>
                  </a:cubicBezTo>
                  <a:cubicBezTo>
                    <a:pt x="0" y="268"/>
                    <a:pt x="0" y="301"/>
                    <a:pt x="0" y="368"/>
                  </a:cubicBezTo>
                  <a:cubicBezTo>
                    <a:pt x="0" y="401"/>
                    <a:pt x="0" y="435"/>
                    <a:pt x="0" y="468"/>
                  </a:cubicBezTo>
                  <a:cubicBezTo>
                    <a:pt x="34" y="501"/>
                    <a:pt x="67" y="568"/>
                    <a:pt x="100" y="601"/>
                  </a:cubicBezTo>
                  <a:cubicBezTo>
                    <a:pt x="134" y="635"/>
                    <a:pt x="167" y="635"/>
                    <a:pt x="167" y="668"/>
                  </a:cubicBezTo>
                  <a:cubicBezTo>
                    <a:pt x="234" y="701"/>
                    <a:pt x="300" y="701"/>
                    <a:pt x="367" y="701"/>
                  </a:cubicBezTo>
                  <a:lnTo>
                    <a:pt x="400" y="701"/>
                  </a:lnTo>
                  <a:cubicBezTo>
                    <a:pt x="423" y="713"/>
                    <a:pt x="437" y="716"/>
                    <a:pt x="450" y="716"/>
                  </a:cubicBezTo>
                  <a:cubicBezTo>
                    <a:pt x="475" y="716"/>
                    <a:pt x="489" y="701"/>
                    <a:pt x="534" y="701"/>
                  </a:cubicBezTo>
                  <a:cubicBezTo>
                    <a:pt x="567" y="668"/>
                    <a:pt x="601" y="668"/>
                    <a:pt x="601" y="635"/>
                  </a:cubicBezTo>
                  <a:cubicBezTo>
                    <a:pt x="634" y="635"/>
                    <a:pt x="667" y="601"/>
                    <a:pt x="667" y="568"/>
                  </a:cubicBezTo>
                  <a:cubicBezTo>
                    <a:pt x="667" y="568"/>
                    <a:pt x="701" y="535"/>
                    <a:pt x="701" y="535"/>
                  </a:cubicBezTo>
                  <a:cubicBezTo>
                    <a:pt x="734" y="468"/>
                    <a:pt x="767" y="401"/>
                    <a:pt x="767" y="368"/>
                  </a:cubicBezTo>
                  <a:cubicBezTo>
                    <a:pt x="767" y="301"/>
                    <a:pt x="734" y="234"/>
                    <a:pt x="701" y="168"/>
                  </a:cubicBezTo>
                  <a:cubicBezTo>
                    <a:pt x="667" y="134"/>
                    <a:pt x="667" y="134"/>
                    <a:pt x="634" y="101"/>
                  </a:cubicBezTo>
                  <a:cubicBezTo>
                    <a:pt x="601" y="68"/>
                    <a:pt x="567" y="34"/>
                    <a:pt x="534" y="34"/>
                  </a:cubicBezTo>
                  <a:cubicBezTo>
                    <a:pt x="501" y="1"/>
                    <a:pt x="467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73600" y="813025"/>
              <a:ext cx="23375" cy="1837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79425" y="888900"/>
              <a:ext cx="24200" cy="18375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1" y="1"/>
                    <a:pt x="1" y="735"/>
                    <a:pt x="501" y="735"/>
                  </a:cubicBezTo>
                  <a:cubicBezTo>
                    <a:pt x="968" y="735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105150" y="949775"/>
              <a:ext cx="730550" cy="181000"/>
            </a:xfrm>
            <a:custGeom>
              <a:avLst/>
              <a:gdLst/>
              <a:ahLst/>
              <a:cxnLst/>
              <a:rect l="l" t="t" r="r" b="b"/>
              <a:pathLst>
                <a:path w="29222" h="7240" extrusionOk="0">
                  <a:moveTo>
                    <a:pt x="0" y="1"/>
                  </a:moveTo>
                  <a:lnTo>
                    <a:pt x="0" y="7239"/>
                  </a:lnTo>
                  <a:lnTo>
                    <a:pt x="27553" y="7239"/>
                  </a:lnTo>
                  <a:lnTo>
                    <a:pt x="29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05150" y="1109050"/>
              <a:ext cx="862300" cy="71750"/>
            </a:xfrm>
            <a:custGeom>
              <a:avLst/>
              <a:gdLst/>
              <a:ahLst/>
              <a:cxnLst/>
              <a:rect l="l" t="t" r="r" b="b"/>
              <a:pathLst>
                <a:path w="34492" h="2870" extrusionOk="0">
                  <a:moveTo>
                    <a:pt x="0" y="1"/>
                  </a:moveTo>
                  <a:lnTo>
                    <a:pt x="0" y="2870"/>
                  </a:lnTo>
                  <a:lnTo>
                    <a:pt x="34492" y="2870"/>
                  </a:lnTo>
                  <a:lnTo>
                    <a:pt x="344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29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rgbClr val="AD4F0F"/>
                </a:solidFill>
              </a:rPr>
              <a:t>viewer</a:t>
            </a:r>
            <a:r>
              <a:rPr lang="en-US" sz="8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xem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24625" y="3130480"/>
            <a:ext cx="2755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vjuːə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6BAB58A-5738-3259-95C4-78E35D432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12" y="1641533"/>
            <a:ext cx="5743150" cy="44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iewer">
            <a:hlinkClick r:id="" action="ppaction://media"/>
            <a:extLst>
              <a:ext uri="{FF2B5EF4-FFF2-40B4-BE49-F238E27FC236}">
                <a16:creationId xmlns:a16="http://schemas.microsoft.com/office/drawing/2014/main" id="{43AEADFA-5A8A-DC67-37A3-D63180E18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5264" y="3253905"/>
            <a:ext cx="643524" cy="6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47551" y="1404918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performer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4687" y="4795642"/>
            <a:ext cx="4475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biểu</a:t>
            </a:r>
            <a:r>
              <a:rPr lang="en-US" sz="4800" dirty="0"/>
              <a:t> </a:t>
            </a:r>
            <a:r>
              <a:rPr lang="en-US" sz="4800" dirty="0" err="1"/>
              <a:t>diễn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91264" y="3393473"/>
            <a:ext cx="3573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pəˈfɔːmə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3E3EAB5-8B0D-D7DA-CF89-47CED4C9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52" y="1641533"/>
            <a:ext cx="5076293" cy="36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er">
            <a:hlinkClick r:id="" action="ppaction://media"/>
            <a:extLst>
              <a:ext uri="{FF2B5EF4-FFF2-40B4-BE49-F238E27FC236}">
                <a16:creationId xmlns:a16="http://schemas.microsoft.com/office/drawing/2014/main" id="{B5E892F7-16C3-6EE6-52CC-67E60FC23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551" y="34116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3646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44298" y="1317972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popular </a:t>
            </a:r>
            <a:r>
              <a:rPr lang="en-US" sz="66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393" y="4428411"/>
            <a:ext cx="5788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phổ</a:t>
            </a:r>
            <a:r>
              <a:rPr lang="en-US" sz="4800" dirty="0"/>
              <a:t> </a:t>
            </a:r>
            <a:r>
              <a:rPr lang="en-US" sz="4800" dirty="0" err="1"/>
              <a:t>biến</a:t>
            </a:r>
            <a:r>
              <a:rPr lang="en-US" sz="4800" dirty="0"/>
              <a:t>,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25618" y="3242621"/>
            <a:ext cx="3413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pɒpjələ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242" name="Picture 2" descr="Add Star Power to Your Projects with Celebrity Speaking Cliparts - Clip Art  Library">
            <a:extLst>
              <a:ext uri="{FF2B5EF4-FFF2-40B4-BE49-F238E27FC236}">
                <a16:creationId xmlns:a16="http://schemas.microsoft.com/office/drawing/2014/main" id="{491E795B-AD87-1EDE-B421-956572882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5816" r="3789" b="7192"/>
          <a:stretch/>
        </p:blipFill>
        <p:spPr bwMode="auto">
          <a:xfrm>
            <a:off x="6457442" y="1819507"/>
            <a:ext cx="5648995" cy="337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p">
            <a:hlinkClick r:id="" action="ppaction://media"/>
            <a:extLst>
              <a:ext uri="{FF2B5EF4-FFF2-40B4-BE49-F238E27FC236}">
                <a16:creationId xmlns:a16="http://schemas.microsoft.com/office/drawing/2014/main" id="{EBEDC40C-E397-CF60-41E9-322A10064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415" y="32517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83380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live </a:t>
            </a:r>
            <a:r>
              <a:rPr lang="en-US" sz="66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/>
              <a:t>(</a:t>
            </a:r>
            <a:r>
              <a:rPr lang="en-US" sz="4800" dirty="0" err="1"/>
              <a:t>phát</a:t>
            </a:r>
            <a:r>
              <a:rPr lang="en-US" sz="4800" dirty="0"/>
              <a:t> </a:t>
            </a:r>
            <a:r>
              <a:rPr lang="en-US" sz="4800" dirty="0" err="1"/>
              <a:t>sóng</a:t>
            </a:r>
            <a:r>
              <a:rPr lang="en-US" sz="4800" dirty="0"/>
              <a:t>) </a:t>
            </a:r>
            <a:r>
              <a:rPr lang="en-US" sz="4800" dirty="0" err="1"/>
              <a:t>trực</a:t>
            </a:r>
            <a:r>
              <a:rPr lang="en-US" sz="4800" dirty="0"/>
              <a:t> </a:t>
            </a:r>
            <a:r>
              <a:rPr lang="en-US" sz="4800" dirty="0" err="1"/>
              <a:t>tiếp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371248" y="3130480"/>
            <a:ext cx="16626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laɪv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1266" name="Picture 2" descr="Free Vector | People watching the news">
            <a:extLst>
              <a:ext uri="{FF2B5EF4-FFF2-40B4-BE49-F238E27FC236}">
                <a16:creationId xmlns:a16="http://schemas.microsoft.com/office/drawing/2014/main" id="{7A7503D0-020A-F3EC-7C05-EF701B53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20" y="1307597"/>
            <a:ext cx="5370204" cy="53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ive">
            <a:hlinkClick r:id="" action="ppaction://media"/>
            <a:extLst>
              <a:ext uri="{FF2B5EF4-FFF2-40B4-BE49-F238E27FC236}">
                <a16:creationId xmlns:a16="http://schemas.microsoft.com/office/drawing/2014/main" id="{777AA8A2-ED14-C752-7CF3-54EFC804E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761" y="31395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440461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boring </a:t>
            </a:r>
            <a:r>
              <a:rPr lang="en-US" sz="66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buồn</a:t>
            </a:r>
            <a:r>
              <a:rPr lang="en-US" sz="4800" dirty="0"/>
              <a:t> </a:t>
            </a:r>
            <a:r>
              <a:rPr lang="en-US" sz="4800" dirty="0" err="1"/>
              <a:t>chán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99351" y="3130480"/>
            <a:ext cx="2406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bɔːrɪŋ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2292" name="Picture 4" descr="Bored Cliparts png images | PNGWing">
            <a:extLst>
              <a:ext uri="{FF2B5EF4-FFF2-40B4-BE49-F238E27FC236}">
                <a16:creationId xmlns:a16="http://schemas.microsoft.com/office/drawing/2014/main" id="{19581BAC-6F41-BEB8-480B-89E418BFF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r="5454" b="3099"/>
          <a:stretch/>
        </p:blipFill>
        <p:spPr bwMode="auto">
          <a:xfrm>
            <a:off x="6528391" y="1461668"/>
            <a:ext cx="5092995" cy="47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oring">
            <a:hlinkClick r:id="" action="ppaction://media"/>
            <a:extLst>
              <a:ext uri="{FF2B5EF4-FFF2-40B4-BE49-F238E27FC236}">
                <a16:creationId xmlns:a16="http://schemas.microsoft.com/office/drawing/2014/main" id="{28C235F7-70C4-040D-6725-05CB33BD6C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363" y="31395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93567"/>
              </p:ext>
            </p:extLst>
          </p:nvPr>
        </p:nvGraphicFramePr>
        <p:xfrm>
          <a:off x="679195" y="1190095"/>
          <a:ext cx="11202677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04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0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5A0B8"/>
                          </a:solidFill>
                        </a:rPr>
                        <a:t>New words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5A0B8"/>
                          </a:solidFill>
                        </a:rPr>
                        <a:t>Pronunciation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5A0B8"/>
                          </a:solidFill>
                        </a:rPr>
                        <a:t>Meaning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comedy (n)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kɒmədi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hài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kịch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viewer (n)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vjuːə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(r)/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xem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performer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pəˈfɔːmə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(r)/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67530444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popular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pɒpjələ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(r)/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4391868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live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laɪv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22479272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boring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bɔːrɪŋ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chán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510100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comedy">
            <a:hlinkClick r:id="" action="ppaction://media"/>
            <a:extLst>
              <a:ext uri="{FF2B5EF4-FFF2-40B4-BE49-F238E27FC236}">
                <a16:creationId xmlns:a16="http://schemas.microsoft.com/office/drawing/2014/main" id="{E59E0E97-5A5F-97F9-9FF6-C84719F98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071" y="2130042"/>
            <a:ext cx="584114" cy="584114"/>
          </a:xfrm>
          <a:prstGeom prst="rect">
            <a:avLst/>
          </a:prstGeom>
        </p:spPr>
      </p:pic>
      <p:pic>
        <p:nvPicPr>
          <p:cNvPr id="5" name="viewer">
            <a:hlinkClick r:id="" action="ppaction://media"/>
            <a:extLst>
              <a:ext uri="{FF2B5EF4-FFF2-40B4-BE49-F238E27FC236}">
                <a16:creationId xmlns:a16="http://schemas.microsoft.com/office/drawing/2014/main" id="{50B7657B-D207-8987-9B2C-E98A1FB786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233" y="2875210"/>
            <a:ext cx="553790" cy="553790"/>
          </a:xfrm>
          <a:prstGeom prst="rect">
            <a:avLst/>
          </a:prstGeom>
        </p:spPr>
      </p:pic>
      <p:pic>
        <p:nvPicPr>
          <p:cNvPr id="7" name="per">
            <a:hlinkClick r:id="" action="ppaction://media"/>
            <a:extLst>
              <a:ext uri="{FF2B5EF4-FFF2-40B4-BE49-F238E27FC236}">
                <a16:creationId xmlns:a16="http://schemas.microsoft.com/office/drawing/2014/main" id="{4D48773D-79A4-A190-DE69-A087D9F184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233" y="3669025"/>
            <a:ext cx="571115" cy="571115"/>
          </a:xfrm>
          <a:prstGeom prst="rect">
            <a:avLst/>
          </a:prstGeom>
        </p:spPr>
      </p:pic>
      <p:pic>
        <p:nvPicPr>
          <p:cNvPr id="8" name="pop">
            <a:hlinkClick r:id="" action="ppaction://media"/>
            <a:extLst>
              <a:ext uri="{FF2B5EF4-FFF2-40B4-BE49-F238E27FC236}">
                <a16:creationId xmlns:a16="http://schemas.microsoft.com/office/drawing/2014/main" id="{C2DB4A52-C65F-E319-1DDC-70DC1370C82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570" y="4480164"/>
            <a:ext cx="571115" cy="571115"/>
          </a:xfrm>
          <a:prstGeom prst="rect">
            <a:avLst/>
          </a:prstGeom>
        </p:spPr>
      </p:pic>
      <p:pic>
        <p:nvPicPr>
          <p:cNvPr id="9" name="live">
            <a:hlinkClick r:id="" action="ppaction://media"/>
            <a:extLst>
              <a:ext uri="{FF2B5EF4-FFF2-40B4-BE49-F238E27FC236}">
                <a16:creationId xmlns:a16="http://schemas.microsoft.com/office/drawing/2014/main" id="{E0A63C26-2571-6E00-0092-B66523B2BB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569" y="5291303"/>
            <a:ext cx="571115" cy="571115"/>
          </a:xfrm>
          <a:prstGeom prst="rect">
            <a:avLst/>
          </a:prstGeom>
        </p:spPr>
      </p:pic>
      <p:pic>
        <p:nvPicPr>
          <p:cNvPr id="10" name="boring">
            <a:hlinkClick r:id="" action="ppaction://media"/>
            <a:extLst>
              <a:ext uri="{FF2B5EF4-FFF2-40B4-BE49-F238E27FC236}">
                <a16:creationId xmlns:a16="http://schemas.microsoft.com/office/drawing/2014/main" id="{AA23761A-6BD3-028A-6D8D-CE5BE260D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899" y="6065190"/>
            <a:ext cx="571115" cy="5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108961" y="1767860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2432523" y="1943719"/>
            <a:ext cx="1481070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4185938" y="1943719"/>
            <a:ext cx="1719839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6178122" y="1951663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8501685" y="1757553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108961" y="1767860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2432523" y="1943719"/>
            <a:ext cx="1481070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4185938" y="1943719"/>
            <a:ext cx="1719839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7298584" y="2784184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8501685" y="1757553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3868148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108961" y="1767860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2432523" y="1943719"/>
            <a:ext cx="1481070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4185938" y="1943719"/>
            <a:ext cx="1719839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7298584" y="2784184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7298584" y="3406697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3652487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108961" y="1767860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2432523" y="1943719"/>
            <a:ext cx="1481070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7298584" y="4398263"/>
            <a:ext cx="1719839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7298584" y="2784184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7298584" y="3406697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2414915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TELEVISION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1121767" y="2793745"/>
            <a:ext cx="3512018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26649"/>
                </a:solidFill>
              </a:rPr>
              <a:t>VOCABULARY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26649"/>
                </a:solidFill>
              </a:rPr>
              <a:t>PRONUNCIATION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792A6C1-B883-B171-0B27-F56D3E0420CD}"/>
              </a:ext>
            </a:extLst>
          </p:cNvPr>
          <p:cNvSpPr txBox="1"/>
          <p:nvPr/>
        </p:nvSpPr>
        <p:spPr>
          <a:xfrm>
            <a:off x="4788318" y="2793745"/>
            <a:ext cx="732875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26649"/>
                </a:solidFill>
              </a:rPr>
              <a:t>TV shows and adjectives to describe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F26649"/>
                </a:solidFill>
              </a:rPr>
              <a:t>/</a:t>
            </a:r>
            <a:r>
              <a:rPr lang="el-GR" sz="3600" b="1" dirty="0">
                <a:solidFill>
                  <a:srgbClr val="F26649"/>
                </a:solidFill>
              </a:rPr>
              <a:t>θ/ </a:t>
            </a:r>
            <a:r>
              <a:rPr lang="en-US" sz="3600" b="1" dirty="0">
                <a:solidFill>
                  <a:srgbClr val="F26649"/>
                </a:solidFill>
              </a:rPr>
              <a:t>and /</a:t>
            </a:r>
            <a:r>
              <a:rPr lang="en-US" sz="3600" b="1" dirty="0" err="1">
                <a:solidFill>
                  <a:srgbClr val="F26649"/>
                </a:solidFill>
              </a:rPr>
              <a:t>ð</a:t>
            </a:r>
            <a:r>
              <a:rPr lang="en-US" sz="3600" b="1" dirty="0">
                <a:solidFill>
                  <a:srgbClr val="F26649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7298583" y="5028243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2432523" y="1943719"/>
            <a:ext cx="1481070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7298584" y="4398263"/>
            <a:ext cx="1719839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7298584" y="2784184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7298584" y="3406697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2192558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7298583" y="5017610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7298583" y="6000774"/>
            <a:ext cx="1858296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7298584" y="4398263"/>
            <a:ext cx="2051216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7298584" y="2784184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7298584" y="3406697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2551405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character		animated films 		viewers</a:t>
            </a:r>
          </a:p>
          <a:p>
            <a:pPr lvl="0" algn="just"/>
            <a:r>
              <a:rPr lang="en-US" sz="3000" dirty="0"/>
              <a:t>comedies		game show			channel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____________ for children? </a:t>
            </a:r>
          </a:p>
          <a:p>
            <a:pPr lvl="0" algn="just"/>
            <a:r>
              <a:rPr lang="en-US" sz="3000" dirty="0"/>
              <a:t>2. Which ____________ do you prefer: Jerry the mouse or Tom the cat? </a:t>
            </a:r>
          </a:p>
          <a:p>
            <a:pPr lvl="0" algn="just"/>
            <a:r>
              <a:rPr lang="en-US" sz="3000" dirty="0"/>
              <a:t>3. I love _________________ 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____________ for kids. </a:t>
            </a:r>
          </a:p>
          <a:p>
            <a:pPr lvl="0" algn="just"/>
            <a:r>
              <a:rPr lang="en-US" sz="3000" dirty="0"/>
              <a:t>5. My father often watches ____________.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character		animated films 		viewers</a:t>
            </a:r>
          </a:p>
          <a:p>
            <a:pPr lvl="0" algn="just"/>
            <a:r>
              <a:rPr lang="en-US" sz="3000" dirty="0"/>
              <a:t>comedies		game show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____________ do you prefer: Jerry the mouse or Tom the cat? </a:t>
            </a:r>
          </a:p>
          <a:p>
            <a:pPr lvl="0" algn="just"/>
            <a:r>
              <a:rPr lang="en-US" sz="3000" dirty="0"/>
              <a:t>3. I love _________________ 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____________ for kids. </a:t>
            </a:r>
          </a:p>
          <a:p>
            <a:pPr lvl="0" algn="just"/>
            <a:r>
              <a:rPr lang="en-US" sz="3000" dirty="0"/>
              <a:t>5. My father often watches ____________.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1671673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animated films 		viewers</a:t>
            </a:r>
          </a:p>
          <a:p>
            <a:pPr lvl="0" algn="just"/>
            <a:r>
              <a:rPr lang="en-US" sz="3000" dirty="0"/>
              <a:t>comedies		game show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</a:t>
            </a:r>
            <a:r>
              <a:rPr lang="en-US" sz="3000" b="1" dirty="0">
                <a:solidFill>
                  <a:srgbClr val="7030A0"/>
                </a:solidFill>
              </a:rPr>
              <a:t>character</a:t>
            </a:r>
            <a:r>
              <a:rPr lang="en-US" sz="3000" dirty="0"/>
              <a:t> do you prefer: Jerry the mouse or Tom the cat? </a:t>
            </a:r>
          </a:p>
          <a:p>
            <a:pPr lvl="0" algn="just"/>
            <a:r>
              <a:rPr lang="en-US" sz="3000" dirty="0"/>
              <a:t>3. I love _________________ 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____________ for kids. </a:t>
            </a:r>
          </a:p>
          <a:p>
            <a:pPr lvl="0" algn="just"/>
            <a:r>
              <a:rPr lang="en-US" sz="3000" dirty="0"/>
              <a:t>5. My father often watches ____________.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2353599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viewers</a:t>
            </a:r>
          </a:p>
          <a:p>
            <a:pPr lvl="0" algn="just"/>
            <a:r>
              <a:rPr lang="en-US" sz="3000" dirty="0"/>
              <a:t>comedies		game show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</a:t>
            </a:r>
            <a:r>
              <a:rPr lang="en-US" sz="3000" b="1" dirty="0">
                <a:solidFill>
                  <a:srgbClr val="7030A0"/>
                </a:solidFill>
              </a:rPr>
              <a:t>character</a:t>
            </a:r>
            <a:r>
              <a:rPr lang="en-US" sz="3000" dirty="0"/>
              <a:t> do you prefer: Jerry the mouse or Tom the cat? </a:t>
            </a:r>
          </a:p>
          <a:p>
            <a:pPr lvl="0" algn="just"/>
            <a:r>
              <a:rPr lang="en-US" sz="3000" dirty="0"/>
              <a:t>3. I love </a:t>
            </a:r>
            <a:r>
              <a:rPr lang="en-US" sz="3000" b="1" dirty="0">
                <a:solidFill>
                  <a:srgbClr val="7030A0"/>
                </a:solidFill>
              </a:rPr>
              <a:t>animated films</a:t>
            </a:r>
            <a:r>
              <a:rPr lang="en-US" sz="3000" dirty="0"/>
              <a:t> 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____________ for kids. </a:t>
            </a:r>
          </a:p>
          <a:p>
            <a:pPr lvl="0" algn="just"/>
            <a:r>
              <a:rPr lang="en-US" sz="3000" dirty="0"/>
              <a:t>5. My father often watches ____________.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259243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viewers</a:t>
            </a:r>
          </a:p>
          <a:p>
            <a:pPr lvl="0" algn="just"/>
            <a:r>
              <a:rPr lang="en-US" sz="3000" dirty="0"/>
              <a:t>comedies		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</a:t>
            </a:r>
            <a:r>
              <a:rPr lang="en-US" sz="3000" b="1" dirty="0">
                <a:solidFill>
                  <a:srgbClr val="7030A0"/>
                </a:solidFill>
              </a:rPr>
              <a:t>character</a:t>
            </a:r>
            <a:r>
              <a:rPr lang="en-US" sz="3000" dirty="0"/>
              <a:t> do you prefer: Jerry the mouse or Tom the cat? </a:t>
            </a:r>
          </a:p>
          <a:p>
            <a:pPr lvl="0" algn="just"/>
            <a:r>
              <a:rPr lang="en-US" sz="3000" dirty="0"/>
              <a:t>3. I love </a:t>
            </a:r>
            <a:r>
              <a:rPr lang="en-US" sz="3000" b="1" dirty="0">
                <a:solidFill>
                  <a:srgbClr val="7030A0"/>
                </a:solidFill>
              </a:rPr>
              <a:t>animated films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</a:t>
            </a:r>
            <a:r>
              <a:rPr lang="en-US" sz="3000" b="1" dirty="0">
                <a:solidFill>
                  <a:srgbClr val="7030A0"/>
                </a:solidFill>
              </a:rPr>
              <a:t>game show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for kids. </a:t>
            </a:r>
          </a:p>
          <a:p>
            <a:pPr lvl="0" algn="just"/>
            <a:r>
              <a:rPr lang="en-US" sz="3000" dirty="0"/>
              <a:t>5. My father often watches ____________.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816584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viewers</a:t>
            </a:r>
          </a:p>
          <a:p>
            <a:pPr lvl="0" algn="just"/>
            <a:r>
              <a:rPr lang="en-US" sz="3000" dirty="0"/>
              <a:t>		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</a:t>
            </a:r>
            <a:r>
              <a:rPr lang="en-US" sz="3000" b="1" dirty="0">
                <a:solidFill>
                  <a:srgbClr val="7030A0"/>
                </a:solidFill>
              </a:rPr>
              <a:t>character</a:t>
            </a:r>
            <a:r>
              <a:rPr lang="en-US" sz="3000" dirty="0"/>
              <a:t> do you prefer: Jerry the mouse or Tom the cat? </a:t>
            </a:r>
          </a:p>
          <a:p>
            <a:pPr lvl="0" algn="just"/>
            <a:r>
              <a:rPr lang="en-US" sz="3000" dirty="0"/>
              <a:t>3. I love </a:t>
            </a:r>
            <a:r>
              <a:rPr lang="en-US" sz="3000" b="1" dirty="0">
                <a:solidFill>
                  <a:srgbClr val="7030A0"/>
                </a:solidFill>
              </a:rPr>
              <a:t>animated films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</a:t>
            </a:r>
            <a:r>
              <a:rPr lang="en-US" sz="3000" b="1" dirty="0">
                <a:solidFill>
                  <a:srgbClr val="7030A0"/>
                </a:solidFill>
              </a:rPr>
              <a:t>game show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for kids. </a:t>
            </a:r>
          </a:p>
          <a:p>
            <a:pPr lvl="0" algn="just"/>
            <a:r>
              <a:rPr lang="en-US" sz="3000" dirty="0"/>
              <a:t>5. My father often watches </a:t>
            </a:r>
            <a:r>
              <a:rPr lang="en-US" sz="3000" b="1" dirty="0">
                <a:solidFill>
                  <a:srgbClr val="7030A0"/>
                </a:solidFill>
              </a:rPr>
              <a:t>comedies</a:t>
            </a:r>
            <a:r>
              <a:rPr lang="en-US" sz="3000" dirty="0"/>
              <a:t>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1170593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</a:t>
            </a:r>
          </a:p>
          <a:p>
            <a:pPr lvl="0" algn="just"/>
            <a:r>
              <a:rPr lang="en-US" sz="3000" dirty="0"/>
              <a:t>		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</a:t>
            </a:r>
            <a:r>
              <a:rPr lang="en-US" sz="3000" b="1" dirty="0">
                <a:solidFill>
                  <a:srgbClr val="7030A0"/>
                </a:solidFill>
              </a:rPr>
              <a:t>character</a:t>
            </a:r>
            <a:r>
              <a:rPr lang="en-US" sz="3000" dirty="0"/>
              <a:t> do you prefer: Jerry the mouse or Tom the cat? </a:t>
            </a:r>
          </a:p>
          <a:p>
            <a:pPr lvl="0" algn="just"/>
            <a:r>
              <a:rPr lang="en-US" sz="3000" dirty="0"/>
              <a:t>3. I love </a:t>
            </a:r>
            <a:r>
              <a:rPr lang="en-US" sz="3000" b="1" dirty="0">
                <a:solidFill>
                  <a:srgbClr val="7030A0"/>
                </a:solidFill>
              </a:rPr>
              <a:t>animated films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</a:t>
            </a:r>
            <a:r>
              <a:rPr lang="en-US" sz="3000" b="1" dirty="0">
                <a:solidFill>
                  <a:srgbClr val="7030A0"/>
                </a:solidFill>
              </a:rPr>
              <a:t>game show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for kids. </a:t>
            </a:r>
          </a:p>
          <a:p>
            <a:pPr lvl="0" algn="just"/>
            <a:r>
              <a:rPr lang="en-US" sz="3000" dirty="0"/>
              <a:t>5. My father often watches </a:t>
            </a:r>
            <a:r>
              <a:rPr lang="en-US" sz="3000" b="1" dirty="0">
                <a:solidFill>
                  <a:srgbClr val="7030A0"/>
                </a:solidFill>
              </a:rPr>
              <a:t>comedies</a:t>
            </a:r>
            <a:r>
              <a:rPr lang="en-US" sz="3000" dirty="0"/>
              <a:t>. They're so funny. </a:t>
            </a:r>
          </a:p>
          <a:p>
            <a:pPr lvl="0" algn="just"/>
            <a:r>
              <a:rPr lang="en-US" sz="3000" dirty="0"/>
              <a:t>6. A popular programme has a lot of </a:t>
            </a:r>
            <a:r>
              <a:rPr lang="en-US" sz="3000" b="1" dirty="0">
                <a:solidFill>
                  <a:srgbClr val="7030A0"/>
                </a:solidFill>
              </a:rPr>
              <a:t>viewers</a:t>
            </a:r>
            <a:r>
              <a:rPr lang="en-US" sz="3000" dirty="0"/>
              <a:t>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60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971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_______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________.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________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___.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______.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popular			cute			live</a:t>
            </a:r>
          </a:p>
          <a:p>
            <a:pPr lvl="0" algn="just"/>
            <a:r>
              <a:rPr lang="en-US" sz="3000" dirty="0"/>
              <a:t>educational			boring		funny	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5075" y="2675035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VOCABULARY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322518"/>
            <a:ext cx="1930072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PRONUNCIATION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1369" y="1199305"/>
            <a:ext cx="5740800" cy="62564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Matching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7057" y="2152684"/>
            <a:ext cx="5755112" cy="199163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Write the words/ phrases in the box next to the definition.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the sentences with the words/ phrases in the box.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adjectives in the 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165" y="4482638"/>
            <a:ext cx="5743692" cy="72629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repeat the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Tongue Twister.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917957" cy="1265882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34197" y="2983838"/>
            <a:ext cx="870878" cy="133867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99233" y="4623242"/>
            <a:ext cx="823799" cy="88704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05075" y="5510290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7057" y="5510290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</a:t>
            </a:r>
            <a:r>
              <a:rPr lang="en-US" sz="2800" b="1">
                <a:solidFill>
                  <a:schemeClr val="bg1"/>
                </a:solidFill>
              </a:rPr>
              <a:t>: A CLOSER LOOK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971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________.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________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___.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______.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cute			live</a:t>
            </a:r>
          </a:p>
          <a:p>
            <a:pPr lvl="0" algn="just"/>
            <a:r>
              <a:rPr lang="en-US" sz="3000" dirty="0"/>
              <a:t>educational			boring		funny	</a:t>
            </a:r>
          </a:p>
        </p:txBody>
      </p:sp>
    </p:spTree>
    <p:extLst>
      <p:ext uri="{BB962C8B-B14F-4D97-AF65-F5344CB8AC3E}">
        <p14:creationId xmlns:p14="http://schemas.microsoft.com/office/powerpoint/2010/main" val="2367178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2049423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</a:t>
            </a:r>
            <a:r>
              <a:rPr lang="en-US" sz="3200" b="1" dirty="0">
                <a:solidFill>
                  <a:srgbClr val="7030A0"/>
                </a:solidFill>
              </a:rPr>
              <a:t>boring</a:t>
            </a:r>
            <a:r>
              <a:rPr lang="en-US" sz="3200" dirty="0"/>
              <a:t>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________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___.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______.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cute			live</a:t>
            </a:r>
          </a:p>
          <a:p>
            <a:pPr lvl="0" algn="just"/>
            <a:r>
              <a:rPr lang="en-US" sz="3000" dirty="0"/>
              <a:t>educational						funny	</a:t>
            </a:r>
          </a:p>
        </p:txBody>
      </p:sp>
    </p:spTree>
    <p:extLst>
      <p:ext uri="{BB962C8B-B14F-4D97-AF65-F5344CB8AC3E}">
        <p14:creationId xmlns:p14="http://schemas.microsoft.com/office/powerpoint/2010/main" val="4202383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209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</a:t>
            </a:r>
            <a:r>
              <a:rPr lang="en-US" sz="3200" b="1" dirty="0">
                <a:solidFill>
                  <a:srgbClr val="7030A0"/>
                </a:solidFill>
              </a:rPr>
              <a:t>boring</a:t>
            </a:r>
            <a:r>
              <a:rPr lang="en-US" sz="3200" dirty="0"/>
              <a:t>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</a:t>
            </a:r>
            <a:r>
              <a:rPr lang="en-US" sz="3200" b="1" dirty="0">
                <a:solidFill>
                  <a:srgbClr val="7030A0"/>
                </a:solidFill>
              </a:rPr>
              <a:t>cute</a:t>
            </a:r>
            <a:r>
              <a:rPr lang="en-US" sz="3200" dirty="0"/>
              <a:t>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___.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______.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live</a:t>
            </a:r>
          </a:p>
          <a:p>
            <a:pPr lvl="0" algn="just"/>
            <a:r>
              <a:rPr lang="en-US" sz="3000" dirty="0"/>
              <a:t>educational						funny	</a:t>
            </a:r>
          </a:p>
        </p:txBody>
      </p:sp>
    </p:spTree>
    <p:extLst>
      <p:ext uri="{BB962C8B-B14F-4D97-AF65-F5344CB8AC3E}">
        <p14:creationId xmlns:p14="http://schemas.microsoft.com/office/powerpoint/2010/main" val="944128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209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</a:t>
            </a:r>
            <a:r>
              <a:rPr lang="en-US" sz="3200" b="1" dirty="0">
                <a:solidFill>
                  <a:srgbClr val="7030A0"/>
                </a:solidFill>
              </a:rPr>
              <a:t>boring</a:t>
            </a:r>
            <a:r>
              <a:rPr lang="en-US" sz="3200" dirty="0"/>
              <a:t>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</a:t>
            </a:r>
            <a:r>
              <a:rPr lang="en-US" sz="3200" b="1" dirty="0">
                <a:solidFill>
                  <a:srgbClr val="7030A0"/>
                </a:solidFill>
              </a:rPr>
              <a:t>cute</a:t>
            </a:r>
            <a:r>
              <a:rPr lang="en-US" sz="3200" dirty="0"/>
              <a:t>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</a:t>
            </a:r>
            <a:r>
              <a:rPr lang="en-US" sz="3200" b="1" dirty="0">
                <a:solidFill>
                  <a:srgbClr val="7030A0"/>
                </a:solidFill>
              </a:rPr>
              <a:t>live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______.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</a:t>
            </a:r>
          </a:p>
          <a:p>
            <a:pPr lvl="0" algn="just"/>
            <a:r>
              <a:rPr lang="en-US" sz="3000" dirty="0"/>
              <a:t>educational						funny	</a:t>
            </a:r>
          </a:p>
        </p:txBody>
      </p:sp>
    </p:spTree>
    <p:extLst>
      <p:ext uri="{BB962C8B-B14F-4D97-AF65-F5344CB8AC3E}">
        <p14:creationId xmlns:p14="http://schemas.microsoft.com/office/powerpoint/2010/main" val="3070712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971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</a:t>
            </a:r>
            <a:r>
              <a:rPr lang="en-US" sz="3200" b="1" dirty="0">
                <a:solidFill>
                  <a:srgbClr val="7030A0"/>
                </a:solidFill>
              </a:rPr>
              <a:t>boring</a:t>
            </a:r>
            <a:r>
              <a:rPr lang="en-US" sz="3200" dirty="0"/>
              <a:t>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</a:t>
            </a:r>
            <a:r>
              <a:rPr lang="en-US" sz="3200" b="1" dirty="0">
                <a:solidFill>
                  <a:srgbClr val="7030A0"/>
                </a:solidFill>
              </a:rPr>
              <a:t>cute</a:t>
            </a:r>
            <a:r>
              <a:rPr lang="en-US" sz="3200" dirty="0"/>
              <a:t>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</a:t>
            </a:r>
            <a:r>
              <a:rPr lang="en-US" sz="3200" b="1" dirty="0">
                <a:solidFill>
                  <a:srgbClr val="7030A0"/>
                </a:solidFill>
              </a:rPr>
              <a:t>live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</a:t>
            </a:r>
            <a:r>
              <a:rPr lang="en-US" sz="3200" b="1" dirty="0">
                <a:solidFill>
                  <a:srgbClr val="7030A0"/>
                </a:solidFill>
              </a:rPr>
              <a:t>funny</a:t>
            </a:r>
            <a:r>
              <a:rPr lang="en-US" sz="3200" dirty="0"/>
              <a:t>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</a:t>
            </a:r>
          </a:p>
          <a:p>
            <a:pPr lvl="0" algn="just"/>
            <a:r>
              <a:rPr lang="en-US" sz="3000" dirty="0"/>
              <a:t>educational							</a:t>
            </a:r>
          </a:p>
        </p:txBody>
      </p:sp>
    </p:spTree>
    <p:extLst>
      <p:ext uri="{BB962C8B-B14F-4D97-AF65-F5344CB8AC3E}">
        <p14:creationId xmlns:p14="http://schemas.microsoft.com/office/powerpoint/2010/main" val="1903063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209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</a:t>
            </a:r>
            <a:r>
              <a:rPr lang="en-US" sz="3200" b="1" dirty="0">
                <a:solidFill>
                  <a:srgbClr val="7030A0"/>
                </a:solidFill>
              </a:rPr>
              <a:t>boring</a:t>
            </a:r>
            <a:r>
              <a:rPr lang="en-US" sz="3200" dirty="0"/>
              <a:t>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</a:t>
            </a:r>
            <a:r>
              <a:rPr lang="en-US" sz="3200" b="1" dirty="0">
                <a:solidFill>
                  <a:srgbClr val="7030A0"/>
                </a:solidFill>
              </a:rPr>
              <a:t>cute</a:t>
            </a:r>
            <a:r>
              <a:rPr lang="en-US" sz="3200" dirty="0"/>
              <a:t>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</a:t>
            </a:r>
            <a:r>
              <a:rPr lang="en-US" sz="3200" b="1" dirty="0">
                <a:solidFill>
                  <a:srgbClr val="7030A0"/>
                </a:solidFill>
              </a:rPr>
              <a:t>live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</a:t>
            </a:r>
            <a:r>
              <a:rPr lang="en-US" sz="3200" b="1" dirty="0">
                <a:solidFill>
                  <a:srgbClr val="7030A0"/>
                </a:solidFill>
              </a:rPr>
              <a:t>funny</a:t>
            </a:r>
            <a:r>
              <a:rPr lang="en-US" sz="3200" dirty="0"/>
              <a:t>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</a:t>
            </a:r>
            <a:r>
              <a:rPr lang="en-US" sz="3200" b="1" dirty="0">
                <a:solidFill>
                  <a:srgbClr val="7030A0"/>
                </a:solidFill>
              </a:rPr>
              <a:t>educational</a:t>
            </a:r>
            <a:r>
              <a:rPr lang="en-US" sz="3200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</a:t>
            </a:r>
          </a:p>
          <a:p>
            <a:pPr lvl="0" algn="just"/>
            <a:r>
              <a:rPr lang="en-US" sz="300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227680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Graphic 3" descr="Teacher with solid fill">
            <a:extLst>
              <a:ext uri="{FF2B5EF4-FFF2-40B4-BE49-F238E27FC236}">
                <a16:creationId xmlns:a16="http://schemas.microsoft.com/office/drawing/2014/main" id="{B4919A39-7F58-512D-9F28-4EFCAF25C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274" y="194965"/>
            <a:ext cx="7606800" cy="760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38A77E-07FD-135E-D351-EF757B9AD37F}"/>
              </a:ext>
            </a:extLst>
          </p:cNvPr>
          <p:cNvSpPr txBox="1"/>
          <p:nvPr/>
        </p:nvSpPr>
        <p:spPr>
          <a:xfrm>
            <a:off x="3147999" y="2112183"/>
            <a:ext cx="4732018" cy="14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6600" b="1" dirty="0">
                <a:solidFill>
                  <a:srgbClr val="F26649"/>
                </a:solidFill>
              </a:rPr>
              <a:t>/</a:t>
            </a:r>
            <a:r>
              <a:rPr lang="el-GR" sz="6600" b="1" dirty="0">
                <a:solidFill>
                  <a:srgbClr val="F26649"/>
                </a:solidFill>
              </a:rPr>
              <a:t>θ/ </a:t>
            </a:r>
            <a:r>
              <a:rPr lang="en-US" sz="6600" b="1" dirty="0">
                <a:solidFill>
                  <a:srgbClr val="F26649"/>
                </a:solidFill>
              </a:rPr>
              <a:t>and /</a:t>
            </a:r>
            <a:r>
              <a:rPr lang="en-US" sz="6600" b="1" dirty="0" err="1">
                <a:solidFill>
                  <a:srgbClr val="F26649"/>
                </a:solidFill>
              </a:rPr>
              <a:t>ð</a:t>
            </a:r>
            <a:r>
              <a:rPr lang="en-US" sz="6600" b="1" dirty="0">
                <a:solidFill>
                  <a:srgbClr val="F26649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019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044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u7 L2">
            <a:hlinkClick r:id="" action="ppaction://media"/>
            <a:extLst>
              <a:ext uri="{FF2B5EF4-FFF2-40B4-BE49-F238E27FC236}">
                <a16:creationId xmlns:a16="http://schemas.microsoft.com/office/drawing/2014/main" id="{C67DD85A-25BA-BD34-D2F4-6A85843AB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8320" y="1135874"/>
            <a:ext cx="812800" cy="812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EF880C-44A0-8853-FD03-B4A0C7CBD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415" y="2008859"/>
            <a:ext cx="6745450" cy="46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ngue Twister Collection – A great place for lifelong learners">
            <a:extLst>
              <a:ext uri="{FF2B5EF4-FFF2-40B4-BE49-F238E27FC236}">
                <a16:creationId xmlns:a16="http://schemas.microsoft.com/office/drawing/2014/main" id="{1CC08804-807A-B733-DB89-F885DC911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9816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out loud these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5DF568F3-8A32-7F57-CF1F-FEA00812EC18}"/>
              </a:ext>
            </a:extLst>
          </p:cNvPr>
          <p:cNvSpPr/>
          <p:nvPr/>
        </p:nvSpPr>
        <p:spPr>
          <a:xfrm>
            <a:off x="628983" y="3429000"/>
            <a:ext cx="4548324" cy="1928611"/>
          </a:xfrm>
          <a:prstGeom prst="wedgeRoundRectCallout">
            <a:avLst>
              <a:gd name="adj1" fmla="val -37539"/>
              <a:gd name="adj2" fmla="val 7719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new theatre opens on Thursday the third.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D9C5FEA7-0461-071E-2D8A-63D4D88DB219}"/>
              </a:ext>
            </a:extLst>
          </p:cNvPr>
          <p:cNvSpPr/>
          <p:nvPr/>
        </p:nvSpPr>
        <p:spPr>
          <a:xfrm>
            <a:off x="5628250" y="1552581"/>
            <a:ext cx="6393570" cy="2863625"/>
          </a:xfrm>
          <a:prstGeom prst="wedgeEllipseCallout">
            <a:avLst>
              <a:gd name="adj1" fmla="val 44131"/>
              <a:gd name="adj2" fmla="val -46695"/>
            </a:avLst>
          </a:prstGeom>
          <a:solidFill>
            <a:srgbClr val="F47D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They are thinking about the weather there.</a:t>
            </a:r>
          </a:p>
        </p:txBody>
      </p:sp>
    </p:spTree>
    <p:extLst>
      <p:ext uri="{BB962C8B-B14F-4D97-AF65-F5344CB8AC3E}">
        <p14:creationId xmlns:p14="http://schemas.microsoft.com/office/powerpoint/2010/main" val="40507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7CBE-9BB3-6911-3D23-E921C5611491}"/>
              </a:ext>
            </a:extLst>
          </p:cNvPr>
          <p:cNvSpPr txBox="1"/>
          <p:nvPr/>
        </p:nvSpPr>
        <p:spPr>
          <a:xfrm>
            <a:off x="1543586" y="2259391"/>
            <a:ext cx="743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6 sets of pictures</a:t>
            </a:r>
            <a:endParaRPr lang="en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435358" y="1152436"/>
            <a:ext cx="314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</a:t>
            </a:r>
          </a:p>
        </p:txBody>
      </p:sp>
      <p:pic>
        <p:nvPicPr>
          <p:cNvPr id="1028" name="Picture 4" descr="Free icon &quot;Tv icon&quot;">
            <a:extLst>
              <a:ext uri="{FF2B5EF4-FFF2-40B4-BE49-F238E27FC236}">
                <a16:creationId xmlns:a16="http://schemas.microsoft.com/office/drawing/2014/main" id="{BAB53BF0-75A6-F9DB-B581-E45F8B3C4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4" y="2112160"/>
            <a:ext cx="639622" cy="6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9FF6BC-51B8-0C1D-9470-E9A37CBD536B}"/>
              </a:ext>
            </a:extLst>
          </p:cNvPr>
          <p:cNvSpPr txBox="1"/>
          <p:nvPr/>
        </p:nvSpPr>
        <p:spPr>
          <a:xfrm>
            <a:off x="1592603" y="3342809"/>
            <a:ext cx="948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Work in groups, match the names with the pictures </a:t>
            </a:r>
            <a:endParaRPr lang="en-VN" sz="3200" dirty="0"/>
          </a:p>
        </p:txBody>
      </p:sp>
      <p:pic>
        <p:nvPicPr>
          <p:cNvPr id="3" name="Picture 4" descr="Free icon &quot;Tv icon&quot;">
            <a:extLst>
              <a:ext uri="{FF2B5EF4-FFF2-40B4-BE49-F238E27FC236}">
                <a16:creationId xmlns:a16="http://schemas.microsoft.com/office/drawing/2014/main" id="{86A28023-FA0A-6C79-52FD-D7023776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4" y="3213954"/>
            <a:ext cx="639622" cy="6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86FA2C-EE4F-D8EF-9757-FEFE2551FF5B}"/>
              </a:ext>
            </a:extLst>
          </p:cNvPr>
          <p:cNvSpPr txBox="1"/>
          <p:nvPr/>
        </p:nvSpPr>
        <p:spPr>
          <a:xfrm>
            <a:off x="1592603" y="4458942"/>
            <a:ext cx="743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Say ‘Bingo’ and stick the work on board</a:t>
            </a:r>
            <a:endParaRPr lang="en-VN" sz="3200" dirty="0"/>
          </a:p>
        </p:txBody>
      </p:sp>
      <p:pic>
        <p:nvPicPr>
          <p:cNvPr id="7" name="Picture 4" descr="Free icon &quot;Tv icon&quot;">
            <a:extLst>
              <a:ext uri="{FF2B5EF4-FFF2-40B4-BE49-F238E27FC236}">
                <a16:creationId xmlns:a16="http://schemas.microsoft.com/office/drawing/2014/main" id="{3134071A-5CB0-C311-EE7A-9EAAA192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4" y="4330087"/>
            <a:ext cx="639622" cy="6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2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Vocabulary: TV shows and adjectives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Pronunciation: </a:t>
            </a:r>
            <a:r>
              <a:rPr lang="el-GR" sz="3600" dirty="0"/>
              <a:t>/θ/ </a:t>
            </a:r>
            <a:r>
              <a:rPr lang="en-US" sz="3600" dirty="0"/>
              <a:t>and /</a:t>
            </a:r>
            <a:r>
              <a:rPr lang="en-US" sz="3600" dirty="0" err="1"/>
              <a:t>ð</a:t>
            </a:r>
            <a:r>
              <a:rPr lang="en-US" sz="3600" dirty="0"/>
              <a:t>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7858443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Find 5 more words with /</a:t>
            </a:r>
            <a:r>
              <a:rPr lang="el-GR" sz="3600" dirty="0"/>
              <a:t>θ/ </a:t>
            </a:r>
            <a:r>
              <a:rPr lang="en-US" sz="3600" dirty="0"/>
              <a:t>and 5 more words with /</a:t>
            </a:r>
            <a:r>
              <a:rPr lang="en-US" sz="3600" dirty="0" err="1"/>
              <a:t>ð</a:t>
            </a:r>
            <a:r>
              <a:rPr lang="en-US" sz="3600" dirty="0"/>
              <a:t>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10" y="3228235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21781" y="49390"/>
            <a:ext cx="445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 SHOWS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26DADF13-A24E-69E8-061C-32437284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02" y="2101388"/>
            <a:ext cx="6720646" cy="43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92BDC1-2B15-744D-A95C-99BC886F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203633"/>
            <a:ext cx="4457532" cy="329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BBEC77-0993-C549-76CC-02C944FA7609}"/>
              </a:ext>
            </a:extLst>
          </p:cNvPr>
          <p:cNvSpPr txBox="1"/>
          <p:nvPr/>
        </p:nvSpPr>
        <p:spPr>
          <a:xfrm>
            <a:off x="870549" y="4652769"/>
            <a:ext cx="314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Voice Kids</a:t>
            </a:r>
            <a:endParaRPr lang="en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924AD-1652-33C7-3521-53D1EA369381}"/>
              </a:ext>
            </a:extLst>
          </p:cNvPr>
          <p:cNvSpPr txBox="1"/>
          <p:nvPr/>
        </p:nvSpPr>
        <p:spPr>
          <a:xfrm>
            <a:off x="6728617" y="1471643"/>
            <a:ext cx="314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Little Big Shots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704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21781" y="49390"/>
            <a:ext cx="660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SHOWS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BEC77-0993-C549-76CC-02C944FA7609}"/>
              </a:ext>
            </a:extLst>
          </p:cNvPr>
          <p:cNvSpPr txBox="1"/>
          <p:nvPr/>
        </p:nvSpPr>
        <p:spPr>
          <a:xfrm>
            <a:off x="1282355" y="1984751"/>
            <a:ext cx="370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English in a minute</a:t>
            </a:r>
            <a:endParaRPr lang="en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924AD-1652-33C7-3521-53D1EA369381}"/>
              </a:ext>
            </a:extLst>
          </p:cNvPr>
          <p:cNvSpPr txBox="1"/>
          <p:nvPr/>
        </p:nvSpPr>
        <p:spPr>
          <a:xfrm>
            <a:off x="7639035" y="5130851"/>
            <a:ext cx="314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Alo</a:t>
            </a:r>
            <a:r>
              <a:rPr lang="en-US" sz="3200" dirty="0"/>
              <a:t> English</a:t>
            </a:r>
            <a:endParaRPr lang="en-VN" sz="3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53660D3-204D-3D86-AEEF-4BB5475C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655884"/>
            <a:ext cx="6127854" cy="40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F94D9DCB-E042-62B3-7F0A-808024DB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88" y="1142374"/>
            <a:ext cx="5603511" cy="38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21781" y="49390"/>
            <a:ext cx="660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ANIMATED FILMS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BEC77-0993-C549-76CC-02C944FA7609}"/>
              </a:ext>
            </a:extLst>
          </p:cNvPr>
          <p:cNvSpPr txBox="1"/>
          <p:nvPr/>
        </p:nvSpPr>
        <p:spPr>
          <a:xfrm>
            <a:off x="1219011" y="5224030"/>
            <a:ext cx="370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Lion King</a:t>
            </a:r>
            <a:endParaRPr lang="en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924AD-1652-33C7-3521-53D1EA369381}"/>
              </a:ext>
            </a:extLst>
          </p:cNvPr>
          <p:cNvSpPr txBox="1"/>
          <p:nvPr/>
        </p:nvSpPr>
        <p:spPr>
          <a:xfrm>
            <a:off x="7660764" y="5224030"/>
            <a:ext cx="314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Moana</a:t>
            </a:r>
            <a:endParaRPr lang="en-VN" sz="3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D48BB4-5735-2162-F847-920F119B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" y="1691065"/>
            <a:ext cx="5581443" cy="34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15259A69-6FA2-AF98-A624-D3CCED97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72" y="1691065"/>
            <a:ext cx="5274801" cy="34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4"/>
          <p:cNvGrpSpPr/>
          <p:nvPr/>
        </p:nvGrpSpPr>
        <p:grpSpPr>
          <a:xfrm>
            <a:off x="4713849" y="719309"/>
            <a:ext cx="6728809" cy="4330153"/>
            <a:chOff x="3535386" y="539481"/>
            <a:chExt cx="5046607" cy="3247615"/>
          </a:xfrm>
        </p:grpSpPr>
        <p:grpSp>
          <p:nvGrpSpPr>
            <p:cNvPr id="787" name="Google Shape;787;p34"/>
            <p:cNvGrpSpPr/>
            <p:nvPr/>
          </p:nvGrpSpPr>
          <p:grpSpPr>
            <a:xfrm>
              <a:off x="3535386" y="539481"/>
              <a:ext cx="5046607" cy="3247615"/>
              <a:chOff x="5455725" y="923600"/>
              <a:chExt cx="4479900" cy="2882925"/>
            </a:xfrm>
          </p:grpSpPr>
          <p:sp>
            <p:nvSpPr>
              <p:cNvPr id="788" name="Google Shape;788;p34"/>
              <p:cNvSpPr/>
              <p:nvPr/>
            </p:nvSpPr>
            <p:spPr>
              <a:xfrm>
                <a:off x="5455725" y="923600"/>
                <a:ext cx="4479900" cy="2882925"/>
              </a:xfrm>
              <a:custGeom>
                <a:avLst/>
                <a:gdLst/>
                <a:ahLst/>
                <a:cxnLst/>
                <a:rect l="l" t="t" r="r" b="b"/>
                <a:pathLst>
                  <a:path w="179196" h="115317" extrusionOk="0">
                    <a:moveTo>
                      <a:pt x="30689" y="74054"/>
                    </a:moveTo>
                    <a:cubicBezTo>
                      <a:pt x="31023" y="74554"/>
                      <a:pt x="31490" y="74988"/>
                      <a:pt x="32057" y="75254"/>
                    </a:cubicBezTo>
                    <a:lnTo>
                      <a:pt x="30389" y="75254"/>
                    </a:lnTo>
                    <a:cubicBezTo>
                      <a:pt x="30523" y="74854"/>
                      <a:pt x="30623" y="74454"/>
                      <a:pt x="30689" y="74054"/>
                    </a:cubicBezTo>
                    <a:close/>
                    <a:moveTo>
                      <a:pt x="33491" y="1"/>
                    </a:moveTo>
                    <a:cubicBezTo>
                      <a:pt x="31657" y="1"/>
                      <a:pt x="30156" y="1502"/>
                      <a:pt x="30156" y="3336"/>
                    </a:cubicBezTo>
                    <a:lnTo>
                      <a:pt x="30156" y="52505"/>
                    </a:lnTo>
                    <a:cubicBezTo>
                      <a:pt x="28755" y="51071"/>
                      <a:pt x="26753" y="49870"/>
                      <a:pt x="24018" y="49870"/>
                    </a:cubicBezTo>
                    <a:cubicBezTo>
                      <a:pt x="23851" y="49870"/>
                      <a:pt x="23684" y="49903"/>
                      <a:pt x="23551" y="49903"/>
                    </a:cubicBezTo>
                    <a:cubicBezTo>
                      <a:pt x="23584" y="48235"/>
                      <a:pt x="23217" y="46401"/>
                      <a:pt x="22050" y="44833"/>
                    </a:cubicBezTo>
                    <a:cubicBezTo>
                      <a:pt x="21083" y="43465"/>
                      <a:pt x="19148" y="41897"/>
                      <a:pt x="15479" y="41897"/>
                    </a:cubicBezTo>
                    <a:cubicBezTo>
                      <a:pt x="13344" y="41897"/>
                      <a:pt x="11442" y="42431"/>
                      <a:pt x="11242" y="42498"/>
                    </a:cubicBezTo>
                    <a:cubicBezTo>
                      <a:pt x="9741" y="42998"/>
                      <a:pt x="8607" y="44432"/>
                      <a:pt x="8774" y="46000"/>
                    </a:cubicBezTo>
                    <a:cubicBezTo>
                      <a:pt x="8941" y="47568"/>
                      <a:pt x="10008" y="48769"/>
                      <a:pt x="11542" y="48969"/>
                    </a:cubicBezTo>
                    <a:cubicBezTo>
                      <a:pt x="11676" y="49002"/>
                      <a:pt x="11909" y="49136"/>
                      <a:pt x="12109" y="49369"/>
                    </a:cubicBezTo>
                    <a:cubicBezTo>
                      <a:pt x="9107" y="49936"/>
                      <a:pt x="6505" y="51437"/>
                      <a:pt x="6172" y="51638"/>
                    </a:cubicBezTo>
                    <a:cubicBezTo>
                      <a:pt x="5038" y="52305"/>
                      <a:pt x="4404" y="53606"/>
                      <a:pt x="4571" y="54940"/>
                    </a:cubicBezTo>
                    <a:cubicBezTo>
                      <a:pt x="4571" y="54940"/>
                      <a:pt x="4571" y="54973"/>
                      <a:pt x="4571" y="54973"/>
                    </a:cubicBezTo>
                    <a:cubicBezTo>
                      <a:pt x="2769" y="56041"/>
                      <a:pt x="1435" y="57275"/>
                      <a:pt x="1202" y="57508"/>
                    </a:cubicBezTo>
                    <a:cubicBezTo>
                      <a:pt x="368" y="58309"/>
                      <a:pt x="1" y="59510"/>
                      <a:pt x="268" y="60677"/>
                    </a:cubicBezTo>
                    <a:cubicBezTo>
                      <a:pt x="535" y="61812"/>
                      <a:pt x="1368" y="62746"/>
                      <a:pt x="2503" y="63079"/>
                    </a:cubicBezTo>
                    <a:cubicBezTo>
                      <a:pt x="2636" y="63146"/>
                      <a:pt x="4904" y="63846"/>
                      <a:pt x="7673" y="64313"/>
                    </a:cubicBezTo>
                    <a:cubicBezTo>
                      <a:pt x="6439" y="66982"/>
                      <a:pt x="6305" y="69650"/>
                      <a:pt x="6305" y="70051"/>
                    </a:cubicBezTo>
                    <a:cubicBezTo>
                      <a:pt x="6272" y="71218"/>
                      <a:pt x="6872" y="72352"/>
                      <a:pt x="7873" y="72953"/>
                    </a:cubicBezTo>
                    <a:cubicBezTo>
                      <a:pt x="8340" y="73253"/>
                      <a:pt x="8907" y="73420"/>
                      <a:pt x="9441" y="73453"/>
                    </a:cubicBezTo>
                    <a:lnTo>
                      <a:pt x="9474" y="73720"/>
                    </a:lnTo>
                    <a:cubicBezTo>
                      <a:pt x="9608" y="74687"/>
                      <a:pt x="9908" y="75588"/>
                      <a:pt x="10308" y="76455"/>
                    </a:cubicBezTo>
                    <a:cubicBezTo>
                      <a:pt x="9841" y="77056"/>
                      <a:pt x="9574" y="77790"/>
                      <a:pt x="9574" y="78590"/>
                    </a:cubicBezTo>
                    <a:lnTo>
                      <a:pt x="9574" y="111981"/>
                    </a:lnTo>
                    <a:cubicBezTo>
                      <a:pt x="9574" y="113849"/>
                      <a:pt x="11042" y="115317"/>
                      <a:pt x="12910" y="115317"/>
                    </a:cubicBezTo>
                    <a:lnTo>
                      <a:pt x="175860" y="115317"/>
                    </a:lnTo>
                    <a:cubicBezTo>
                      <a:pt x="177728" y="115317"/>
                      <a:pt x="179195" y="113849"/>
                      <a:pt x="179195" y="111981"/>
                    </a:cubicBezTo>
                    <a:lnTo>
                      <a:pt x="179195" y="78590"/>
                    </a:lnTo>
                    <a:cubicBezTo>
                      <a:pt x="179195" y="76722"/>
                      <a:pt x="177728" y="75254"/>
                      <a:pt x="175860" y="75254"/>
                    </a:cubicBezTo>
                    <a:lnTo>
                      <a:pt x="156713" y="75254"/>
                    </a:lnTo>
                    <a:cubicBezTo>
                      <a:pt x="157847" y="74721"/>
                      <a:pt x="158614" y="73553"/>
                      <a:pt x="158614" y="72219"/>
                    </a:cubicBezTo>
                    <a:lnTo>
                      <a:pt x="158614" y="3336"/>
                    </a:lnTo>
                    <a:cubicBezTo>
                      <a:pt x="158614" y="1502"/>
                      <a:pt x="157113" y="1"/>
                      <a:pt x="155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6293000" y="1007000"/>
                <a:ext cx="3044700" cy="1722075"/>
              </a:xfrm>
              <a:custGeom>
                <a:avLst/>
                <a:gdLst/>
                <a:ahLst/>
                <a:cxnLst/>
                <a:rect l="l" t="t" r="r" b="b"/>
                <a:pathLst>
                  <a:path w="121788" h="68883" extrusionOk="0">
                    <a:moveTo>
                      <a:pt x="0" y="0"/>
                    </a:moveTo>
                    <a:lnTo>
                      <a:pt x="0" y="68883"/>
                    </a:lnTo>
                    <a:lnTo>
                      <a:pt x="121787" y="68883"/>
                    </a:lnTo>
                    <a:lnTo>
                      <a:pt x="1217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633552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4070" y="1"/>
                    </a:moveTo>
                    <a:lnTo>
                      <a:pt x="1" y="7907"/>
                    </a:lnTo>
                    <a:lnTo>
                      <a:pt x="1168" y="7907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910167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0" y="1"/>
                    </a:moveTo>
                    <a:lnTo>
                      <a:pt x="6572" y="7907"/>
                    </a:lnTo>
                    <a:lnTo>
                      <a:pt x="7739" y="7907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5778475" y="2888350"/>
                <a:ext cx="4073750" cy="834775"/>
              </a:xfrm>
              <a:custGeom>
                <a:avLst/>
                <a:gdLst/>
                <a:ahLst/>
                <a:cxnLst/>
                <a:rect l="l" t="t" r="r" b="b"/>
                <a:pathLst>
                  <a:path w="162950" h="33391" extrusionOk="0">
                    <a:moveTo>
                      <a:pt x="0" y="0"/>
                    </a:moveTo>
                    <a:lnTo>
                      <a:pt x="0" y="33391"/>
                    </a:lnTo>
                    <a:lnTo>
                      <a:pt x="162950" y="33391"/>
                    </a:lnTo>
                    <a:lnTo>
                      <a:pt x="162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5837675" y="2947550"/>
                <a:ext cx="3955350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58214" h="28688" fill="none" extrusionOk="0">
                    <a:moveTo>
                      <a:pt x="158213" y="1"/>
                    </a:moveTo>
                    <a:lnTo>
                      <a:pt x="158213" y="28688"/>
                    </a:lnTo>
                    <a:lnTo>
                      <a:pt x="0" y="28688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6376400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0" y="2868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5" name="Google Shape;795;p34"/>
              <p:cNvSpPr/>
              <p:nvPr/>
            </p:nvSpPr>
            <p:spPr>
              <a:xfrm>
                <a:off x="9254275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1" y="28688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6" name="Google Shape;796;p34"/>
              <p:cNvSpPr/>
              <p:nvPr/>
            </p:nvSpPr>
            <p:spPr>
              <a:xfrm>
                <a:off x="96854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7" name="Google Shape;797;p34"/>
              <p:cNvSpPr/>
              <p:nvPr/>
            </p:nvSpPr>
            <p:spPr>
              <a:xfrm>
                <a:off x="59027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417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8" name="Google Shape;798;p34"/>
              <p:cNvSpPr/>
              <p:nvPr/>
            </p:nvSpPr>
            <p:spPr>
              <a:xfrm>
                <a:off x="6352200" y="1066200"/>
                <a:ext cx="2926300" cy="1604500"/>
              </a:xfrm>
              <a:custGeom>
                <a:avLst/>
                <a:gdLst/>
                <a:ahLst/>
                <a:cxnLst/>
                <a:rect l="l" t="t" r="r" b="b"/>
                <a:pathLst>
                  <a:path w="117052" h="64180" extrusionOk="0">
                    <a:moveTo>
                      <a:pt x="1" y="1"/>
                    </a:moveTo>
                    <a:lnTo>
                      <a:pt x="1" y="64180"/>
                    </a:lnTo>
                    <a:lnTo>
                      <a:pt x="117051" y="64180"/>
                    </a:lnTo>
                    <a:lnTo>
                      <a:pt x="117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5913550" y="2197025"/>
                <a:ext cx="48400" cy="3794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178" fill="none" extrusionOk="0">
                    <a:moveTo>
                      <a:pt x="335" y="0"/>
                    </a:moveTo>
                    <a:cubicBezTo>
                      <a:pt x="335" y="0"/>
                      <a:pt x="1369" y="4003"/>
                      <a:pt x="668" y="6838"/>
                    </a:cubicBezTo>
                    <a:cubicBezTo>
                      <a:pt x="1" y="9674"/>
                      <a:pt x="1936" y="15178"/>
                      <a:pt x="1936" y="15178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0" name="Google Shape;800;p34"/>
              <p:cNvSpPr/>
              <p:nvPr/>
            </p:nvSpPr>
            <p:spPr>
              <a:xfrm>
                <a:off x="5745100" y="2530575"/>
                <a:ext cx="427000" cy="356125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14245" extrusionOk="0">
                    <a:moveTo>
                      <a:pt x="1" y="1"/>
                    </a:moveTo>
                    <a:lnTo>
                      <a:pt x="1202" y="9007"/>
                    </a:lnTo>
                    <a:cubicBezTo>
                      <a:pt x="1535" y="11509"/>
                      <a:pt x="3537" y="13477"/>
                      <a:pt x="6038" y="14245"/>
                    </a:cubicBezTo>
                    <a:lnTo>
                      <a:pt x="11042" y="14245"/>
                    </a:lnTo>
                    <a:cubicBezTo>
                      <a:pt x="13510" y="13477"/>
                      <a:pt x="15512" y="11509"/>
                      <a:pt x="15845" y="9007"/>
                    </a:cubicBezTo>
                    <a:lnTo>
                      <a:pt x="170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1" name="Google Shape;801;p34"/>
              <p:cNvSpPr/>
              <p:nvPr/>
            </p:nvSpPr>
            <p:spPr>
              <a:xfrm>
                <a:off x="5809325" y="2708300"/>
                <a:ext cx="3386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4868" extrusionOk="0">
                    <a:moveTo>
                      <a:pt x="12318" y="1"/>
                    </a:moveTo>
                    <a:cubicBezTo>
                      <a:pt x="12113" y="1"/>
                      <a:pt x="11909" y="8"/>
                      <a:pt x="11709" y="30"/>
                    </a:cubicBezTo>
                    <a:cubicBezTo>
                      <a:pt x="11075" y="64"/>
                      <a:pt x="10474" y="97"/>
                      <a:pt x="9874" y="197"/>
                    </a:cubicBezTo>
                    <a:cubicBezTo>
                      <a:pt x="8640" y="364"/>
                      <a:pt x="7439" y="698"/>
                      <a:pt x="6271" y="1098"/>
                    </a:cubicBezTo>
                    <a:cubicBezTo>
                      <a:pt x="5137" y="1531"/>
                      <a:pt x="4003" y="2032"/>
                      <a:pt x="2936" y="2666"/>
                    </a:cubicBezTo>
                    <a:cubicBezTo>
                      <a:pt x="1868" y="3299"/>
                      <a:pt x="868" y="4033"/>
                      <a:pt x="0" y="4867"/>
                    </a:cubicBezTo>
                    <a:cubicBezTo>
                      <a:pt x="934" y="4067"/>
                      <a:pt x="1935" y="3399"/>
                      <a:pt x="3002" y="2799"/>
                    </a:cubicBezTo>
                    <a:cubicBezTo>
                      <a:pt x="4070" y="2199"/>
                      <a:pt x="5204" y="1665"/>
                      <a:pt x="6338" y="1265"/>
                    </a:cubicBezTo>
                    <a:cubicBezTo>
                      <a:pt x="7506" y="864"/>
                      <a:pt x="8673" y="531"/>
                      <a:pt x="9874" y="331"/>
                    </a:cubicBezTo>
                    <a:cubicBezTo>
                      <a:pt x="11075" y="97"/>
                      <a:pt x="12309" y="64"/>
                      <a:pt x="13543" y="30"/>
                    </a:cubicBezTo>
                    <a:cubicBezTo>
                      <a:pt x="13143" y="30"/>
                      <a:pt x="12728" y="1"/>
                      <a:pt x="1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2" name="Google Shape;802;p34"/>
              <p:cNvSpPr/>
              <p:nvPr/>
            </p:nvSpPr>
            <p:spPr>
              <a:xfrm>
                <a:off x="5772625" y="2640525"/>
                <a:ext cx="384475" cy="97725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3909" extrusionOk="0">
                    <a:moveTo>
                      <a:pt x="12882" y="0"/>
                    </a:moveTo>
                    <a:cubicBezTo>
                      <a:pt x="12366" y="0"/>
                      <a:pt x="11852" y="22"/>
                      <a:pt x="11342" y="73"/>
                    </a:cubicBezTo>
                    <a:cubicBezTo>
                      <a:pt x="10008" y="173"/>
                      <a:pt x="8673" y="406"/>
                      <a:pt x="7373" y="740"/>
                    </a:cubicBezTo>
                    <a:cubicBezTo>
                      <a:pt x="4771" y="1407"/>
                      <a:pt x="2269" y="2441"/>
                      <a:pt x="1" y="3909"/>
                    </a:cubicBezTo>
                    <a:cubicBezTo>
                      <a:pt x="601" y="3542"/>
                      <a:pt x="1168" y="3242"/>
                      <a:pt x="1768" y="2975"/>
                    </a:cubicBezTo>
                    <a:lnTo>
                      <a:pt x="2702" y="2541"/>
                    </a:lnTo>
                    <a:lnTo>
                      <a:pt x="3603" y="2141"/>
                    </a:lnTo>
                    <a:cubicBezTo>
                      <a:pt x="4871" y="1641"/>
                      <a:pt x="6138" y="1240"/>
                      <a:pt x="7439" y="907"/>
                    </a:cubicBezTo>
                    <a:cubicBezTo>
                      <a:pt x="8073" y="740"/>
                      <a:pt x="8707" y="607"/>
                      <a:pt x="9374" y="473"/>
                    </a:cubicBezTo>
                    <a:cubicBezTo>
                      <a:pt x="9708" y="406"/>
                      <a:pt x="10041" y="373"/>
                      <a:pt x="10375" y="340"/>
                    </a:cubicBezTo>
                    <a:lnTo>
                      <a:pt x="10875" y="240"/>
                    </a:lnTo>
                    <a:lnTo>
                      <a:pt x="11375" y="206"/>
                    </a:lnTo>
                    <a:lnTo>
                      <a:pt x="12343" y="106"/>
                    </a:lnTo>
                    <a:lnTo>
                      <a:pt x="13343" y="106"/>
                    </a:lnTo>
                    <a:cubicBezTo>
                      <a:pt x="13510" y="106"/>
                      <a:pt x="13677" y="73"/>
                      <a:pt x="13844" y="73"/>
                    </a:cubicBezTo>
                    <a:lnTo>
                      <a:pt x="14344" y="106"/>
                    </a:lnTo>
                    <a:lnTo>
                      <a:pt x="15378" y="140"/>
                    </a:lnTo>
                    <a:cubicBezTo>
                      <a:pt x="14554" y="57"/>
                      <a:pt x="13716" y="0"/>
                      <a:pt x="1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3" name="Google Shape;803;p34"/>
              <p:cNvSpPr/>
              <p:nvPr/>
            </p:nvSpPr>
            <p:spPr>
              <a:xfrm>
                <a:off x="5816825" y="2530600"/>
                <a:ext cx="34945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817" extrusionOk="0">
                    <a:moveTo>
                      <a:pt x="1" y="1"/>
                    </a:moveTo>
                    <a:cubicBezTo>
                      <a:pt x="368" y="501"/>
                      <a:pt x="835" y="901"/>
                      <a:pt x="1368" y="1268"/>
                    </a:cubicBezTo>
                    <a:cubicBezTo>
                      <a:pt x="1602" y="1434"/>
                      <a:pt x="1902" y="1568"/>
                      <a:pt x="2169" y="1735"/>
                    </a:cubicBezTo>
                    <a:cubicBezTo>
                      <a:pt x="2436" y="1835"/>
                      <a:pt x="2702" y="2001"/>
                      <a:pt x="3003" y="2101"/>
                    </a:cubicBezTo>
                    <a:cubicBezTo>
                      <a:pt x="4170" y="2502"/>
                      <a:pt x="5404" y="2735"/>
                      <a:pt x="6639" y="2802"/>
                    </a:cubicBezTo>
                    <a:cubicBezTo>
                      <a:pt x="6850" y="2813"/>
                      <a:pt x="7057" y="2817"/>
                      <a:pt x="7264" y="2817"/>
                    </a:cubicBezTo>
                    <a:cubicBezTo>
                      <a:pt x="7676" y="2817"/>
                      <a:pt x="8084" y="2802"/>
                      <a:pt x="8507" y="2802"/>
                    </a:cubicBezTo>
                    <a:cubicBezTo>
                      <a:pt x="9107" y="2735"/>
                      <a:pt x="9741" y="2702"/>
                      <a:pt x="10341" y="2602"/>
                    </a:cubicBezTo>
                    <a:cubicBezTo>
                      <a:pt x="10942" y="2502"/>
                      <a:pt x="11575" y="2402"/>
                      <a:pt x="12176" y="2302"/>
                    </a:cubicBezTo>
                    <a:lnTo>
                      <a:pt x="13977" y="1835"/>
                    </a:lnTo>
                    <a:lnTo>
                      <a:pt x="12143" y="2202"/>
                    </a:lnTo>
                    <a:cubicBezTo>
                      <a:pt x="11542" y="2302"/>
                      <a:pt x="10942" y="2402"/>
                      <a:pt x="10341" y="2468"/>
                    </a:cubicBezTo>
                    <a:cubicBezTo>
                      <a:pt x="9707" y="2535"/>
                      <a:pt x="9107" y="2602"/>
                      <a:pt x="8507" y="2635"/>
                    </a:cubicBezTo>
                    <a:cubicBezTo>
                      <a:pt x="8190" y="2635"/>
                      <a:pt x="7881" y="2644"/>
                      <a:pt x="7577" y="2644"/>
                    </a:cubicBezTo>
                    <a:cubicBezTo>
                      <a:pt x="7272" y="2644"/>
                      <a:pt x="6972" y="2635"/>
                      <a:pt x="6672" y="2602"/>
                    </a:cubicBezTo>
                    <a:cubicBezTo>
                      <a:pt x="5438" y="2568"/>
                      <a:pt x="4204" y="2368"/>
                      <a:pt x="3069" y="1968"/>
                    </a:cubicBezTo>
                    <a:cubicBezTo>
                      <a:pt x="2769" y="1868"/>
                      <a:pt x="2502" y="1735"/>
                      <a:pt x="2202" y="1634"/>
                    </a:cubicBezTo>
                    <a:cubicBezTo>
                      <a:pt x="1935" y="1468"/>
                      <a:pt x="1668" y="1334"/>
                      <a:pt x="1401" y="1167"/>
                    </a:cubicBezTo>
                    <a:cubicBezTo>
                      <a:pt x="868" y="867"/>
                      <a:pt x="368" y="50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5964425" y="2780775"/>
                <a:ext cx="170150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4237" extrusionOk="0">
                    <a:moveTo>
                      <a:pt x="5328" y="0"/>
                    </a:moveTo>
                    <a:cubicBezTo>
                      <a:pt x="5078" y="0"/>
                      <a:pt x="4826" y="11"/>
                      <a:pt x="4571" y="33"/>
                    </a:cubicBezTo>
                    <a:cubicBezTo>
                      <a:pt x="3837" y="134"/>
                      <a:pt x="3103" y="334"/>
                      <a:pt x="2436" y="667"/>
                    </a:cubicBezTo>
                    <a:cubicBezTo>
                      <a:pt x="1735" y="1001"/>
                      <a:pt x="1168" y="1535"/>
                      <a:pt x="768" y="2168"/>
                    </a:cubicBezTo>
                    <a:cubicBezTo>
                      <a:pt x="668" y="2302"/>
                      <a:pt x="568" y="2469"/>
                      <a:pt x="468" y="2635"/>
                    </a:cubicBezTo>
                    <a:lnTo>
                      <a:pt x="268" y="3169"/>
                    </a:lnTo>
                    <a:cubicBezTo>
                      <a:pt x="201" y="3336"/>
                      <a:pt x="168" y="3536"/>
                      <a:pt x="134" y="3703"/>
                    </a:cubicBezTo>
                    <a:lnTo>
                      <a:pt x="1" y="4237"/>
                    </a:lnTo>
                    <a:cubicBezTo>
                      <a:pt x="201" y="3536"/>
                      <a:pt x="434" y="2802"/>
                      <a:pt x="868" y="2235"/>
                    </a:cubicBezTo>
                    <a:cubicBezTo>
                      <a:pt x="1302" y="1635"/>
                      <a:pt x="1835" y="1134"/>
                      <a:pt x="2503" y="801"/>
                    </a:cubicBezTo>
                    <a:cubicBezTo>
                      <a:pt x="3136" y="467"/>
                      <a:pt x="3870" y="300"/>
                      <a:pt x="4604" y="167"/>
                    </a:cubicBezTo>
                    <a:cubicBezTo>
                      <a:pt x="4771" y="167"/>
                      <a:pt x="4971" y="134"/>
                      <a:pt x="5138" y="134"/>
                    </a:cubicBezTo>
                    <a:cubicBezTo>
                      <a:pt x="5338" y="100"/>
                      <a:pt x="5505" y="100"/>
                      <a:pt x="5705" y="100"/>
                    </a:cubicBezTo>
                    <a:cubicBezTo>
                      <a:pt x="6072" y="100"/>
                      <a:pt x="6439" y="100"/>
                      <a:pt x="6806" y="134"/>
                    </a:cubicBezTo>
                    <a:cubicBezTo>
                      <a:pt x="6316" y="45"/>
                      <a:pt x="5827" y="0"/>
                      <a:pt x="5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5543300" y="2336550"/>
                <a:ext cx="363425" cy="122750"/>
              </a:xfrm>
              <a:custGeom>
                <a:avLst/>
                <a:gdLst/>
                <a:ahLst/>
                <a:cxnLst/>
                <a:rect l="l" t="t" r="r" b="b"/>
                <a:pathLst>
                  <a:path w="14537" h="4910" extrusionOk="0">
                    <a:moveTo>
                      <a:pt x="7984" y="1"/>
                    </a:moveTo>
                    <a:cubicBezTo>
                      <a:pt x="7207" y="1"/>
                      <a:pt x="6411" y="61"/>
                      <a:pt x="5638" y="190"/>
                    </a:cubicBezTo>
                    <a:cubicBezTo>
                      <a:pt x="2869" y="657"/>
                      <a:pt x="0" y="3392"/>
                      <a:pt x="0" y="3392"/>
                    </a:cubicBezTo>
                    <a:cubicBezTo>
                      <a:pt x="0" y="3392"/>
                      <a:pt x="4817" y="4909"/>
                      <a:pt x="8828" y="4909"/>
                    </a:cubicBezTo>
                    <a:cubicBezTo>
                      <a:pt x="11168" y="4909"/>
                      <a:pt x="13234" y="4393"/>
                      <a:pt x="13910" y="2758"/>
                    </a:cubicBezTo>
                    <a:cubicBezTo>
                      <a:pt x="14536" y="1180"/>
                      <a:pt x="11431" y="1"/>
                      <a:pt x="79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6" name="Google Shape;806;p34"/>
              <p:cNvSpPr/>
              <p:nvPr/>
            </p:nvSpPr>
            <p:spPr>
              <a:xfrm>
                <a:off x="5939425" y="2400150"/>
                <a:ext cx="325250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5083" extrusionOk="0">
                    <a:moveTo>
                      <a:pt x="4330" y="1"/>
                    </a:moveTo>
                    <a:cubicBezTo>
                      <a:pt x="2795" y="1"/>
                      <a:pt x="1361" y="633"/>
                      <a:pt x="334" y="2383"/>
                    </a:cubicBezTo>
                    <a:cubicBezTo>
                      <a:pt x="0" y="2950"/>
                      <a:pt x="434" y="4217"/>
                      <a:pt x="3836" y="4918"/>
                    </a:cubicBezTo>
                    <a:cubicBezTo>
                      <a:pt x="4410" y="5035"/>
                      <a:pt x="5111" y="5082"/>
                      <a:pt x="5867" y="5082"/>
                    </a:cubicBezTo>
                    <a:cubicBezTo>
                      <a:pt x="8974" y="5082"/>
                      <a:pt x="13009" y="4284"/>
                      <a:pt x="13009" y="4284"/>
                    </a:cubicBezTo>
                    <a:cubicBezTo>
                      <a:pt x="13009" y="4284"/>
                      <a:pt x="8326" y="1"/>
                      <a:pt x="4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7" name="Google Shape;807;p34"/>
              <p:cNvSpPr/>
              <p:nvPr/>
            </p:nvSpPr>
            <p:spPr>
              <a:xfrm>
                <a:off x="5652550" y="2236600"/>
                <a:ext cx="29522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4153" extrusionOk="0">
                    <a:moveTo>
                      <a:pt x="6299" y="1"/>
                    </a:moveTo>
                    <a:cubicBezTo>
                      <a:pt x="3309" y="1"/>
                      <a:pt x="0" y="1986"/>
                      <a:pt x="0" y="1986"/>
                    </a:cubicBezTo>
                    <a:cubicBezTo>
                      <a:pt x="0" y="1986"/>
                      <a:pt x="7535" y="4153"/>
                      <a:pt x="10320" y="4153"/>
                    </a:cubicBezTo>
                    <a:cubicBezTo>
                      <a:pt x="10849" y="4153"/>
                      <a:pt x="11207" y="4074"/>
                      <a:pt x="11308" y="3888"/>
                    </a:cubicBezTo>
                    <a:cubicBezTo>
                      <a:pt x="11809" y="3020"/>
                      <a:pt x="10608" y="285"/>
                      <a:pt x="6772" y="18"/>
                    </a:cubicBezTo>
                    <a:cubicBezTo>
                      <a:pt x="6615" y="6"/>
                      <a:pt x="6458" y="1"/>
                      <a:pt x="6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5951100" y="2254125"/>
                <a:ext cx="2360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4101" extrusionOk="0">
                    <a:moveTo>
                      <a:pt x="4180" y="1"/>
                    </a:moveTo>
                    <a:cubicBezTo>
                      <a:pt x="3851" y="1"/>
                      <a:pt x="3503" y="27"/>
                      <a:pt x="3136" y="84"/>
                    </a:cubicBezTo>
                    <a:cubicBezTo>
                      <a:pt x="500" y="485"/>
                      <a:pt x="0" y="1619"/>
                      <a:pt x="267" y="2853"/>
                    </a:cubicBezTo>
                    <a:cubicBezTo>
                      <a:pt x="495" y="3967"/>
                      <a:pt x="5656" y="4101"/>
                      <a:pt x="8134" y="4101"/>
                    </a:cubicBezTo>
                    <a:cubicBezTo>
                      <a:pt x="8923" y="4101"/>
                      <a:pt x="9440" y="4087"/>
                      <a:pt x="9440" y="4087"/>
                    </a:cubicBezTo>
                    <a:cubicBezTo>
                      <a:pt x="9440" y="4087"/>
                      <a:pt x="8268" y="1"/>
                      <a:pt x="4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5761775" y="2054175"/>
                <a:ext cx="217700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7538" extrusionOk="0">
                    <a:moveTo>
                      <a:pt x="3252" y="1"/>
                    </a:moveTo>
                    <a:cubicBezTo>
                      <a:pt x="1539" y="1"/>
                      <a:pt x="1" y="477"/>
                      <a:pt x="1" y="477"/>
                    </a:cubicBezTo>
                    <a:cubicBezTo>
                      <a:pt x="1" y="477"/>
                      <a:pt x="2202" y="911"/>
                      <a:pt x="3203" y="3346"/>
                    </a:cubicBezTo>
                    <a:cubicBezTo>
                      <a:pt x="4690" y="6953"/>
                      <a:pt x="5609" y="7537"/>
                      <a:pt x="6316" y="7537"/>
                    </a:cubicBezTo>
                    <a:cubicBezTo>
                      <a:pt x="6465" y="7537"/>
                      <a:pt x="6605" y="7511"/>
                      <a:pt x="6739" y="7482"/>
                    </a:cubicBezTo>
                    <a:cubicBezTo>
                      <a:pt x="7773" y="7249"/>
                      <a:pt x="8707" y="3746"/>
                      <a:pt x="7106" y="1544"/>
                    </a:cubicBezTo>
                    <a:cubicBezTo>
                      <a:pt x="6227" y="331"/>
                      <a:pt x="4679" y="1"/>
                      <a:pt x="3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0" name="Google Shape;810;p34"/>
              <p:cNvSpPr/>
              <p:nvPr/>
            </p:nvSpPr>
            <p:spPr>
              <a:xfrm>
                <a:off x="5934400" y="2314600"/>
                <a:ext cx="5757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102" fill="none" extrusionOk="0">
                    <a:moveTo>
                      <a:pt x="2303" y="0"/>
                    </a:moveTo>
                    <a:cubicBezTo>
                      <a:pt x="2303" y="0"/>
                      <a:pt x="501" y="34"/>
                      <a:pt x="1" y="110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1" name="Google Shape;811;p34"/>
              <p:cNvSpPr/>
              <p:nvPr/>
            </p:nvSpPr>
            <p:spPr>
              <a:xfrm>
                <a:off x="5872700" y="2403825"/>
                <a:ext cx="550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102" fill="none" extrusionOk="0">
                    <a:moveTo>
                      <a:pt x="2202" y="1101"/>
                    </a:moveTo>
                    <a:cubicBezTo>
                      <a:pt x="2202" y="1101"/>
                      <a:pt x="1735" y="201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5930250" y="2451375"/>
                <a:ext cx="408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01" fill="none" extrusionOk="0">
                    <a:moveTo>
                      <a:pt x="0" y="801"/>
                    </a:moveTo>
                    <a:cubicBezTo>
                      <a:pt x="0" y="0"/>
                      <a:pt x="1635" y="267"/>
                      <a:pt x="1635" y="267"/>
                    </a:cubicBezTo>
                  </a:path>
                </a:pathLst>
              </a:custGeom>
              <a:noFill/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3" name="Google Shape;813;p34"/>
              <p:cNvSpPr/>
              <p:nvPr/>
            </p:nvSpPr>
            <p:spPr>
              <a:xfrm>
                <a:off x="5696750" y="2448675"/>
                <a:ext cx="256025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9148" extrusionOk="0">
                    <a:moveTo>
                      <a:pt x="7469" y="0"/>
                    </a:moveTo>
                    <a:cubicBezTo>
                      <a:pt x="5066" y="0"/>
                      <a:pt x="2931" y="2081"/>
                      <a:pt x="2569" y="2443"/>
                    </a:cubicBezTo>
                    <a:cubicBezTo>
                      <a:pt x="133" y="4911"/>
                      <a:pt x="0" y="9148"/>
                      <a:pt x="0" y="9148"/>
                    </a:cubicBezTo>
                    <a:cubicBezTo>
                      <a:pt x="0" y="9148"/>
                      <a:pt x="1001" y="8614"/>
                      <a:pt x="3569" y="7480"/>
                    </a:cubicBezTo>
                    <a:cubicBezTo>
                      <a:pt x="5471" y="6679"/>
                      <a:pt x="5537" y="6946"/>
                      <a:pt x="6371" y="6413"/>
                    </a:cubicBezTo>
                    <a:cubicBezTo>
                      <a:pt x="8706" y="5012"/>
                      <a:pt x="10241" y="1843"/>
                      <a:pt x="9340" y="642"/>
                    </a:cubicBezTo>
                    <a:cubicBezTo>
                      <a:pt x="9073" y="275"/>
                      <a:pt x="8640" y="175"/>
                      <a:pt x="8239" y="75"/>
                    </a:cubicBezTo>
                    <a:cubicBezTo>
                      <a:pt x="7981" y="24"/>
                      <a:pt x="7724" y="0"/>
                      <a:pt x="7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6134550" y="2784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CD1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15" name="Google Shape;815;p34"/>
            <p:cNvGrpSpPr/>
            <p:nvPr/>
          </p:nvGrpSpPr>
          <p:grpSpPr>
            <a:xfrm>
              <a:off x="4629277" y="692041"/>
              <a:ext cx="3051606" cy="1818247"/>
              <a:chOff x="955666" y="1288804"/>
              <a:chExt cx="3051606" cy="2165869"/>
            </a:xfrm>
          </p:grpSpPr>
          <p:sp>
            <p:nvSpPr>
              <p:cNvPr id="816" name="Google Shape;816;p34"/>
              <p:cNvSpPr/>
              <p:nvPr/>
            </p:nvSpPr>
            <p:spPr>
              <a:xfrm>
                <a:off x="955666" y="1288804"/>
                <a:ext cx="170940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75106" extrusionOk="0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2297612" y="1288804"/>
                <a:ext cx="170966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86" h="75106" extrusionOk="0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818" name="Google Shape;818;p34"/>
          <p:cNvGrpSpPr/>
          <p:nvPr/>
        </p:nvGrpSpPr>
        <p:grpSpPr>
          <a:xfrm>
            <a:off x="950967" y="2839600"/>
            <a:ext cx="5244867" cy="3299067"/>
            <a:chOff x="1842325" y="2576450"/>
            <a:chExt cx="3933650" cy="2474300"/>
          </a:xfrm>
        </p:grpSpPr>
        <p:sp>
          <p:nvSpPr>
            <p:cNvPr id="819" name="Google Shape;819;p34"/>
            <p:cNvSpPr/>
            <p:nvPr/>
          </p:nvSpPr>
          <p:spPr>
            <a:xfrm>
              <a:off x="1842325" y="2576450"/>
              <a:ext cx="3933650" cy="2474300"/>
            </a:xfrm>
            <a:custGeom>
              <a:avLst/>
              <a:gdLst/>
              <a:ahLst/>
              <a:cxnLst/>
              <a:rect l="l" t="t" r="r" b="b"/>
              <a:pathLst>
                <a:path w="157346" h="98972" extrusionOk="0">
                  <a:moveTo>
                    <a:pt x="59309" y="1"/>
                  </a:moveTo>
                  <a:cubicBezTo>
                    <a:pt x="58142" y="1"/>
                    <a:pt x="57008" y="267"/>
                    <a:pt x="56007" y="801"/>
                  </a:cubicBezTo>
                  <a:cubicBezTo>
                    <a:pt x="55640" y="868"/>
                    <a:pt x="55273" y="935"/>
                    <a:pt x="54940" y="1001"/>
                  </a:cubicBezTo>
                  <a:cubicBezTo>
                    <a:pt x="50003" y="2035"/>
                    <a:pt x="48201" y="5038"/>
                    <a:pt x="47534" y="7339"/>
                  </a:cubicBezTo>
                  <a:cubicBezTo>
                    <a:pt x="46834" y="9808"/>
                    <a:pt x="47267" y="12276"/>
                    <a:pt x="47501" y="13744"/>
                  </a:cubicBezTo>
                  <a:cubicBezTo>
                    <a:pt x="47534" y="13977"/>
                    <a:pt x="47601" y="14278"/>
                    <a:pt x="47601" y="14411"/>
                  </a:cubicBezTo>
                  <a:cubicBezTo>
                    <a:pt x="47634" y="15612"/>
                    <a:pt x="48001" y="16779"/>
                    <a:pt x="48368" y="17913"/>
                  </a:cubicBezTo>
                  <a:cubicBezTo>
                    <a:pt x="48502" y="18414"/>
                    <a:pt x="48702" y="19014"/>
                    <a:pt x="48835" y="19515"/>
                  </a:cubicBezTo>
                  <a:lnTo>
                    <a:pt x="48702" y="19515"/>
                  </a:lnTo>
                  <a:cubicBezTo>
                    <a:pt x="48535" y="19515"/>
                    <a:pt x="48368" y="19548"/>
                    <a:pt x="48201" y="19548"/>
                  </a:cubicBezTo>
                  <a:cubicBezTo>
                    <a:pt x="44532" y="19882"/>
                    <a:pt x="38761" y="21783"/>
                    <a:pt x="34959" y="23351"/>
                  </a:cubicBezTo>
                  <a:cubicBezTo>
                    <a:pt x="30189" y="25285"/>
                    <a:pt x="25085" y="27654"/>
                    <a:pt x="24785" y="31156"/>
                  </a:cubicBezTo>
                  <a:cubicBezTo>
                    <a:pt x="24718" y="31857"/>
                    <a:pt x="24818" y="32691"/>
                    <a:pt x="25085" y="33758"/>
                  </a:cubicBezTo>
                  <a:lnTo>
                    <a:pt x="21416" y="33758"/>
                  </a:lnTo>
                  <a:cubicBezTo>
                    <a:pt x="19448" y="33758"/>
                    <a:pt x="17513" y="34459"/>
                    <a:pt x="16012" y="35726"/>
                  </a:cubicBezTo>
                  <a:cubicBezTo>
                    <a:pt x="15578" y="36060"/>
                    <a:pt x="15178" y="36460"/>
                    <a:pt x="14844" y="36860"/>
                  </a:cubicBezTo>
                  <a:cubicBezTo>
                    <a:pt x="14677" y="37094"/>
                    <a:pt x="14511" y="37294"/>
                    <a:pt x="14344" y="37527"/>
                  </a:cubicBezTo>
                  <a:cubicBezTo>
                    <a:pt x="13410" y="38928"/>
                    <a:pt x="12910" y="40563"/>
                    <a:pt x="12910" y="42298"/>
                  </a:cubicBezTo>
                  <a:lnTo>
                    <a:pt x="12910" y="48969"/>
                  </a:lnTo>
                  <a:lnTo>
                    <a:pt x="9274" y="48969"/>
                  </a:lnTo>
                  <a:cubicBezTo>
                    <a:pt x="4137" y="48969"/>
                    <a:pt x="0" y="53139"/>
                    <a:pt x="0" y="58242"/>
                  </a:cubicBezTo>
                  <a:lnTo>
                    <a:pt x="0" y="93301"/>
                  </a:lnTo>
                  <a:cubicBezTo>
                    <a:pt x="0" y="95135"/>
                    <a:pt x="1468" y="96636"/>
                    <a:pt x="3336" y="96636"/>
                  </a:cubicBezTo>
                  <a:lnTo>
                    <a:pt x="3736" y="96636"/>
                  </a:lnTo>
                  <a:cubicBezTo>
                    <a:pt x="4170" y="97971"/>
                    <a:pt x="5438" y="98971"/>
                    <a:pt x="6939" y="98971"/>
                  </a:cubicBezTo>
                  <a:lnTo>
                    <a:pt x="12643" y="98971"/>
                  </a:lnTo>
                  <a:cubicBezTo>
                    <a:pt x="14110" y="98971"/>
                    <a:pt x="15378" y="97971"/>
                    <a:pt x="15812" y="96636"/>
                  </a:cubicBezTo>
                  <a:lnTo>
                    <a:pt x="141535" y="96636"/>
                  </a:lnTo>
                  <a:cubicBezTo>
                    <a:pt x="141968" y="97971"/>
                    <a:pt x="143203" y="98971"/>
                    <a:pt x="144704" y="98971"/>
                  </a:cubicBezTo>
                  <a:lnTo>
                    <a:pt x="150408" y="98971"/>
                  </a:lnTo>
                  <a:cubicBezTo>
                    <a:pt x="151909" y="98971"/>
                    <a:pt x="153176" y="97971"/>
                    <a:pt x="153577" y="96636"/>
                  </a:cubicBezTo>
                  <a:lnTo>
                    <a:pt x="154010" y="96636"/>
                  </a:lnTo>
                  <a:cubicBezTo>
                    <a:pt x="155845" y="96636"/>
                    <a:pt x="157346" y="95135"/>
                    <a:pt x="157346" y="93301"/>
                  </a:cubicBezTo>
                  <a:lnTo>
                    <a:pt x="157346" y="58242"/>
                  </a:lnTo>
                  <a:cubicBezTo>
                    <a:pt x="157346" y="55774"/>
                    <a:pt x="156379" y="53439"/>
                    <a:pt x="154644" y="51704"/>
                  </a:cubicBezTo>
                  <a:cubicBezTo>
                    <a:pt x="152876" y="49936"/>
                    <a:pt x="150541" y="48969"/>
                    <a:pt x="148073" y="48969"/>
                  </a:cubicBezTo>
                  <a:lnTo>
                    <a:pt x="144437" y="48969"/>
                  </a:lnTo>
                  <a:lnTo>
                    <a:pt x="144437" y="42298"/>
                  </a:lnTo>
                  <a:cubicBezTo>
                    <a:pt x="144437" y="40563"/>
                    <a:pt x="143936" y="38928"/>
                    <a:pt x="143002" y="37527"/>
                  </a:cubicBezTo>
                  <a:cubicBezTo>
                    <a:pt x="142836" y="37294"/>
                    <a:pt x="142669" y="37094"/>
                    <a:pt x="142502" y="36860"/>
                  </a:cubicBezTo>
                  <a:cubicBezTo>
                    <a:pt x="142135" y="36460"/>
                    <a:pt x="141768" y="36060"/>
                    <a:pt x="141335" y="35726"/>
                  </a:cubicBezTo>
                  <a:cubicBezTo>
                    <a:pt x="139833" y="34459"/>
                    <a:pt x="137899" y="33758"/>
                    <a:pt x="135931" y="33758"/>
                  </a:cubicBezTo>
                  <a:lnTo>
                    <a:pt x="134229" y="33758"/>
                  </a:lnTo>
                  <a:cubicBezTo>
                    <a:pt x="133929" y="28988"/>
                    <a:pt x="132762" y="22350"/>
                    <a:pt x="127625" y="22050"/>
                  </a:cubicBezTo>
                  <a:cubicBezTo>
                    <a:pt x="127358" y="22050"/>
                    <a:pt x="127091" y="22016"/>
                    <a:pt x="126824" y="22016"/>
                  </a:cubicBezTo>
                  <a:cubicBezTo>
                    <a:pt x="124189" y="22016"/>
                    <a:pt x="120353" y="22684"/>
                    <a:pt x="116984" y="23551"/>
                  </a:cubicBezTo>
                  <a:cubicBezTo>
                    <a:pt x="116383" y="22383"/>
                    <a:pt x="115483" y="21416"/>
                    <a:pt x="114415" y="20715"/>
                  </a:cubicBezTo>
                  <a:cubicBezTo>
                    <a:pt x="113948" y="18847"/>
                    <a:pt x="112414" y="17580"/>
                    <a:pt x="110679" y="16746"/>
                  </a:cubicBezTo>
                  <a:cubicBezTo>
                    <a:pt x="110713" y="16246"/>
                    <a:pt x="110713" y="15745"/>
                    <a:pt x="110746" y="15312"/>
                  </a:cubicBezTo>
                  <a:lnTo>
                    <a:pt x="110746" y="14778"/>
                  </a:lnTo>
                  <a:cubicBezTo>
                    <a:pt x="110779" y="14211"/>
                    <a:pt x="110813" y="13677"/>
                    <a:pt x="110846" y="13143"/>
                  </a:cubicBezTo>
                  <a:cubicBezTo>
                    <a:pt x="111013" y="10308"/>
                    <a:pt x="111246" y="7106"/>
                    <a:pt x="107877" y="4137"/>
                  </a:cubicBezTo>
                  <a:cubicBezTo>
                    <a:pt x="106376" y="2803"/>
                    <a:pt x="104442" y="2102"/>
                    <a:pt x="102240" y="2102"/>
                  </a:cubicBezTo>
                  <a:cubicBezTo>
                    <a:pt x="100639" y="2102"/>
                    <a:pt x="98971" y="2469"/>
                    <a:pt x="97303" y="3203"/>
                  </a:cubicBezTo>
                  <a:lnTo>
                    <a:pt x="97270" y="3203"/>
                  </a:lnTo>
                  <a:cubicBezTo>
                    <a:pt x="92800" y="3203"/>
                    <a:pt x="89131" y="6872"/>
                    <a:pt x="89131" y="11342"/>
                  </a:cubicBezTo>
                  <a:cubicBezTo>
                    <a:pt x="89131" y="13177"/>
                    <a:pt x="89798" y="14978"/>
                    <a:pt x="90932" y="16412"/>
                  </a:cubicBezTo>
                  <a:cubicBezTo>
                    <a:pt x="90965" y="16613"/>
                    <a:pt x="91032" y="16813"/>
                    <a:pt x="91065" y="16979"/>
                  </a:cubicBezTo>
                  <a:cubicBezTo>
                    <a:pt x="90865" y="19781"/>
                    <a:pt x="91699" y="22350"/>
                    <a:pt x="93367" y="24218"/>
                  </a:cubicBezTo>
                  <a:cubicBezTo>
                    <a:pt x="92867" y="24385"/>
                    <a:pt x="92400" y="24585"/>
                    <a:pt x="91933" y="24785"/>
                  </a:cubicBezTo>
                  <a:cubicBezTo>
                    <a:pt x="88930" y="25786"/>
                    <a:pt x="84894" y="29155"/>
                    <a:pt x="82292" y="31523"/>
                  </a:cubicBezTo>
                  <a:lnTo>
                    <a:pt x="74987" y="24585"/>
                  </a:lnTo>
                  <a:cubicBezTo>
                    <a:pt x="74520" y="24151"/>
                    <a:pt x="73986" y="23851"/>
                    <a:pt x="73419" y="23718"/>
                  </a:cubicBezTo>
                  <a:cubicBezTo>
                    <a:pt x="72352" y="22817"/>
                    <a:pt x="70818" y="21983"/>
                    <a:pt x="68849" y="21983"/>
                  </a:cubicBezTo>
                  <a:lnTo>
                    <a:pt x="68583" y="21983"/>
                  </a:lnTo>
                  <a:cubicBezTo>
                    <a:pt x="68216" y="21983"/>
                    <a:pt x="67882" y="22016"/>
                    <a:pt x="67549" y="22050"/>
                  </a:cubicBezTo>
                  <a:cubicBezTo>
                    <a:pt x="68349" y="20248"/>
                    <a:pt x="68816" y="18147"/>
                    <a:pt x="68816" y="16012"/>
                  </a:cubicBezTo>
                  <a:cubicBezTo>
                    <a:pt x="68816" y="15445"/>
                    <a:pt x="68816" y="14845"/>
                    <a:pt x="68783" y="14244"/>
                  </a:cubicBezTo>
                  <a:cubicBezTo>
                    <a:pt x="69950" y="13077"/>
                    <a:pt x="70617" y="11442"/>
                    <a:pt x="70617" y="9674"/>
                  </a:cubicBezTo>
                  <a:cubicBezTo>
                    <a:pt x="70617" y="7473"/>
                    <a:pt x="69583" y="5505"/>
                    <a:pt x="67915" y="4337"/>
                  </a:cubicBezTo>
                  <a:cubicBezTo>
                    <a:pt x="66748" y="2703"/>
                    <a:pt x="65013" y="1502"/>
                    <a:pt x="62812" y="935"/>
                  </a:cubicBezTo>
                  <a:cubicBezTo>
                    <a:pt x="61778" y="334"/>
                    <a:pt x="60544" y="1"/>
                    <a:pt x="59309" y="1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388425" y="2741575"/>
              <a:ext cx="135950" cy="153475"/>
            </a:xfrm>
            <a:custGeom>
              <a:avLst/>
              <a:gdLst/>
              <a:ahLst/>
              <a:cxnLst/>
              <a:rect l="l" t="t" r="r" b="b"/>
              <a:pathLst>
                <a:path w="5438" h="6139" extrusionOk="0">
                  <a:moveTo>
                    <a:pt x="2702" y="0"/>
                  </a:moveTo>
                  <a:cubicBezTo>
                    <a:pt x="1201" y="0"/>
                    <a:pt x="0" y="1368"/>
                    <a:pt x="0" y="3069"/>
                  </a:cubicBezTo>
                  <a:cubicBezTo>
                    <a:pt x="0" y="4770"/>
                    <a:pt x="1201" y="6138"/>
                    <a:pt x="2702" y="6138"/>
                  </a:cubicBezTo>
                  <a:cubicBezTo>
                    <a:pt x="4203" y="6138"/>
                    <a:pt x="5438" y="4770"/>
                    <a:pt x="5438" y="3069"/>
                  </a:cubicBezTo>
                  <a:cubicBezTo>
                    <a:pt x="5438" y="1368"/>
                    <a:pt x="4203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153975" y="2739900"/>
              <a:ext cx="240200" cy="240200"/>
            </a:xfrm>
            <a:custGeom>
              <a:avLst/>
              <a:gdLst/>
              <a:ahLst/>
              <a:cxnLst/>
              <a:rect l="l" t="t" r="r" b="b"/>
              <a:pathLst>
                <a:path w="9608" h="9608" extrusionOk="0">
                  <a:moveTo>
                    <a:pt x="4804" y="1"/>
                  </a:moveTo>
                  <a:cubicBezTo>
                    <a:pt x="2169" y="1"/>
                    <a:pt x="0" y="2169"/>
                    <a:pt x="0" y="4804"/>
                  </a:cubicBezTo>
                  <a:cubicBezTo>
                    <a:pt x="0" y="7439"/>
                    <a:pt x="2169" y="9608"/>
                    <a:pt x="4804" y="9608"/>
                  </a:cubicBezTo>
                  <a:cubicBezTo>
                    <a:pt x="7439" y="9608"/>
                    <a:pt x="9607" y="7439"/>
                    <a:pt x="9607" y="4804"/>
                  </a:cubicBezTo>
                  <a:cubicBezTo>
                    <a:pt x="9607" y="2169"/>
                    <a:pt x="7439" y="1"/>
                    <a:pt x="4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206625" y="2762400"/>
              <a:ext cx="272725" cy="428675"/>
            </a:xfrm>
            <a:custGeom>
              <a:avLst/>
              <a:gdLst/>
              <a:ahLst/>
              <a:cxnLst/>
              <a:rect l="l" t="t" r="r" b="b"/>
              <a:pathLst>
                <a:path w="10909" h="17147" extrusionOk="0">
                  <a:moveTo>
                    <a:pt x="6927" y="1"/>
                  </a:moveTo>
                  <a:cubicBezTo>
                    <a:pt x="6446" y="1"/>
                    <a:pt x="5908" y="65"/>
                    <a:pt x="5304" y="201"/>
                  </a:cubicBezTo>
                  <a:cubicBezTo>
                    <a:pt x="2436" y="835"/>
                    <a:pt x="1" y="4004"/>
                    <a:pt x="1" y="8674"/>
                  </a:cubicBezTo>
                  <a:cubicBezTo>
                    <a:pt x="1" y="13344"/>
                    <a:pt x="2369" y="17147"/>
                    <a:pt x="5304" y="17147"/>
                  </a:cubicBezTo>
                  <a:cubicBezTo>
                    <a:pt x="8273" y="17147"/>
                    <a:pt x="10908" y="13244"/>
                    <a:pt x="10908" y="8574"/>
                  </a:cubicBezTo>
                  <a:cubicBezTo>
                    <a:pt x="10908" y="4407"/>
                    <a:pt x="10908" y="1"/>
                    <a:pt x="6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4264875" y="3111825"/>
              <a:ext cx="191825" cy="222700"/>
            </a:xfrm>
            <a:custGeom>
              <a:avLst/>
              <a:gdLst/>
              <a:ahLst/>
              <a:cxnLst/>
              <a:rect l="l" t="t" r="r" b="b"/>
              <a:pathLst>
                <a:path w="7673" h="8908" extrusionOk="0">
                  <a:moveTo>
                    <a:pt x="1" y="1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3214125" y="3080150"/>
              <a:ext cx="191825" cy="222675"/>
            </a:xfrm>
            <a:custGeom>
              <a:avLst/>
              <a:gdLst/>
              <a:ahLst/>
              <a:cxnLst/>
              <a:rect l="l" t="t" r="r" b="b"/>
              <a:pathLst>
                <a:path w="7673" h="8907" extrusionOk="0">
                  <a:moveTo>
                    <a:pt x="1" y="0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785500" y="3220575"/>
              <a:ext cx="1055375" cy="528600"/>
            </a:xfrm>
            <a:custGeom>
              <a:avLst/>
              <a:gdLst/>
              <a:ahLst/>
              <a:cxnLst/>
              <a:rect l="l" t="t" r="r" b="b"/>
              <a:pathLst>
                <a:path w="42215" h="21144" extrusionOk="0">
                  <a:moveTo>
                    <a:pt x="19473" y="1"/>
                  </a:moveTo>
                  <a:cubicBezTo>
                    <a:pt x="6677" y="1"/>
                    <a:pt x="1372" y="3328"/>
                    <a:pt x="0" y="18701"/>
                  </a:cubicBezTo>
                  <a:cubicBezTo>
                    <a:pt x="0" y="18701"/>
                    <a:pt x="14428" y="21143"/>
                    <a:pt x="26365" y="21143"/>
                  </a:cubicBezTo>
                  <a:cubicBezTo>
                    <a:pt x="34931" y="21143"/>
                    <a:pt x="42214" y="19885"/>
                    <a:pt x="41964" y="15565"/>
                  </a:cubicBezTo>
                  <a:cubicBezTo>
                    <a:pt x="41363" y="5191"/>
                    <a:pt x="35359" y="321"/>
                    <a:pt x="21282" y="21"/>
                  </a:cubicBezTo>
                  <a:cubicBezTo>
                    <a:pt x="20663" y="8"/>
                    <a:pt x="20060" y="1"/>
                    <a:pt x="19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538650" y="3148275"/>
              <a:ext cx="755575" cy="540675"/>
            </a:xfrm>
            <a:custGeom>
              <a:avLst/>
              <a:gdLst/>
              <a:ahLst/>
              <a:cxnLst/>
              <a:rect l="l" t="t" r="r" b="b"/>
              <a:pathLst>
                <a:path w="30223" h="21627" extrusionOk="0">
                  <a:moveTo>
                    <a:pt x="20842" y="1"/>
                  </a:moveTo>
                  <a:cubicBezTo>
                    <a:pt x="20766" y="1"/>
                    <a:pt x="20691" y="4"/>
                    <a:pt x="20615" y="11"/>
                  </a:cubicBezTo>
                  <a:cubicBezTo>
                    <a:pt x="14911" y="478"/>
                    <a:pt x="468" y="6148"/>
                    <a:pt x="234" y="8583"/>
                  </a:cubicBezTo>
                  <a:cubicBezTo>
                    <a:pt x="1" y="11019"/>
                    <a:pt x="5538" y="21626"/>
                    <a:pt x="5538" y="21626"/>
                  </a:cubicBezTo>
                  <a:lnTo>
                    <a:pt x="30222" y="18090"/>
                  </a:lnTo>
                  <a:cubicBezTo>
                    <a:pt x="30222" y="18090"/>
                    <a:pt x="26422" y="1"/>
                    <a:pt x="20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556175" y="3212250"/>
              <a:ext cx="607125" cy="206800"/>
            </a:xfrm>
            <a:custGeom>
              <a:avLst/>
              <a:gdLst/>
              <a:ahLst/>
              <a:cxnLst/>
              <a:rect l="l" t="t" r="r" b="b"/>
              <a:pathLst>
                <a:path w="24285" h="8272" extrusionOk="0">
                  <a:moveTo>
                    <a:pt x="15661" y="267"/>
                  </a:moveTo>
                  <a:cubicBezTo>
                    <a:pt x="16039" y="267"/>
                    <a:pt x="16418" y="374"/>
                    <a:pt x="16712" y="587"/>
                  </a:cubicBezTo>
                  <a:cubicBezTo>
                    <a:pt x="16879" y="721"/>
                    <a:pt x="17046" y="921"/>
                    <a:pt x="17146" y="1121"/>
                  </a:cubicBezTo>
                  <a:cubicBezTo>
                    <a:pt x="17246" y="1321"/>
                    <a:pt x="17279" y="1555"/>
                    <a:pt x="17279" y="1788"/>
                  </a:cubicBezTo>
                  <a:cubicBezTo>
                    <a:pt x="17246" y="2222"/>
                    <a:pt x="17079" y="2689"/>
                    <a:pt x="16779" y="3056"/>
                  </a:cubicBezTo>
                  <a:cubicBezTo>
                    <a:pt x="16646" y="3255"/>
                    <a:pt x="16496" y="3447"/>
                    <a:pt x="16330" y="3626"/>
                  </a:cubicBezTo>
                  <a:lnTo>
                    <a:pt x="16330" y="3626"/>
                  </a:lnTo>
                  <a:cubicBezTo>
                    <a:pt x="15557" y="3290"/>
                    <a:pt x="14859" y="2807"/>
                    <a:pt x="14377" y="2155"/>
                  </a:cubicBezTo>
                  <a:cubicBezTo>
                    <a:pt x="14244" y="1955"/>
                    <a:pt x="14143" y="1721"/>
                    <a:pt x="14110" y="1521"/>
                  </a:cubicBezTo>
                  <a:cubicBezTo>
                    <a:pt x="14043" y="1288"/>
                    <a:pt x="14077" y="1054"/>
                    <a:pt x="14210" y="887"/>
                  </a:cubicBezTo>
                  <a:cubicBezTo>
                    <a:pt x="14310" y="721"/>
                    <a:pt x="14510" y="587"/>
                    <a:pt x="14711" y="487"/>
                  </a:cubicBezTo>
                  <a:cubicBezTo>
                    <a:pt x="14944" y="387"/>
                    <a:pt x="15178" y="320"/>
                    <a:pt x="15378" y="287"/>
                  </a:cubicBezTo>
                  <a:cubicBezTo>
                    <a:pt x="15471" y="274"/>
                    <a:pt x="15566" y="267"/>
                    <a:pt x="15661" y="267"/>
                  </a:cubicBezTo>
                  <a:close/>
                  <a:moveTo>
                    <a:pt x="5553" y="2751"/>
                  </a:moveTo>
                  <a:cubicBezTo>
                    <a:pt x="5570" y="2751"/>
                    <a:pt x="5587" y="2753"/>
                    <a:pt x="5604" y="2755"/>
                  </a:cubicBezTo>
                  <a:cubicBezTo>
                    <a:pt x="5804" y="2755"/>
                    <a:pt x="5971" y="2922"/>
                    <a:pt x="6138" y="3089"/>
                  </a:cubicBezTo>
                  <a:cubicBezTo>
                    <a:pt x="6305" y="3256"/>
                    <a:pt x="6438" y="3456"/>
                    <a:pt x="6571" y="3656"/>
                  </a:cubicBezTo>
                  <a:cubicBezTo>
                    <a:pt x="6838" y="4090"/>
                    <a:pt x="7038" y="4523"/>
                    <a:pt x="7138" y="4990"/>
                  </a:cubicBezTo>
                  <a:cubicBezTo>
                    <a:pt x="7205" y="5457"/>
                    <a:pt x="7138" y="5958"/>
                    <a:pt x="6872" y="6358"/>
                  </a:cubicBezTo>
                  <a:cubicBezTo>
                    <a:pt x="6847" y="6394"/>
                    <a:pt x="6822" y="6430"/>
                    <a:pt x="6796" y="6465"/>
                  </a:cubicBezTo>
                  <a:lnTo>
                    <a:pt x="6796" y="6465"/>
                  </a:lnTo>
                  <a:cubicBezTo>
                    <a:pt x="6192" y="6178"/>
                    <a:pt x="5675" y="5709"/>
                    <a:pt x="5371" y="5124"/>
                  </a:cubicBezTo>
                  <a:cubicBezTo>
                    <a:pt x="5137" y="4690"/>
                    <a:pt x="5037" y="4223"/>
                    <a:pt x="5037" y="3756"/>
                  </a:cubicBezTo>
                  <a:cubicBezTo>
                    <a:pt x="5037" y="3523"/>
                    <a:pt x="5070" y="3289"/>
                    <a:pt x="5137" y="3089"/>
                  </a:cubicBezTo>
                  <a:cubicBezTo>
                    <a:pt x="5228" y="2906"/>
                    <a:pt x="5376" y="2751"/>
                    <a:pt x="5553" y="2751"/>
                  </a:cubicBezTo>
                  <a:close/>
                  <a:moveTo>
                    <a:pt x="15655" y="1"/>
                  </a:moveTo>
                  <a:cubicBezTo>
                    <a:pt x="15551" y="1"/>
                    <a:pt x="15447" y="7"/>
                    <a:pt x="15344" y="20"/>
                  </a:cubicBezTo>
                  <a:cubicBezTo>
                    <a:pt x="15111" y="87"/>
                    <a:pt x="14844" y="154"/>
                    <a:pt x="14610" y="254"/>
                  </a:cubicBezTo>
                  <a:cubicBezTo>
                    <a:pt x="14377" y="354"/>
                    <a:pt x="14143" y="521"/>
                    <a:pt x="13977" y="754"/>
                  </a:cubicBezTo>
                  <a:cubicBezTo>
                    <a:pt x="13843" y="988"/>
                    <a:pt x="13810" y="1288"/>
                    <a:pt x="13877" y="1555"/>
                  </a:cubicBezTo>
                  <a:cubicBezTo>
                    <a:pt x="13943" y="1821"/>
                    <a:pt x="14043" y="2055"/>
                    <a:pt x="14210" y="2288"/>
                  </a:cubicBezTo>
                  <a:cubicBezTo>
                    <a:pt x="14707" y="2950"/>
                    <a:pt x="15431" y="3430"/>
                    <a:pt x="16195" y="3764"/>
                  </a:cubicBezTo>
                  <a:lnTo>
                    <a:pt x="16195" y="3764"/>
                  </a:lnTo>
                  <a:cubicBezTo>
                    <a:pt x="16065" y="3892"/>
                    <a:pt x="15926" y="4012"/>
                    <a:pt x="15778" y="4123"/>
                  </a:cubicBezTo>
                  <a:cubicBezTo>
                    <a:pt x="15011" y="4724"/>
                    <a:pt x="14143" y="5191"/>
                    <a:pt x="13276" y="5591"/>
                  </a:cubicBezTo>
                  <a:cubicBezTo>
                    <a:pt x="12376" y="5991"/>
                    <a:pt x="11442" y="6358"/>
                    <a:pt x="10508" y="6592"/>
                  </a:cubicBezTo>
                  <a:cubicBezTo>
                    <a:pt x="9900" y="6738"/>
                    <a:pt x="9292" y="6832"/>
                    <a:pt x="8684" y="6832"/>
                  </a:cubicBezTo>
                  <a:cubicBezTo>
                    <a:pt x="8325" y="6832"/>
                    <a:pt x="7965" y="6799"/>
                    <a:pt x="7605" y="6725"/>
                  </a:cubicBezTo>
                  <a:cubicBezTo>
                    <a:pt x="7381" y="6685"/>
                    <a:pt x="7160" y="6620"/>
                    <a:pt x="6948" y="6532"/>
                  </a:cubicBezTo>
                  <a:lnTo>
                    <a:pt x="6948" y="6532"/>
                  </a:lnTo>
                  <a:cubicBezTo>
                    <a:pt x="6967" y="6508"/>
                    <a:pt x="6986" y="6483"/>
                    <a:pt x="7005" y="6458"/>
                  </a:cubicBezTo>
                  <a:cubicBezTo>
                    <a:pt x="7305" y="6024"/>
                    <a:pt x="7405" y="5457"/>
                    <a:pt x="7305" y="4957"/>
                  </a:cubicBezTo>
                  <a:cubicBezTo>
                    <a:pt x="7205" y="4457"/>
                    <a:pt x="7005" y="3990"/>
                    <a:pt x="6738" y="3556"/>
                  </a:cubicBezTo>
                  <a:cubicBezTo>
                    <a:pt x="6638" y="3356"/>
                    <a:pt x="6471" y="3122"/>
                    <a:pt x="6305" y="2956"/>
                  </a:cubicBezTo>
                  <a:cubicBezTo>
                    <a:pt x="6138" y="2755"/>
                    <a:pt x="5938" y="2555"/>
                    <a:pt x="5604" y="2522"/>
                  </a:cubicBezTo>
                  <a:lnTo>
                    <a:pt x="5404" y="2522"/>
                  </a:lnTo>
                  <a:cubicBezTo>
                    <a:pt x="5337" y="2555"/>
                    <a:pt x="5237" y="2589"/>
                    <a:pt x="5204" y="2655"/>
                  </a:cubicBezTo>
                  <a:cubicBezTo>
                    <a:pt x="5070" y="2755"/>
                    <a:pt x="5004" y="2856"/>
                    <a:pt x="4937" y="2989"/>
                  </a:cubicBezTo>
                  <a:cubicBezTo>
                    <a:pt x="4803" y="3222"/>
                    <a:pt x="4770" y="3489"/>
                    <a:pt x="4770" y="3756"/>
                  </a:cubicBezTo>
                  <a:cubicBezTo>
                    <a:pt x="4770" y="4257"/>
                    <a:pt x="4904" y="4790"/>
                    <a:pt x="5137" y="5224"/>
                  </a:cubicBezTo>
                  <a:cubicBezTo>
                    <a:pt x="5452" y="5855"/>
                    <a:pt x="5996" y="6349"/>
                    <a:pt x="6624" y="6665"/>
                  </a:cubicBezTo>
                  <a:lnTo>
                    <a:pt x="6624" y="6665"/>
                  </a:lnTo>
                  <a:cubicBezTo>
                    <a:pt x="6383" y="6915"/>
                    <a:pt x="6086" y="7113"/>
                    <a:pt x="5771" y="7259"/>
                  </a:cubicBezTo>
                  <a:cubicBezTo>
                    <a:pt x="4904" y="7726"/>
                    <a:pt x="3903" y="7926"/>
                    <a:pt x="2935" y="8059"/>
                  </a:cubicBezTo>
                  <a:cubicBezTo>
                    <a:pt x="1968" y="8193"/>
                    <a:pt x="967" y="8259"/>
                    <a:pt x="0" y="8259"/>
                  </a:cubicBezTo>
                  <a:cubicBezTo>
                    <a:pt x="228" y="8267"/>
                    <a:pt x="459" y="8271"/>
                    <a:pt x="690" y="8271"/>
                  </a:cubicBezTo>
                  <a:cubicBezTo>
                    <a:pt x="1440" y="8271"/>
                    <a:pt x="2204" y="8228"/>
                    <a:pt x="2969" y="8126"/>
                  </a:cubicBezTo>
                  <a:cubicBezTo>
                    <a:pt x="3936" y="8026"/>
                    <a:pt x="4937" y="7826"/>
                    <a:pt x="5838" y="7392"/>
                  </a:cubicBezTo>
                  <a:cubicBezTo>
                    <a:pt x="6192" y="7240"/>
                    <a:pt x="6508" y="7011"/>
                    <a:pt x="6771" y="6735"/>
                  </a:cubicBezTo>
                  <a:lnTo>
                    <a:pt x="6771" y="6735"/>
                  </a:lnTo>
                  <a:cubicBezTo>
                    <a:pt x="7030" y="6851"/>
                    <a:pt x="7300" y="6937"/>
                    <a:pt x="7572" y="6992"/>
                  </a:cubicBezTo>
                  <a:cubicBezTo>
                    <a:pt x="7944" y="7066"/>
                    <a:pt x="8321" y="7099"/>
                    <a:pt x="8697" y="7099"/>
                  </a:cubicBezTo>
                  <a:cubicBezTo>
                    <a:pt x="9332" y="7099"/>
                    <a:pt x="9966" y="7005"/>
                    <a:pt x="10574" y="6858"/>
                  </a:cubicBezTo>
                  <a:cubicBezTo>
                    <a:pt x="11542" y="6625"/>
                    <a:pt x="12476" y="6258"/>
                    <a:pt x="13376" y="5858"/>
                  </a:cubicBezTo>
                  <a:cubicBezTo>
                    <a:pt x="14277" y="5457"/>
                    <a:pt x="15178" y="4957"/>
                    <a:pt x="15978" y="4323"/>
                  </a:cubicBezTo>
                  <a:cubicBezTo>
                    <a:pt x="16143" y="4188"/>
                    <a:pt x="16308" y="4040"/>
                    <a:pt x="16467" y="3877"/>
                  </a:cubicBezTo>
                  <a:lnTo>
                    <a:pt x="16467" y="3877"/>
                  </a:lnTo>
                  <a:cubicBezTo>
                    <a:pt x="16538" y="3905"/>
                    <a:pt x="16608" y="3931"/>
                    <a:pt x="16679" y="3956"/>
                  </a:cubicBezTo>
                  <a:cubicBezTo>
                    <a:pt x="17315" y="4184"/>
                    <a:pt x="17997" y="4302"/>
                    <a:pt x="18684" y="4302"/>
                  </a:cubicBezTo>
                  <a:cubicBezTo>
                    <a:pt x="19006" y="4302"/>
                    <a:pt x="19328" y="4276"/>
                    <a:pt x="19647" y="4223"/>
                  </a:cubicBezTo>
                  <a:cubicBezTo>
                    <a:pt x="20648" y="4056"/>
                    <a:pt x="21549" y="3623"/>
                    <a:pt x="22349" y="2989"/>
                  </a:cubicBezTo>
                  <a:cubicBezTo>
                    <a:pt x="23150" y="2389"/>
                    <a:pt x="23784" y="1621"/>
                    <a:pt x="24284" y="787"/>
                  </a:cubicBezTo>
                  <a:lnTo>
                    <a:pt x="24284" y="787"/>
                  </a:lnTo>
                  <a:cubicBezTo>
                    <a:pt x="23750" y="1588"/>
                    <a:pt x="23083" y="2355"/>
                    <a:pt x="22316" y="2956"/>
                  </a:cubicBezTo>
                  <a:cubicBezTo>
                    <a:pt x="21515" y="3523"/>
                    <a:pt x="20581" y="3956"/>
                    <a:pt x="19614" y="4090"/>
                  </a:cubicBezTo>
                  <a:cubicBezTo>
                    <a:pt x="19338" y="4128"/>
                    <a:pt x="19059" y="4147"/>
                    <a:pt x="18780" y="4147"/>
                  </a:cubicBezTo>
                  <a:cubicBezTo>
                    <a:pt x="18083" y="4147"/>
                    <a:pt x="17389" y="4028"/>
                    <a:pt x="16745" y="3790"/>
                  </a:cubicBezTo>
                  <a:cubicBezTo>
                    <a:pt x="16697" y="3772"/>
                    <a:pt x="16649" y="3755"/>
                    <a:pt x="16601" y="3736"/>
                  </a:cubicBezTo>
                  <a:lnTo>
                    <a:pt x="16601" y="3736"/>
                  </a:lnTo>
                  <a:cubicBezTo>
                    <a:pt x="16747" y="3577"/>
                    <a:pt x="16885" y="3406"/>
                    <a:pt x="17012" y="3222"/>
                  </a:cubicBezTo>
                  <a:cubicBezTo>
                    <a:pt x="17312" y="2822"/>
                    <a:pt x="17513" y="2322"/>
                    <a:pt x="17546" y="1788"/>
                  </a:cubicBezTo>
                  <a:cubicBezTo>
                    <a:pt x="17546" y="1521"/>
                    <a:pt x="17479" y="1254"/>
                    <a:pt x="17379" y="988"/>
                  </a:cubicBezTo>
                  <a:cubicBezTo>
                    <a:pt x="17246" y="754"/>
                    <a:pt x="17079" y="554"/>
                    <a:pt x="16845" y="387"/>
                  </a:cubicBezTo>
                  <a:cubicBezTo>
                    <a:pt x="16522" y="118"/>
                    <a:pt x="16090" y="1"/>
                    <a:pt x="15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2780500" y="3352225"/>
              <a:ext cx="442825" cy="151075"/>
            </a:xfrm>
            <a:custGeom>
              <a:avLst/>
              <a:gdLst/>
              <a:ahLst/>
              <a:cxnLst/>
              <a:rect l="l" t="t" r="r" b="b"/>
              <a:pathLst>
                <a:path w="17713" h="6043" extrusionOk="0">
                  <a:moveTo>
                    <a:pt x="11404" y="251"/>
                  </a:moveTo>
                  <a:cubicBezTo>
                    <a:pt x="11682" y="251"/>
                    <a:pt x="11952" y="325"/>
                    <a:pt x="12175" y="492"/>
                  </a:cubicBezTo>
                  <a:cubicBezTo>
                    <a:pt x="12409" y="659"/>
                    <a:pt x="12576" y="993"/>
                    <a:pt x="12576" y="1326"/>
                  </a:cubicBezTo>
                  <a:cubicBezTo>
                    <a:pt x="12542" y="1626"/>
                    <a:pt x="12409" y="1960"/>
                    <a:pt x="12209" y="2227"/>
                  </a:cubicBezTo>
                  <a:cubicBezTo>
                    <a:pt x="12110" y="2375"/>
                    <a:pt x="12002" y="2508"/>
                    <a:pt x="11883" y="2632"/>
                  </a:cubicBezTo>
                  <a:lnTo>
                    <a:pt x="11883" y="2632"/>
                  </a:lnTo>
                  <a:cubicBezTo>
                    <a:pt x="11339" y="2391"/>
                    <a:pt x="10842" y="2033"/>
                    <a:pt x="10508" y="1560"/>
                  </a:cubicBezTo>
                  <a:cubicBezTo>
                    <a:pt x="10341" y="1293"/>
                    <a:pt x="10207" y="926"/>
                    <a:pt x="10374" y="692"/>
                  </a:cubicBezTo>
                  <a:cubicBezTo>
                    <a:pt x="10474" y="559"/>
                    <a:pt x="10608" y="459"/>
                    <a:pt x="10741" y="392"/>
                  </a:cubicBezTo>
                  <a:cubicBezTo>
                    <a:pt x="10908" y="325"/>
                    <a:pt x="11075" y="292"/>
                    <a:pt x="11241" y="259"/>
                  </a:cubicBezTo>
                  <a:cubicBezTo>
                    <a:pt x="11296" y="253"/>
                    <a:pt x="11350" y="251"/>
                    <a:pt x="11404" y="251"/>
                  </a:cubicBezTo>
                  <a:close/>
                  <a:moveTo>
                    <a:pt x="4031" y="2054"/>
                  </a:moveTo>
                  <a:cubicBezTo>
                    <a:pt x="4044" y="2054"/>
                    <a:pt x="4057" y="2056"/>
                    <a:pt x="4070" y="2060"/>
                  </a:cubicBezTo>
                  <a:cubicBezTo>
                    <a:pt x="4203" y="2060"/>
                    <a:pt x="4370" y="2160"/>
                    <a:pt x="4470" y="2293"/>
                  </a:cubicBezTo>
                  <a:cubicBezTo>
                    <a:pt x="4570" y="2427"/>
                    <a:pt x="4703" y="2560"/>
                    <a:pt x="4770" y="2694"/>
                  </a:cubicBezTo>
                  <a:cubicBezTo>
                    <a:pt x="4970" y="2994"/>
                    <a:pt x="5104" y="3328"/>
                    <a:pt x="5170" y="3661"/>
                  </a:cubicBezTo>
                  <a:cubicBezTo>
                    <a:pt x="5237" y="3995"/>
                    <a:pt x="5204" y="4362"/>
                    <a:pt x="5004" y="4628"/>
                  </a:cubicBezTo>
                  <a:cubicBezTo>
                    <a:pt x="4991" y="4648"/>
                    <a:pt x="4977" y="4667"/>
                    <a:pt x="4964" y="4686"/>
                  </a:cubicBezTo>
                  <a:lnTo>
                    <a:pt x="4964" y="4686"/>
                  </a:lnTo>
                  <a:cubicBezTo>
                    <a:pt x="4540" y="4474"/>
                    <a:pt x="4176" y="4140"/>
                    <a:pt x="3970" y="3728"/>
                  </a:cubicBezTo>
                  <a:cubicBezTo>
                    <a:pt x="3803" y="3428"/>
                    <a:pt x="3703" y="3094"/>
                    <a:pt x="3703" y="2760"/>
                  </a:cubicBezTo>
                  <a:cubicBezTo>
                    <a:pt x="3703" y="2594"/>
                    <a:pt x="3736" y="2427"/>
                    <a:pt x="3803" y="2293"/>
                  </a:cubicBezTo>
                  <a:cubicBezTo>
                    <a:pt x="3861" y="2148"/>
                    <a:pt x="3944" y="2054"/>
                    <a:pt x="4031" y="2054"/>
                  </a:cubicBezTo>
                  <a:close/>
                  <a:moveTo>
                    <a:pt x="11484" y="1"/>
                  </a:moveTo>
                  <a:cubicBezTo>
                    <a:pt x="11390" y="1"/>
                    <a:pt x="11297" y="9"/>
                    <a:pt x="11208" y="25"/>
                  </a:cubicBezTo>
                  <a:cubicBezTo>
                    <a:pt x="11008" y="25"/>
                    <a:pt x="10808" y="92"/>
                    <a:pt x="10641" y="192"/>
                  </a:cubicBezTo>
                  <a:cubicBezTo>
                    <a:pt x="10474" y="259"/>
                    <a:pt x="10307" y="392"/>
                    <a:pt x="10174" y="559"/>
                  </a:cubicBezTo>
                  <a:cubicBezTo>
                    <a:pt x="10041" y="726"/>
                    <a:pt x="10041" y="959"/>
                    <a:pt x="10074" y="1159"/>
                  </a:cubicBezTo>
                  <a:cubicBezTo>
                    <a:pt x="10141" y="1359"/>
                    <a:pt x="10241" y="1526"/>
                    <a:pt x="10341" y="1693"/>
                  </a:cubicBezTo>
                  <a:cubicBezTo>
                    <a:pt x="10715" y="2174"/>
                    <a:pt x="11217" y="2526"/>
                    <a:pt x="11744" y="2767"/>
                  </a:cubicBezTo>
                  <a:lnTo>
                    <a:pt x="11744" y="2767"/>
                  </a:lnTo>
                  <a:cubicBezTo>
                    <a:pt x="11661" y="2844"/>
                    <a:pt x="11571" y="2919"/>
                    <a:pt x="11475" y="2994"/>
                  </a:cubicBezTo>
                  <a:cubicBezTo>
                    <a:pt x="10941" y="3428"/>
                    <a:pt x="10307" y="3761"/>
                    <a:pt x="9674" y="4061"/>
                  </a:cubicBezTo>
                  <a:cubicBezTo>
                    <a:pt x="9007" y="4362"/>
                    <a:pt x="8339" y="4595"/>
                    <a:pt x="7639" y="4795"/>
                  </a:cubicBezTo>
                  <a:cubicBezTo>
                    <a:pt x="7194" y="4884"/>
                    <a:pt x="6720" y="4958"/>
                    <a:pt x="6255" y="4958"/>
                  </a:cubicBezTo>
                  <a:cubicBezTo>
                    <a:pt x="6023" y="4958"/>
                    <a:pt x="5793" y="4940"/>
                    <a:pt x="5571" y="4895"/>
                  </a:cubicBezTo>
                  <a:cubicBezTo>
                    <a:pt x="5417" y="4865"/>
                    <a:pt x="5265" y="4818"/>
                    <a:pt x="5118" y="4757"/>
                  </a:cubicBezTo>
                  <a:lnTo>
                    <a:pt x="5118" y="4757"/>
                  </a:lnTo>
                  <a:cubicBezTo>
                    <a:pt x="5124" y="4747"/>
                    <a:pt x="5131" y="4738"/>
                    <a:pt x="5137" y="4729"/>
                  </a:cubicBezTo>
                  <a:cubicBezTo>
                    <a:pt x="5371" y="4428"/>
                    <a:pt x="5437" y="3995"/>
                    <a:pt x="5371" y="3628"/>
                  </a:cubicBezTo>
                  <a:cubicBezTo>
                    <a:pt x="5304" y="3261"/>
                    <a:pt x="5137" y="2927"/>
                    <a:pt x="4970" y="2594"/>
                  </a:cubicBezTo>
                  <a:cubicBezTo>
                    <a:pt x="4870" y="2427"/>
                    <a:pt x="4770" y="2293"/>
                    <a:pt x="4637" y="2127"/>
                  </a:cubicBezTo>
                  <a:cubicBezTo>
                    <a:pt x="4503" y="1993"/>
                    <a:pt x="4337" y="1860"/>
                    <a:pt x="4103" y="1826"/>
                  </a:cubicBezTo>
                  <a:lnTo>
                    <a:pt x="3936" y="1826"/>
                  </a:lnTo>
                  <a:cubicBezTo>
                    <a:pt x="3870" y="1860"/>
                    <a:pt x="3803" y="1893"/>
                    <a:pt x="3769" y="1927"/>
                  </a:cubicBezTo>
                  <a:cubicBezTo>
                    <a:pt x="3669" y="1993"/>
                    <a:pt x="3636" y="2093"/>
                    <a:pt x="3569" y="2193"/>
                  </a:cubicBezTo>
                  <a:cubicBezTo>
                    <a:pt x="3503" y="2360"/>
                    <a:pt x="3469" y="2560"/>
                    <a:pt x="3469" y="2760"/>
                  </a:cubicBezTo>
                  <a:cubicBezTo>
                    <a:pt x="3469" y="3127"/>
                    <a:pt x="3569" y="3528"/>
                    <a:pt x="3736" y="3861"/>
                  </a:cubicBezTo>
                  <a:cubicBezTo>
                    <a:pt x="3957" y="4303"/>
                    <a:pt x="4339" y="4657"/>
                    <a:pt x="4785" y="4894"/>
                  </a:cubicBezTo>
                  <a:lnTo>
                    <a:pt x="4785" y="4894"/>
                  </a:lnTo>
                  <a:cubicBezTo>
                    <a:pt x="4621" y="5057"/>
                    <a:pt x="4427" y="5184"/>
                    <a:pt x="4203" y="5296"/>
                  </a:cubicBezTo>
                  <a:cubicBezTo>
                    <a:pt x="3569" y="5629"/>
                    <a:pt x="2869" y="5763"/>
                    <a:pt x="2168" y="5896"/>
                  </a:cubicBezTo>
                  <a:cubicBezTo>
                    <a:pt x="1434" y="5996"/>
                    <a:pt x="734" y="6029"/>
                    <a:pt x="0" y="6029"/>
                  </a:cubicBezTo>
                  <a:cubicBezTo>
                    <a:pt x="197" y="6038"/>
                    <a:pt x="391" y="6043"/>
                    <a:pt x="584" y="6043"/>
                  </a:cubicBezTo>
                  <a:cubicBezTo>
                    <a:pt x="1112" y="6043"/>
                    <a:pt x="1631" y="6012"/>
                    <a:pt x="2168" y="5963"/>
                  </a:cubicBezTo>
                  <a:cubicBezTo>
                    <a:pt x="2902" y="5863"/>
                    <a:pt x="3603" y="5729"/>
                    <a:pt x="4270" y="5429"/>
                  </a:cubicBezTo>
                  <a:cubicBezTo>
                    <a:pt x="4508" y="5310"/>
                    <a:pt x="4747" y="5157"/>
                    <a:pt x="4936" y="4969"/>
                  </a:cubicBezTo>
                  <a:lnTo>
                    <a:pt x="4936" y="4969"/>
                  </a:lnTo>
                  <a:cubicBezTo>
                    <a:pt x="5119" y="5053"/>
                    <a:pt x="5310" y="5118"/>
                    <a:pt x="5504" y="5162"/>
                  </a:cubicBezTo>
                  <a:cubicBezTo>
                    <a:pt x="5773" y="5211"/>
                    <a:pt x="6047" y="5233"/>
                    <a:pt x="6321" y="5233"/>
                  </a:cubicBezTo>
                  <a:cubicBezTo>
                    <a:pt x="6792" y="5233"/>
                    <a:pt x="7262" y="5168"/>
                    <a:pt x="7706" y="5062"/>
                  </a:cubicBezTo>
                  <a:cubicBezTo>
                    <a:pt x="8439" y="4862"/>
                    <a:pt x="9107" y="4628"/>
                    <a:pt x="9774" y="4328"/>
                  </a:cubicBezTo>
                  <a:cubicBezTo>
                    <a:pt x="10441" y="4028"/>
                    <a:pt x="11108" y="3661"/>
                    <a:pt x="11675" y="3194"/>
                  </a:cubicBezTo>
                  <a:cubicBezTo>
                    <a:pt x="11801" y="3096"/>
                    <a:pt x="11915" y="2993"/>
                    <a:pt x="12022" y="2883"/>
                  </a:cubicBezTo>
                  <a:lnTo>
                    <a:pt x="12022" y="2883"/>
                  </a:lnTo>
                  <a:cubicBezTo>
                    <a:pt x="12062" y="2899"/>
                    <a:pt x="12102" y="2913"/>
                    <a:pt x="12142" y="2927"/>
                  </a:cubicBezTo>
                  <a:cubicBezTo>
                    <a:pt x="12632" y="3091"/>
                    <a:pt x="13155" y="3172"/>
                    <a:pt x="13665" y="3172"/>
                  </a:cubicBezTo>
                  <a:cubicBezTo>
                    <a:pt x="13884" y="3172"/>
                    <a:pt x="14100" y="3157"/>
                    <a:pt x="14310" y="3127"/>
                  </a:cubicBezTo>
                  <a:cubicBezTo>
                    <a:pt x="15044" y="2994"/>
                    <a:pt x="15711" y="2660"/>
                    <a:pt x="16312" y="2227"/>
                  </a:cubicBezTo>
                  <a:cubicBezTo>
                    <a:pt x="16879" y="1760"/>
                    <a:pt x="17346" y="1193"/>
                    <a:pt x="17713" y="592"/>
                  </a:cubicBezTo>
                  <a:lnTo>
                    <a:pt x="17713" y="592"/>
                  </a:lnTo>
                  <a:cubicBezTo>
                    <a:pt x="16946" y="1793"/>
                    <a:pt x="15745" y="2794"/>
                    <a:pt x="14310" y="2961"/>
                  </a:cubicBezTo>
                  <a:cubicBezTo>
                    <a:pt x="14096" y="3001"/>
                    <a:pt x="13879" y="3020"/>
                    <a:pt x="13661" y="3020"/>
                  </a:cubicBezTo>
                  <a:cubicBezTo>
                    <a:pt x="13167" y="3020"/>
                    <a:pt x="12672" y="2923"/>
                    <a:pt x="12209" y="2760"/>
                  </a:cubicBezTo>
                  <a:cubicBezTo>
                    <a:pt x="12191" y="2754"/>
                    <a:pt x="12173" y="2748"/>
                    <a:pt x="12155" y="2741"/>
                  </a:cubicBezTo>
                  <a:lnTo>
                    <a:pt x="12155" y="2741"/>
                  </a:lnTo>
                  <a:cubicBezTo>
                    <a:pt x="12254" y="2631"/>
                    <a:pt x="12348" y="2515"/>
                    <a:pt x="12442" y="2394"/>
                  </a:cubicBezTo>
                  <a:cubicBezTo>
                    <a:pt x="12642" y="2093"/>
                    <a:pt x="12809" y="1726"/>
                    <a:pt x="12843" y="1326"/>
                  </a:cubicBezTo>
                  <a:cubicBezTo>
                    <a:pt x="12843" y="926"/>
                    <a:pt x="12642" y="492"/>
                    <a:pt x="12309" y="259"/>
                  </a:cubicBezTo>
                  <a:cubicBezTo>
                    <a:pt x="12082" y="82"/>
                    <a:pt x="11778" y="1"/>
                    <a:pt x="11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4547575" y="3210675"/>
              <a:ext cx="597950" cy="438225"/>
            </a:xfrm>
            <a:custGeom>
              <a:avLst/>
              <a:gdLst/>
              <a:ahLst/>
              <a:cxnLst/>
              <a:rect l="l" t="t" r="r" b="b"/>
              <a:pathLst>
                <a:path w="23918" h="17529" extrusionOk="0">
                  <a:moveTo>
                    <a:pt x="18626" y="1"/>
                  </a:moveTo>
                  <a:cubicBezTo>
                    <a:pt x="13513" y="1"/>
                    <a:pt x="1473" y="3070"/>
                    <a:pt x="768" y="5153"/>
                  </a:cubicBezTo>
                  <a:cubicBezTo>
                    <a:pt x="1" y="7322"/>
                    <a:pt x="1902" y="17529"/>
                    <a:pt x="1902" y="17529"/>
                  </a:cubicBezTo>
                  <a:lnTo>
                    <a:pt x="22617" y="17462"/>
                  </a:lnTo>
                  <a:cubicBezTo>
                    <a:pt x="22617" y="17462"/>
                    <a:pt x="23918" y="283"/>
                    <a:pt x="19215" y="16"/>
                  </a:cubicBezTo>
                  <a:cubicBezTo>
                    <a:pt x="19031" y="6"/>
                    <a:pt x="18834" y="1"/>
                    <a:pt x="18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561750" y="3254450"/>
              <a:ext cx="534575" cy="143450"/>
            </a:xfrm>
            <a:custGeom>
              <a:avLst/>
              <a:gdLst/>
              <a:ahLst/>
              <a:cxnLst/>
              <a:rect l="l" t="t" r="r" b="b"/>
              <a:pathLst>
                <a:path w="21383" h="5738" extrusionOk="0">
                  <a:moveTo>
                    <a:pt x="14378" y="267"/>
                  </a:moveTo>
                  <a:cubicBezTo>
                    <a:pt x="14778" y="267"/>
                    <a:pt x="15145" y="467"/>
                    <a:pt x="15345" y="767"/>
                  </a:cubicBezTo>
                  <a:cubicBezTo>
                    <a:pt x="15545" y="1101"/>
                    <a:pt x="15545" y="1534"/>
                    <a:pt x="15412" y="1901"/>
                  </a:cubicBezTo>
                  <a:cubicBezTo>
                    <a:pt x="15312" y="2268"/>
                    <a:pt x="15045" y="2602"/>
                    <a:pt x="14745" y="2902"/>
                  </a:cubicBezTo>
                  <a:cubicBezTo>
                    <a:pt x="14601" y="3064"/>
                    <a:pt x="14439" y="3215"/>
                    <a:pt x="14262" y="3352"/>
                  </a:cubicBezTo>
                  <a:lnTo>
                    <a:pt x="14262" y="3352"/>
                  </a:lnTo>
                  <a:cubicBezTo>
                    <a:pt x="13701" y="2927"/>
                    <a:pt x="13241" y="2350"/>
                    <a:pt x="13044" y="1701"/>
                  </a:cubicBezTo>
                  <a:cubicBezTo>
                    <a:pt x="13010" y="1501"/>
                    <a:pt x="12977" y="1301"/>
                    <a:pt x="13010" y="1101"/>
                  </a:cubicBezTo>
                  <a:cubicBezTo>
                    <a:pt x="13044" y="934"/>
                    <a:pt x="13144" y="734"/>
                    <a:pt x="13277" y="634"/>
                  </a:cubicBezTo>
                  <a:cubicBezTo>
                    <a:pt x="13544" y="367"/>
                    <a:pt x="13978" y="267"/>
                    <a:pt x="14378" y="267"/>
                  </a:cubicBezTo>
                  <a:close/>
                  <a:moveTo>
                    <a:pt x="5796" y="1229"/>
                  </a:moveTo>
                  <a:cubicBezTo>
                    <a:pt x="5810" y="1229"/>
                    <a:pt x="5825" y="1231"/>
                    <a:pt x="5838" y="1234"/>
                  </a:cubicBezTo>
                  <a:cubicBezTo>
                    <a:pt x="5972" y="1268"/>
                    <a:pt x="6105" y="1434"/>
                    <a:pt x="6205" y="1601"/>
                  </a:cubicBezTo>
                  <a:cubicBezTo>
                    <a:pt x="6239" y="1701"/>
                    <a:pt x="6272" y="1801"/>
                    <a:pt x="6305" y="1901"/>
                  </a:cubicBezTo>
                  <a:cubicBezTo>
                    <a:pt x="6339" y="2001"/>
                    <a:pt x="6372" y="2068"/>
                    <a:pt x="6406" y="2202"/>
                  </a:cubicBezTo>
                  <a:cubicBezTo>
                    <a:pt x="6506" y="2602"/>
                    <a:pt x="6572" y="3002"/>
                    <a:pt x="6539" y="3436"/>
                  </a:cubicBezTo>
                  <a:cubicBezTo>
                    <a:pt x="6472" y="3836"/>
                    <a:pt x="6339" y="4236"/>
                    <a:pt x="6072" y="4537"/>
                  </a:cubicBezTo>
                  <a:cubicBezTo>
                    <a:pt x="6024" y="4597"/>
                    <a:pt x="5972" y="4653"/>
                    <a:pt x="5917" y="4706"/>
                  </a:cubicBezTo>
                  <a:lnTo>
                    <a:pt x="5917" y="4706"/>
                  </a:lnTo>
                  <a:cubicBezTo>
                    <a:pt x="5477" y="4344"/>
                    <a:pt x="5175" y="3823"/>
                    <a:pt x="5105" y="3236"/>
                  </a:cubicBezTo>
                  <a:cubicBezTo>
                    <a:pt x="5038" y="2835"/>
                    <a:pt x="5071" y="2435"/>
                    <a:pt x="5171" y="2035"/>
                  </a:cubicBezTo>
                  <a:cubicBezTo>
                    <a:pt x="5238" y="1835"/>
                    <a:pt x="5305" y="1635"/>
                    <a:pt x="5438" y="1501"/>
                  </a:cubicBezTo>
                  <a:cubicBezTo>
                    <a:pt x="5528" y="1352"/>
                    <a:pt x="5671" y="1229"/>
                    <a:pt x="5796" y="1229"/>
                  </a:cubicBezTo>
                  <a:close/>
                  <a:moveTo>
                    <a:pt x="14378" y="0"/>
                  </a:moveTo>
                  <a:cubicBezTo>
                    <a:pt x="14144" y="0"/>
                    <a:pt x="13911" y="33"/>
                    <a:pt x="13711" y="100"/>
                  </a:cubicBezTo>
                  <a:cubicBezTo>
                    <a:pt x="13477" y="167"/>
                    <a:pt x="13277" y="267"/>
                    <a:pt x="13110" y="434"/>
                  </a:cubicBezTo>
                  <a:cubicBezTo>
                    <a:pt x="12910" y="600"/>
                    <a:pt x="12810" y="834"/>
                    <a:pt x="12777" y="1067"/>
                  </a:cubicBezTo>
                  <a:cubicBezTo>
                    <a:pt x="12743" y="1301"/>
                    <a:pt x="12777" y="1534"/>
                    <a:pt x="12843" y="1768"/>
                  </a:cubicBezTo>
                  <a:cubicBezTo>
                    <a:pt x="13061" y="2474"/>
                    <a:pt x="13522" y="3048"/>
                    <a:pt x="14100" y="3471"/>
                  </a:cubicBezTo>
                  <a:lnTo>
                    <a:pt x="14100" y="3471"/>
                  </a:lnTo>
                  <a:cubicBezTo>
                    <a:pt x="13996" y="3542"/>
                    <a:pt x="13888" y="3609"/>
                    <a:pt x="13777" y="3669"/>
                  </a:cubicBezTo>
                  <a:cubicBezTo>
                    <a:pt x="13077" y="4103"/>
                    <a:pt x="12276" y="4437"/>
                    <a:pt x="11476" y="4670"/>
                  </a:cubicBezTo>
                  <a:cubicBezTo>
                    <a:pt x="10675" y="4937"/>
                    <a:pt x="9841" y="5137"/>
                    <a:pt x="9007" y="5270"/>
                  </a:cubicBezTo>
                  <a:cubicBezTo>
                    <a:pt x="8702" y="5307"/>
                    <a:pt x="8392" y="5330"/>
                    <a:pt x="8085" y="5330"/>
                  </a:cubicBezTo>
                  <a:cubicBezTo>
                    <a:pt x="7552" y="5330"/>
                    <a:pt x="7025" y="5261"/>
                    <a:pt x="6539" y="5070"/>
                  </a:cubicBezTo>
                  <a:cubicBezTo>
                    <a:pt x="6365" y="5002"/>
                    <a:pt x="6201" y="4913"/>
                    <a:pt x="6050" y="4807"/>
                  </a:cubicBezTo>
                  <a:lnTo>
                    <a:pt x="6050" y="4807"/>
                  </a:lnTo>
                  <a:cubicBezTo>
                    <a:pt x="6104" y="4754"/>
                    <a:pt x="6156" y="4697"/>
                    <a:pt x="6205" y="4637"/>
                  </a:cubicBezTo>
                  <a:cubicBezTo>
                    <a:pt x="6472" y="4303"/>
                    <a:pt x="6672" y="3869"/>
                    <a:pt x="6706" y="3436"/>
                  </a:cubicBezTo>
                  <a:cubicBezTo>
                    <a:pt x="6772" y="3002"/>
                    <a:pt x="6706" y="2569"/>
                    <a:pt x="6606" y="2135"/>
                  </a:cubicBezTo>
                  <a:cubicBezTo>
                    <a:pt x="6572" y="2035"/>
                    <a:pt x="6539" y="1935"/>
                    <a:pt x="6506" y="1835"/>
                  </a:cubicBezTo>
                  <a:cubicBezTo>
                    <a:pt x="6472" y="1701"/>
                    <a:pt x="6439" y="1601"/>
                    <a:pt x="6372" y="1501"/>
                  </a:cubicBezTo>
                  <a:cubicBezTo>
                    <a:pt x="6272" y="1301"/>
                    <a:pt x="6172" y="1067"/>
                    <a:pt x="5872" y="1001"/>
                  </a:cubicBezTo>
                  <a:cubicBezTo>
                    <a:pt x="5850" y="998"/>
                    <a:pt x="5828" y="997"/>
                    <a:pt x="5807" y="997"/>
                  </a:cubicBezTo>
                  <a:cubicBezTo>
                    <a:pt x="5542" y="997"/>
                    <a:pt x="5362" y="1182"/>
                    <a:pt x="5238" y="1368"/>
                  </a:cubicBezTo>
                  <a:cubicBezTo>
                    <a:pt x="5105" y="1534"/>
                    <a:pt x="5005" y="1768"/>
                    <a:pt x="4938" y="1968"/>
                  </a:cubicBezTo>
                  <a:cubicBezTo>
                    <a:pt x="4804" y="2402"/>
                    <a:pt x="4771" y="2835"/>
                    <a:pt x="4838" y="3302"/>
                  </a:cubicBezTo>
                  <a:cubicBezTo>
                    <a:pt x="4904" y="3736"/>
                    <a:pt x="5071" y="4170"/>
                    <a:pt x="5371" y="4503"/>
                  </a:cubicBezTo>
                  <a:cubicBezTo>
                    <a:pt x="5472" y="4642"/>
                    <a:pt x="5587" y="4766"/>
                    <a:pt x="5715" y="4876"/>
                  </a:cubicBezTo>
                  <a:lnTo>
                    <a:pt x="5715" y="4876"/>
                  </a:lnTo>
                  <a:cubicBezTo>
                    <a:pt x="5515" y="5023"/>
                    <a:pt x="5293" y="5136"/>
                    <a:pt x="5071" y="5237"/>
                  </a:cubicBezTo>
                  <a:cubicBezTo>
                    <a:pt x="4271" y="5571"/>
                    <a:pt x="3403" y="5637"/>
                    <a:pt x="2569" y="5671"/>
                  </a:cubicBezTo>
                  <a:cubicBezTo>
                    <a:pt x="1702" y="5671"/>
                    <a:pt x="868" y="5604"/>
                    <a:pt x="1" y="5471"/>
                  </a:cubicBezTo>
                  <a:lnTo>
                    <a:pt x="1" y="5471"/>
                  </a:lnTo>
                  <a:cubicBezTo>
                    <a:pt x="868" y="5637"/>
                    <a:pt x="1702" y="5737"/>
                    <a:pt x="2569" y="5737"/>
                  </a:cubicBezTo>
                  <a:cubicBezTo>
                    <a:pt x="3403" y="5737"/>
                    <a:pt x="4304" y="5671"/>
                    <a:pt x="5105" y="5371"/>
                  </a:cubicBezTo>
                  <a:cubicBezTo>
                    <a:pt x="5361" y="5285"/>
                    <a:pt x="5617" y="5159"/>
                    <a:pt x="5848" y="4982"/>
                  </a:cubicBezTo>
                  <a:lnTo>
                    <a:pt x="5848" y="4982"/>
                  </a:lnTo>
                  <a:cubicBezTo>
                    <a:pt x="6026" y="5114"/>
                    <a:pt x="6224" y="5221"/>
                    <a:pt x="6439" y="5304"/>
                  </a:cubicBezTo>
                  <a:cubicBezTo>
                    <a:pt x="6978" y="5519"/>
                    <a:pt x="7544" y="5596"/>
                    <a:pt x="8112" y="5596"/>
                  </a:cubicBezTo>
                  <a:cubicBezTo>
                    <a:pt x="8423" y="5596"/>
                    <a:pt x="8734" y="5573"/>
                    <a:pt x="9041" y="5537"/>
                  </a:cubicBezTo>
                  <a:cubicBezTo>
                    <a:pt x="9908" y="5437"/>
                    <a:pt x="10742" y="5237"/>
                    <a:pt x="11543" y="4970"/>
                  </a:cubicBezTo>
                  <a:cubicBezTo>
                    <a:pt x="12376" y="4703"/>
                    <a:pt x="13177" y="4370"/>
                    <a:pt x="13911" y="3903"/>
                  </a:cubicBezTo>
                  <a:cubicBezTo>
                    <a:pt x="14050" y="3815"/>
                    <a:pt x="14188" y="3721"/>
                    <a:pt x="14324" y="3624"/>
                  </a:cubicBezTo>
                  <a:lnTo>
                    <a:pt x="14324" y="3624"/>
                  </a:lnTo>
                  <a:cubicBezTo>
                    <a:pt x="14385" y="3663"/>
                    <a:pt x="14448" y="3700"/>
                    <a:pt x="14511" y="3736"/>
                  </a:cubicBezTo>
                  <a:cubicBezTo>
                    <a:pt x="15142" y="4138"/>
                    <a:pt x="15897" y="4317"/>
                    <a:pt x="16647" y="4317"/>
                  </a:cubicBezTo>
                  <a:cubicBezTo>
                    <a:pt x="16770" y="4317"/>
                    <a:pt x="16892" y="4312"/>
                    <a:pt x="17013" y="4303"/>
                  </a:cubicBezTo>
                  <a:cubicBezTo>
                    <a:pt x="17880" y="4236"/>
                    <a:pt x="18714" y="3936"/>
                    <a:pt x="19415" y="3469"/>
                  </a:cubicBezTo>
                  <a:cubicBezTo>
                    <a:pt x="20149" y="3036"/>
                    <a:pt x="20782" y="2435"/>
                    <a:pt x="21382" y="1802"/>
                  </a:cubicBezTo>
                  <a:lnTo>
                    <a:pt x="21382" y="1802"/>
                  </a:lnTo>
                  <a:cubicBezTo>
                    <a:pt x="20782" y="2435"/>
                    <a:pt x="20115" y="2969"/>
                    <a:pt x="19381" y="3402"/>
                  </a:cubicBezTo>
                  <a:cubicBezTo>
                    <a:pt x="18648" y="3836"/>
                    <a:pt x="17847" y="4136"/>
                    <a:pt x="16980" y="4170"/>
                  </a:cubicBezTo>
                  <a:cubicBezTo>
                    <a:pt x="16920" y="4172"/>
                    <a:pt x="16861" y="4173"/>
                    <a:pt x="16801" y="4173"/>
                  </a:cubicBezTo>
                  <a:cubicBezTo>
                    <a:pt x="16027" y="4173"/>
                    <a:pt x="15259" y="3972"/>
                    <a:pt x="14578" y="3569"/>
                  </a:cubicBezTo>
                  <a:cubicBezTo>
                    <a:pt x="14545" y="3549"/>
                    <a:pt x="14513" y="3528"/>
                    <a:pt x="14480" y="3507"/>
                  </a:cubicBezTo>
                  <a:lnTo>
                    <a:pt x="14480" y="3507"/>
                  </a:lnTo>
                  <a:cubicBezTo>
                    <a:pt x="14645" y="3379"/>
                    <a:pt x="14803" y="3245"/>
                    <a:pt x="14945" y="3102"/>
                  </a:cubicBezTo>
                  <a:cubicBezTo>
                    <a:pt x="15245" y="2769"/>
                    <a:pt x="15545" y="2435"/>
                    <a:pt x="15679" y="1968"/>
                  </a:cubicBezTo>
                  <a:cubicBezTo>
                    <a:pt x="15812" y="1568"/>
                    <a:pt x="15846" y="1034"/>
                    <a:pt x="15579" y="634"/>
                  </a:cubicBezTo>
                  <a:cubicBezTo>
                    <a:pt x="15312" y="234"/>
                    <a:pt x="14845" y="0"/>
                    <a:pt x="14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4722700" y="3395375"/>
              <a:ext cx="389475" cy="105100"/>
            </a:xfrm>
            <a:custGeom>
              <a:avLst/>
              <a:gdLst/>
              <a:ahLst/>
              <a:cxnLst/>
              <a:rect l="l" t="t" r="r" b="b"/>
              <a:pathLst>
                <a:path w="15579" h="4204" extrusionOk="0">
                  <a:moveTo>
                    <a:pt x="10475" y="234"/>
                  </a:moveTo>
                  <a:cubicBezTo>
                    <a:pt x="10742" y="267"/>
                    <a:pt x="11009" y="367"/>
                    <a:pt x="11142" y="601"/>
                  </a:cubicBezTo>
                  <a:cubicBezTo>
                    <a:pt x="11309" y="834"/>
                    <a:pt x="11276" y="1135"/>
                    <a:pt x="11176" y="1368"/>
                  </a:cubicBezTo>
                  <a:cubicBezTo>
                    <a:pt x="11049" y="1798"/>
                    <a:pt x="10731" y="2132"/>
                    <a:pt x="10367" y="2399"/>
                  </a:cubicBezTo>
                  <a:lnTo>
                    <a:pt x="10367" y="2399"/>
                  </a:lnTo>
                  <a:cubicBezTo>
                    <a:pt x="9987" y="2089"/>
                    <a:pt x="9676" y="1695"/>
                    <a:pt x="9541" y="1235"/>
                  </a:cubicBezTo>
                  <a:cubicBezTo>
                    <a:pt x="9474" y="968"/>
                    <a:pt x="9508" y="668"/>
                    <a:pt x="9674" y="501"/>
                  </a:cubicBezTo>
                  <a:cubicBezTo>
                    <a:pt x="9775" y="401"/>
                    <a:pt x="9908" y="334"/>
                    <a:pt x="10041" y="301"/>
                  </a:cubicBezTo>
                  <a:lnTo>
                    <a:pt x="10242" y="234"/>
                  </a:lnTo>
                  <a:close/>
                  <a:moveTo>
                    <a:pt x="4237" y="934"/>
                  </a:moveTo>
                  <a:cubicBezTo>
                    <a:pt x="4337" y="934"/>
                    <a:pt x="4437" y="1068"/>
                    <a:pt x="4471" y="1201"/>
                  </a:cubicBezTo>
                  <a:cubicBezTo>
                    <a:pt x="4537" y="1335"/>
                    <a:pt x="4604" y="1468"/>
                    <a:pt x="4638" y="1602"/>
                  </a:cubicBezTo>
                  <a:cubicBezTo>
                    <a:pt x="4704" y="1902"/>
                    <a:pt x="4738" y="2202"/>
                    <a:pt x="4738" y="2502"/>
                  </a:cubicBezTo>
                  <a:cubicBezTo>
                    <a:pt x="4704" y="2802"/>
                    <a:pt x="4604" y="3069"/>
                    <a:pt x="4404" y="3303"/>
                  </a:cubicBezTo>
                  <a:cubicBezTo>
                    <a:pt x="4372" y="3340"/>
                    <a:pt x="4339" y="3375"/>
                    <a:pt x="4304" y="3409"/>
                  </a:cubicBezTo>
                  <a:lnTo>
                    <a:pt x="4304" y="3409"/>
                  </a:lnTo>
                  <a:cubicBezTo>
                    <a:pt x="3991" y="3155"/>
                    <a:pt x="3783" y="2786"/>
                    <a:pt x="3737" y="2369"/>
                  </a:cubicBezTo>
                  <a:cubicBezTo>
                    <a:pt x="3704" y="2069"/>
                    <a:pt x="3737" y="1768"/>
                    <a:pt x="3804" y="1501"/>
                  </a:cubicBezTo>
                  <a:cubicBezTo>
                    <a:pt x="3837" y="1368"/>
                    <a:pt x="3904" y="1235"/>
                    <a:pt x="3970" y="1101"/>
                  </a:cubicBezTo>
                  <a:cubicBezTo>
                    <a:pt x="4037" y="1001"/>
                    <a:pt x="4171" y="934"/>
                    <a:pt x="4237" y="934"/>
                  </a:cubicBezTo>
                  <a:close/>
                  <a:moveTo>
                    <a:pt x="10208" y="0"/>
                  </a:moveTo>
                  <a:lnTo>
                    <a:pt x="9975" y="67"/>
                  </a:lnTo>
                  <a:cubicBezTo>
                    <a:pt x="9808" y="100"/>
                    <a:pt x="9641" y="201"/>
                    <a:pt x="9508" y="301"/>
                  </a:cubicBezTo>
                  <a:cubicBezTo>
                    <a:pt x="9374" y="434"/>
                    <a:pt x="9308" y="601"/>
                    <a:pt x="9274" y="801"/>
                  </a:cubicBezTo>
                  <a:cubicBezTo>
                    <a:pt x="9241" y="968"/>
                    <a:pt x="9274" y="1135"/>
                    <a:pt x="9308" y="1301"/>
                  </a:cubicBezTo>
                  <a:cubicBezTo>
                    <a:pt x="9463" y="1793"/>
                    <a:pt x="9799" y="2205"/>
                    <a:pt x="10192" y="2521"/>
                  </a:cubicBezTo>
                  <a:lnTo>
                    <a:pt x="10192" y="2521"/>
                  </a:lnTo>
                  <a:cubicBezTo>
                    <a:pt x="10131" y="2560"/>
                    <a:pt x="10069" y="2599"/>
                    <a:pt x="10008" y="2636"/>
                  </a:cubicBezTo>
                  <a:lnTo>
                    <a:pt x="9608" y="2869"/>
                  </a:lnTo>
                  <a:lnTo>
                    <a:pt x="9207" y="3069"/>
                  </a:lnTo>
                  <a:cubicBezTo>
                    <a:pt x="8907" y="3203"/>
                    <a:pt x="8607" y="3269"/>
                    <a:pt x="8340" y="3369"/>
                  </a:cubicBezTo>
                  <a:cubicBezTo>
                    <a:pt x="8040" y="3503"/>
                    <a:pt x="7740" y="3536"/>
                    <a:pt x="7440" y="3636"/>
                  </a:cubicBezTo>
                  <a:cubicBezTo>
                    <a:pt x="7139" y="3703"/>
                    <a:pt x="6839" y="3770"/>
                    <a:pt x="6539" y="3803"/>
                  </a:cubicBezTo>
                  <a:cubicBezTo>
                    <a:pt x="6319" y="3828"/>
                    <a:pt x="6095" y="3843"/>
                    <a:pt x="5873" y="3843"/>
                  </a:cubicBezTo>
                  <a:cubicBezTo>
                    <a:pt x="5488" y="3843"/>
                    <a:pt x="5109" y="3797"/>
                    <a:pt x="4771" y="3670"/>
                  </a:cubicBezTo>
                  <a:cubicBezTo>
                    <a:pt x="4652" y="3628"/>
                    <a:pt x="4541" y="3573"/>
                    <a:pt x="4439" y="3507"/>
                  </a:cubicBezTo>
                  <a:lnTo>
                    <a:pt x="4439" y="3507"/>
                  </a:lnTo>
                  <a:cubicBezTo>
                    <a:pt x="4473" y="3474"/>
                    <a:pt x="4506" y="3439"/>
                    <a:pt x="4537" y="3403"/>
                  </a:cubicBezTo>
                  <a:cubicBezTo>
                    <a:pt x="4738" y="3169"/>
                    <a:pt x="4871" y="2836"/>
                    <a:pt x="4904" y="2536"/>
                  </a:cubicBezTo>
                  <a:cubicBezTo>
                    <a:pt x="4938" y="2202"/>
                    <a:pt x="4904" y="1868"/>
                    <a:pt x="4838" y="1568"/>
                  </a:cubicBezTo>
                  <a:cubicBezTo>
                    <a:pt x="4804" y="1401"/>
                    <a:pt x="4738" y="1268"/>
                    <a:pt x="4671" y="1101"/>
                  </a:cubicBezTo>
                  <a:cubicBezTo>
                    <a:pt x="4604" y="968"/>
                    <a:pt x="4504" y="768"/>
                    <a:pt x="4271" y="701"/>
                  </a:cubicBezTo>
                  <a:cubicBezTo>
                    <a:pt x="4250" y="698"/>
                    <a:pt x="4230" y="697"/>
                    <a:pt x="4211" y="697"/>
                  </a:cubicBezTo>
                  <a:cubicBezTo>
                    <a:pt x="4008" y="697"/>
                    <a:pt x="3862" y="846"/>
                    <a:pt x="3770" y="968"/>
                  </a:cubicBezTo>
                  <a:cubicBezTo>
                    <a:pt x="3670" y="1101"/>
                    <a:pt x="3603" y="1268"/>
                    <a:pt x="3570" y="1435"/>
                  </a:cubicBezTo>
                  <a:cubicBezTo>
                    <a:pt x="3470" y="1735"/>
                    <a:pt x="3437" y="2069"/>
                    <a:pt x="3503" y="2402"/>
                  </a:cubicBezTo>
                  <a:cubicBezTo>
                    <a:pt x="3548" y="2852"/>
                    <a:pt x="3775" y="3271"/>
                    <a:pt x="4112" y="3568"/>
                  </a:cubicBezTo>
                  <a:lnTo>
                    <a:pt x="4112" y="3568"/>
                  </a:lnTo>
                  <a:cubicBezTo>
                    <a:pt x="3973" y="3668"/>
                    <a:pt x="3822" y="3746"/>
                    <a:pt x="3670" y="3803"/>
                  </a:cubicBezTo>
                  <a:cubicBezTo>
                    <a:pt x="3103" y="4037"/>
                    <a:pt x="2469" y="4103"/>
                    <a:pt x="1869" y="4137"/>
                  </a:cubicBezTo>
                  <a:cubicBezTo>
                    <a:pt x="1235" y="4137"/>
                    <a:pt x="635" y="4103"/>
                    <a:pt x="1" y="4003"/>
                  </a:cubicBezTo>
                  <a:lnTo>
                    <a:pt x="1" y="4003"/>
                  </a:lnTo>
                  <a:cubicBezTo>
                    <a:pt x="601" y="4103"/>
                    <a:pt x="1235" y="4203"/>
                    <a:pt x="1869" y="4203"/>
                  </a:cubicBezTo>
                  <a:cubicBezTo>
                    <a:pt x="2469" y="4203"/>
                    <a:pt x="3136" y="4170"/>
                    <a:pt x="3737" y="3937"/>
                  </a:cubicBezTo>
                  <a:cubicBezTo>
                    <a:pt x="3900" y="3875"/>
                    <a:pt x="4075" y="3790"/>
                    <a:pt x="4240" y="3671"/>
                  </a:cubicBezTo>
                  <a:lnTo>
                    <a:pt x="4240" y="3671"/>
                  </a:lnTo>
                  <a:cubicBezTo>
                    <a:pt x="4372" y="3767"/>
                    <a:pt x="4516" y="3846"/>
                    <a:pt x="4671" y="3903"/>
                  </a:cubicBezTo>
                  <a:cubicBezTo>
                    <a:pt x="5071" y="4081"/>
                    <a:pt x="5501" y="4140"/>
                    <a:pt x="5931" y="4140"/>
                  </a:cubicBezTo>
                  <a:cubicBezTo>
                    <a:pt x="6146" y="4140"/>
                    <a:pt x="6361" y="4126"/>
                    <a:pt x="6572" y="4103"/>
                  </a:cubicBezTo>
                  <a:cubicBezTo>
                    <a:pt x="6906" y="4037"/>
                    <a:pt x="7206" y="4003"/>
                    <a:pt x="7506" y="3903"/>
                  </a:cubicBezTo>
                  <a:cubicBezTo>
                    <a:pt x="7806" y="3836"/>
                    <a:pt x="8107" y="3770"/>
                    <a:pt x="8407" y="3670"/>
                  </a:cubicBezTo>
                  <a:cubicBezTo>
                    <a:pt x="8707" y="3570"/>
                    <a:pt x="9007" y="3470"/>
                    <a:pt x="9308" y="3336"/>
                  </a:cubicBezTo>
                  <a:lnTo>
                    <a:pt x="9741" y="3136"/>
                  </a:lnTo>
                  <a:lnTo>
                    <a:pt x="10141" y="2902"/>
                  </a:lnTo>
                  <a:cubicBezTo>
                    <a:pt x="10238" y="2836"/>
                    <a:pt x="10335" y="2768"/>
                    <a:pt x="10429" y="2696"/>
                  </a:cubicBezTo>
                  <a:lnTo>
                    <a:pt x="10429" y="2696"/>
                  </a:lnTo>
                  <a:cubicBezTo>
                    <a:pt x="10467" y="2721"/>
                    <a:pt x="10504" y="2746"/>
                    <a:pt x="10542" y="2769"/>
                  </a:cubicBezTo>
                  <a:cubicBezTo>
                    <a:pt x="11025" y="3025"/>
                    <a:pt x="11557" y="3184"/>
                    <a:pt x="12096" y="3184"/>
                  </a:cubicBezTo>
                  <a:cubicBezTo>
                    <a:pt x="12189" y="3184"/>
                    <a:pt x="12283" y="3179"/>
                    <a:pt x="12376" y="3169"/>
                  </a:cubicBezTo>
                  <a:cubicBezTo>
                    <a:pt x="13010" y="3136"/>
                    <a:pt x="13611" y="2902"/>
                    <a:pt x="14144" y="2569"/>
                  </a:cubicBezTo>
                  <a:cubicBezTo>
                    <a:pt x="14678" y="2202"/>
                    <a:pt x="15145" y="1802"/>
                    <a:pt x="15579" y="1335"/>
                  </a:cubicBezTo>
                  <a:lnTo>
                    <a:pt x="15579" y="1335"/>
                  </a:lnTo>
                  <a:cubicBezTo>
                    <a:pt x="15145" y="1768"/>
                    <a:pt x="14645" y="2169"/>
                    <a:pt x="14111" y="2502"/>
                  </a:cubicBezTo>
                  <a:cubicBezTo>
                    <a:pt x="13577" y="2802"/>
                    <a:pt x="12977" y="3003"/>
                    <a:pt x="12376" y="3036"/>
                  </a:cubicBezTo>
                  <a:cubicBezTo>
                    <a:pt x="12326" y="3039"/>
                    <a:pt x="12275" y="3040"/>
                    <a:pt x="12224" y="3040"/>
                  </a:cubicBezTo>
                  <a:cubicBezTo>
                    <a:pt x="11670" y="3040"/>
                    <a:pt x="11100" y="2877"/>
                    <a:pt x="10642" y="2602"/>
                  </a:cubicBezTo>
                  <a:cubicBezTo>
                    <a:pt x="10625" y="2591"/>
                    <a:pt x="10609" y="2580"/>
                    <a:pt x="10592" y="2568"/>
                  </a:cubicBezTo>
                  <a:lnTo>
                    <a:pt x="10592" y="2568"/>
                  </a:lnTo>
                  <a:cubicBezTo>
                    <a:pt x="10956" y="2271"/>
                    <a:pt x="11276" y="1921"/>
                    <a:pt x="11442" y="1468"/>
                  </a:cubicBezTo>
                  <a:cubicBezTo>
                    <a:pt x="11542" y="1168"/>
                    <a:pt x="11576" y="768"/>
                    <a:pt x="11376" y="467"/>
                  </a:cubicBezTo>
                  <a:cubicBezTo>
                    <a:pt x="11176" y="134"/>
                    <a:pt x="10809" y="0"/>
                    <a:pt x="10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479325" y="3209325"/>
              <a:ext cx="193750" cy="129900"/>
            </a:xfrm>
            <a:custGeom>
              <a:avLst/>
              <a:gdLst/>
              <a:ahLst/>
              <a:cxnLst/>
              <a:rect l="l" t="t" r="r" b="b"/>
              <a:pathLst>
                <a:path w="7750" h="5196" extrusionOk="0">
                  <a:moveTo>
                    <a:pt x="3379" y="0"/>
                  </a:moveTo>
                  <a:cubicBezTo>
                    <a:pt x="3332" y="0"/>
                    <a:pt x="3284" y="2"/>
                    <a:pt x="3236" y="4"/>
                  </a:cubicBezTo>
                  <a:cubicBezTo>
                    <a:pt x="1068" y="70"/>
                    <a:pt x="0" y="1004"/>
                    <a:pt x="0" y="1004"/>
                  </a:cubicBezTo>
                  <a:lnTo>
                    <a:pt x="2135" y="1438"/>
                  </a:lnTo>
                  <a:cubicBezTo>
                    <a:pt x="2135" y="1438"/>
                    <a:pt x="1968" y="3640"/>
                    <a:pt x="5004" y="4941"/>
                  </a:cubicBezTo>
                  <a:cubicBezTo>
                    <a:pt x="5424" y="5119"/>
                    <a:pt x="5763" y="5195"/>
                    <a:pt x="6035" y="5195"/>
                  </a:cubicBezTo>
                  <a:cubicBezTo>
                    <a:pt x="7750" y="5195"/>
                    <a:pt x="6805" y="2139"/>
                    <a:pt x="6805" y="2139"/>
                  </a:cubicBezTo>
                  <a:cubicBezTo>
                    <a:pt x="6805" y="2139"/>
                    <a:pt x="5497" y="0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3876275" y="3239575"/>
              <a:ext cx="972100" cy="703800"/>
            </a:xfrm>
            <a:custGeom>
              <a:avLst/>
              <a:gdLst/>
              <a:ahLst/>
              <a:cxnLst/>
              <a:rect l="l" t="t" r="r" b="b"/>
              <a:pathLst>
                <a:path w="38884" h="28152" extrusionOk="0">
                  <a:moveTo>
                    <a:pt x="19098" y="0"/>
                  </a:moveTo>
                  <a:cubicBezTo>
                    <a:pt x="17917" y="0"/>
                    <a:pt x="16688" y="97"/>
                    <a:pt x="15411" y="295"/>
                  </a:cubicBezTo>
                  <a:cubicBezTo>
                    <a:pt x="1635" y="2430"/>
                    <a:pt x="0" y="21910"/>
                    <a:pt x="0" y="21910"/>
                  </a:cubicBezTo>
                  <a:cubicBezTo>
                    <a:pt x="0" y="21910"/>
                    <a:pt x="17598" y="28152"/>
                    <a:pt x="29014" y="28152"/>
                  </a:cubicBezTo>
                  <a:cubicBezTo>
                    <a:pt x="34721" y="28152"/>
                    <a:pt x="38884" y="26591"/>
                    <a:pt x="38528" y="21910"/>
                  </a:cubicBezTo>
                  <a:cubicBezTo>
                    <a:pt x="37529" y="9171"/>
                    <a:pt x="30629" y="0"/>
                    <a:pt x="19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2015775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5459900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2248450" y="3503775"/>
              <a:ext cx="3121425" cy="1405200"/>
            </a:xfrm>
            <a:custGeom>
              <a:avLst/>
              <a:gdLst/>
              <a:ahLst/>
              <a:cxnLst/>
              <a:rect l="l" t="t" r="r" b="b"/>
              <a:pathLst>
                <a:path w="124857" h="56208" extrusionOk="0">
                  <a:moveTo>
                    <a:pt x="5171" y="1"/>
                  </a:moveTo>
                  <a:cubicBezTo>
                    <a:pt x="2302" y="1"/>
                    <a:pt x="0" y="2336"/>
                    <a:pt x="0" y="5205"/>
                  </a:cubicBezTo>
                  <a:lnTo>
                    <a:pt x="0" y="56208"/>
                  </a:lnTo>
                  <a:lnTo>
                    <a:pt x="124856" y="56208"/>
                  </a:lnTo>
                  <a:lnTo>
                    <a:pt x="124856" y="5205"/>
                  </a:lnTo>
                  <a:cubicBezTo>
                    <a:pt x="124856" y="2336"/>
                    <a:pt x="122554" y="1"/>
                    <a:pt x="119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1925725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5938" y="1"/>
                  </a:moveTo>
                  <a:cubicBezTo>
                    <a:pt x="2635" y="1"/>
                    <a:pt x="0" y="2669"/>
                    <a:pt x="0" y="5938"/>
                  </a:cubicBezTo>
                  <a:lnTo>
                    <a:pt x="0" y="40997"/>
                  </a:lnTo>
                  <a:lnTo>
                    <a:pt x="12909" y="40997"/>
                  </a:lnTo>
                  <a:lnTo>
                    <a:pt x="1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5369850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0" y="1"/>
                  </a:moveTo>
                  <a:lnTo>
                    <a:pt x="0" y="40997"/>
                  </a:lnTo>
                  <a:lnTo>
                    <a:pt x="12909" y="40997"/>
                  </a:lnTo>
                  <a:lnTo>
                    <a:pt x="12909" y="5938"/>
                  </a:lnTo>
                  <a:cubicBezTo>
                    <a:pt x="12909" y="2669"/>
                    <a:pt x="10241" y="1"/>
                    <a:pt x="6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1925725" y="3503775"/>
              <a:ext cx="3766875" cy="616300"/>
            </a:xfrm>
            <a:custGeom>
              <a:avLst/>
              <a:gdLst/>
              <a:ahLst/>
              <a:cxnLst/>
              <a:rect l="l" t="t" r="r" b="b"/>
              <a:pathLst>
                <a:path w="150675" h="24652" extrusionOk="0">
                  <a:moveTo>
                    <a:pt x="18080" y="1"/>
                  </a:moveTo>
                  <a:cubicBezTo>
                    <a:pt x="15211" y="1"/>
                    <a:pt x="12909" y="2336"/>
                    <a:pt x="12909" y="5205"/>
                  </a:cubicBezTo>
                  <a:lnTo>
                    <a:pt x="12909" y="8707"/>
                  </a:lnTo>
                  <a:cubicBezTo>
                    <a:pt x="12909" y="5838"/>
                    <a:pt x="15211" y="3503"/>
                    <a:pt x="18080" y="3503"/>
                  </a:cubicBezTo>
                  <a:lnTo>
                    <a:pt x="132595" y="3503"/>
                  </a:lnTo>
                  <a:cubicBezTo>
                    <a:pt x="135463" y="3503"/>
                    <a:pt x="137765" y="5838"/>
                    <a:pt x="137765" y="8707"/>
                  </a:cubicBezTo>
                  <a:lnTo>
                    <a:pt x="137765" y="5205"/>
                  </a:lnTo>
                  <a:cubicBezTo>
                    <a:pt x="137765" y="2336"/>
                    <a:pt x="135463" y="1"/>
                    <a:pt x="132595" y="1"/>
                  </a:cubicBezTo>
                  <a:close/>
                  <a:moveTo>
                    <a:pt x="5938" y="15212"/>
                  </a:moveTo>
                  <a:cubicBezTo>
                    <a:pt x="2635" y="15212"/>
                    <a:pt x="0" y="17880"/>
                    <a:pt x="0" y="21149"/>
                  </a:cubicBezTo>
                  <a:lnTo>
                    <a:pt x="0" y="24652"/>
                  </a:lnTo>
                  <a:cubicBezTo>
                    <a:pt x="0" y="21383"/>
                    <a:pt x="2635" y="18714"/>
                    <a:pt x="5938" y="18714"/>
                  </a:cubicBezTo>
                  <a:lnTo>
                    <a:pt x="12909" y="18714"/>
                  </a:lnTo>
                  <a:lnTo>
                    <a:pt x="12909" y="15212"/>
                  </a:lnTo>
                  <a:close/>
                  <a:moveTo>
                    <a:pt x="137765" y="15212"/>
                  </a:moveTo>
                  <a:lnTo>
                    <a:pt x="137765" y="18714"/>
                  </a:lnTo>
                  <a:lnTo>
                    <a:pt x="144737" y="18714"/>
                  </a:lnTo>
                  <a:cubicBezTo>
                    <a:pt x="148006" y="18714"/>
                    <a:pt x="150674" y="21383"/>
                    <a:pt x="150674" y="24652"/>
                  </a:cubicBezTo>
                  <a:lnTo>
                    <a:pt x="150674" y="21149"/>
                  </a:lnTo>
                  <a:cubicBezTo>
                    <a:pt x="150674" y="17880"/>
                    <a:pt x="148006" y="15212"/>
                    <a:pt x="144737" y="15212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217600" y="3568825"/>
              <a:ext cx="35875" cy="15875"/>
            </a:xfrm>
            <a:custGeom>
              <a:avLst/>
              <a:gdLst/>
              <a:ahLst/>
              <a:cxnLst/>
              <a:rect l="l" t="t" r="r" b="b"/>
              <a:pathLst>
                <a:path w="1435" h="635" fill="none" extrusionOk="0">
                  <a:moveTo>
                    <a:pt x="0" y="1"/>
                  </a:moveTo>
                  <a:lnTo>
                    <a:pt x="1434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456100" y="3554650"/>
              <a:ext cx="9200" cy="44225"/>
            </a:xfrm>
            <a:custGeom>
              <a:avLst/>
              <a:gdLst/>
              <a:ahLst/>
              <a:cxnLst/>
              <a:rect l="l" t="t" r="r" b="b"/>
              <a:pathLst>
                <a:path w="368" h="1769" fill="none" extrusionOk="0">
                  <a:moveTo>
                    <a:pt x="0" y="1"/>
                  </a:moveTo>
                  <a:lnTo>
                    <a:pt x="3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2671250" y="3566325"/>
              <a:ext cx="28375" cy="20875"/>
            </a:xfrm>
            <a:custGeom>
              <a:avLst/>
              <a:gdLst/>
              <a:ahLst/>
              <a:cxnLst/>
              <a:rect l="l" t="t" r="r" b="b"/>
              <a:pathLst>
                <a:path w="1135" h="835" fill="none" extrusionOk="0">
                  <a:moveTo>
                    <a:pt x="0" y="1"/>
                  </a:moveTo>
                  <a:lnTo>
                    <a:pt x="1134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2893900" y="3565500"/>
              <a:ext cx="31725" cy="22525"/>
            </a:xfrm>
            <a:custGeom>
              <a:avLst/>
              <a:gdLst/>
              <a:ahLst/>
              <a:cxnLst/>
              <a:rect l="l" t="t" r="r" b="b"/>
              <a:pathLst>
                <a:path w="1269" h="901" fill="none" extrusionOk="0">
                  <a:moveTo>
                    <a:pt x="1" y="0"/>
                  </a:moveTo>
                  <a:lnTo>
                    <a:pt x="1268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123225" y="3561325"/>
              <a:ext cx="23375" cy="30875"/>
            </a:xfrm>
            <a:custGeom>
              <a:avLst/>
              <a:gdLst/>
              <a:ahLst/>
              <a:cxnLst/>
              <a:rect l="l" t="t" r="r" b="b"/>
              <a:pathLst>
                <a:path w="935" h="1235" fill="none" extrusionOk="0">
                  <a:moveTo>
                    <a:pt x="1" y="0"/>
                  </a:moveTo>
                  <a:lnTo>
                    <a:pt x="935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339225" y="3575500"/>
              <a:ext cx="40050" cy="2525"/>
            </a:xfrm>
            <a:custGeom>
              <a:avLst/>
              <a:gdLst/>
              <a:ahLst/>
              <a:cxnLst/>
              <a:rect l="l" t="t" r="r" b="b"/>
              <a:pathLst>
                <a:path w="1602" h="101" fill="none" extrusionOk="0">
                  <a:moveTo>
                    <a:pt x="0" y="1"/>
                  </a:moveTo>
                  <a:lnTo>
                    <a:pt x="1602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3568550" y="3563825"/>
              <a:ext cx="31725" cy="25050"/>
            </a:xfrm>
            <a:custGeom>
              <a:avLst/>
              <a:gdLst/>
              <a:ahLst/>
              <a:cxnLst/>
              <a:rect l="l" t="t" r="r" b="b"/>
              <a:pathLst>
                <a:path w="1269" h="1002" fill="none" extrusionOk="0">
                  <a:moveTo>
                    <a:pt x="1" y="1"/>
                  </a:moveTo>
                  <a:lnTo>
                    <a:pt x="1268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3793725" y="3558000"/>
              <a:ext cx="30025" cy="37550"/>
            </a:xfrm>
            <a:custGeom>
              <a:avLst/>
              <a:gdLst/>
              <a:ahLst/>
              <a:cxnLst/>
              <a:rect l="l" t="t" r="r" b="b"/>
              <a:pathLst>
                <a:path w="1201" h="1502" fill="none" extrusionOk="0">
                  <a:moveTo>
                    <a:pt x="0" y="0"/>
                  </a:moveTo>
                  <a:lnTo>
                    <a:pt x="1201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4027225" y="3558000"/>
              <a:ext cx="12525" cy="37550"/>
            </a:xfrm>
            <a:custGeom>
              <a:avLst/>
              <a:gdLst/>
              <a:ahLst/>
              <a:cxnLst/>
              <a:rect l="l" t="t" r="r" b="b"/>
              <a:pathLst>
                <a:path w="501" h="1502" fill="none" extrusionOk="0">
                  <a:moveTo>
                    <a:pt x="0" y="0"/>
                  </a:moveTo>
                  <a:lnTo>
                    <a:pt x="500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4244875" y="3564650"/>
              <a:ext cx="26700" cy="23375"/>
            </a:xfrm>
            <a:custGeom>
              <a:avLst/>
              <a:gdLst/>
              <a:ahLst/>
              <a:cxnLst/>
              <a:rect l="l" t="t" r="r" b="b"/>
              <a:pathLst>
                <a:path w="1068" h="935" fill="none" extrusionOk="0">
                  <a:moveTo>
                    <a:pt x="0" y="1"/>
                  </a:moveTo>
                  <a:lnTo>
                    <a:pt x="1068" y="9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4482550" y="3556325"/>
              <a:ext cx="1675" cy="40050"/>
            </a:xfrm>
            <a:custGeom>
              <a:avLst/>
              <a:gdLst/>
              <a:ahLst/>
              <a:cxnLst/>
              <a:rect l="l" t="t" r="r" b="b"/>
              <a:pathLst>
                <a:path w="67" h="1602" fill="none" extrusionOk="0">
                  <a:moveTo>
                    <a:pt x="67" y="0"/>
                  </a:moveTo>
                  <a:lnTo>
                    <a:pt x="0" y="1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4701850" y="3554650"/>
              <a:ext cx="12550" cy="43400"/>
            </a:xfrm>
            <a:custGeom>
              <a:avLst/>
              <a:gdLst/>
              <a:ahLst/>
              <a:cxnLst/>
              <a:rect l="l" t="t" r="r" b="b"/>
              <a:pathLst>
                <a:path w="502" h="1736" fill="none" extrusionOk="0">
                  <a:moveTo>
                    <a:pt x="1" y="1"/>
                  </a:moveTo>
                  <a:lnTo>
                    <a:pt x="501" y="17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4919525" y="3563000"/>
              <a:ext cx="25875" cy="27525"/>
            </a:xfrm>
            <a:custGeom>
              <a:avLst/>
              <a:gdLst/>
              <a:ahLst/>
              <a:cxnLst/>
              <a:rect l="l" t="t" r="r" b="b"/>
              <a:pathLst>
                <a:path w="1035" h="1101" fill="none" extrusionOk="0">
                  <a:moveTo>
                    <a:pt x="0" y="0"/>
                  </a:moveTo>
                  <a:lnTo>
                    <a:pt x="1034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5139675" y="3570500"/>
              <a:ext cx="35875" cy="12525"/>
            </a:xfrm>
            <a:custGeom>
              <a:avLst/>
              <a:gdLst/>
              <a:ahLst/>
              <a:cxnLst/>
              <a:rect l="l" t="t" r="r" b="b"/>
              <a:pathLst>
                <a:path w="1435" h="501" fill="none" extrusionOk="0">
                  <a:moveTo>
                    <a:pt x="0" y="0"/>
                  </a:moveTo>
                  <a:lnTo>
                    <a:pt x="1435" y="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5364000" y="3571325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2230925" y="3733125"/>
              <a:ext cx="10050" cy="46725"/>
            </a:xfrm>
            <a:custGeom>
              <a:avLst/>
              <a:gdLst/>
              <a:ahLst/>
              <a:cxnLst/>
              <a:rect l="l" t="t" r="r" b="b"/>
              <a:pathLst>
                <a:path w="402" h="1869" fill="none" extrusionOk="0">
                  <a:moveTo>
                    <a:pt x="1" y="0"/>
                  </a:moveTo>
                  <a:lnTo>
                    <a:pt x="401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455250" y="37364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fill="none" extrusionOk="0">
                  <a:moveTo>
                    <a:pt x="1" y="1"/>
                  </a:moveTo>
                  <a:lnTo>
                    <a:pt x="434" y="16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677075" y="3739775"/>
              <a:ext cx="16700" cy="33400"/>
            </a:xfrm>
            <a:custGeom>
              <a:avLst/>
              <a:gdLst/>
              <a:ahLst/>
              <a:cxnLst/>
              <a:rect l="l" t="t" r="r" b="b"/>
              <a:pathLst>
                <a:path w="668" h="1336" fill="none" extrusionOk="0">
                  <a:moveTo>
                    <a:pt x="1" y="1"/>
                  </a:moveTo>
                  <a:lnTo>
                    <a:pt x="668" y="13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2898075" y="37439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fill="none" extrusionOk="0">
                  <a:moveTo>
                    <a:pt x="0" y="1"/>
                  </a:moveTo>
                  <a:lnTo>
                    <a:pt x="968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119900" y="3743125"/>
              <a:ext cx="30050" cy="26700"/>
            </a:xfrm>
            <a:custGeom>
              <a:avLst/>
              <a:gdLst/>
              <a:ahLst/>
              <a:cxnLst/>
              <a:rect l="l" t="t" r="r" b="b"/>
              <a:pathLst>
                <a:path w="1202" h="1068" fill="none" extrusionOk="0">
                  <a:moveTo>
                    <a:pt x="0" y="0"/>
                  </a:moveTo>
                  <a:lnTo>
                    <a:pt x="12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346725" y="3740625"/>
              <a:ext cx="25875" cy="31700"/>
            </a:xfrm>
            <a:custGeom>
              <a:avLst/>
              <a:gdLst/>
              <a:ahLst/>
              <a:cxnLst/>
              <a:rect l="l" t="t" r="r" b="b"/>
              <a:pathLst>
                <a:path w="1035" h="1268" fill="none" extrusionOk="0">
                  <a:moveTo>
                    <a:pt x="1" y="0"/>
                  </a:moveTo>
                  <a:lnTo>
                    <a:pt x="1035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568550" y="3752300"/>
              <a:ext cx="31725" cy="8350"/>
            </a:xfrm>
            <a:custGeom>
              <a:avLst/>
              <a:gdLst/>
              <a:ahLst/>
              <a:cxnLst/>
              <a:rect l="l" t="t" r="r" b="b"/>
              <a:pathLst>
                <a:path w="1269" h="334" fill="none" extrusionOk="0">
                  <a:moveTo>
                    <a:pt x="1" y="0"/>
                  </a:moveTo>
                  <a:lnTo>
                    <a:pt x="1268" y="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783700" y="3748950"/>
              <a:ext cx="50900" cy="15050"/>
            </a:xfrm>
            <a:custGeom>
              <a:avLst/>
              <a:gdLst/>
              <a:ahLst/>
              <a:cxnLst/>
              <a:rect l="l" t="t" r="r" b="b"/>
              <a:pathLst>
                <a:path w="2036" h="602" fill="none" extrusionOk="0">
                  <a:moveTo>
                    <a:pt x="1" y="1"/>
                  </a:moveTo>
                  <a:lnTo>
                    <a:pt x="2036" y="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4018050" y="3735625"/>
              <a:ext cx="31700" cy="41700"/>
            </a:xfrm>
            <a:custGeom>
              <a:avLst/>
              <a:gdLst/>
              <a:ahLst/>
              <a:cxnLst/>
              <a:rect l="l" t="t" r="r" b="b"/>
              <a:pathLst>
                <a:path w="1268" h="1668" fill="none" extrusionOk="0">
                  <a:moveTo>
                    <a:pt x="0" y="0"/>
                  </a:moveTo>
                  <a:lnTo>
                    <a:pt x="12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4246525" y="3738125"/>
              <a:ext cx="24225" cy="36700"/>
            </a:xfrm>
            <a:custGeom>
              <a:avLst/>
              <a:gdLst/>
              <a:ahLst/>
              <a:cxnLst/>
              <a:rect l="l" t="t" r="r" b="b"/>
              <a:pathLst>
                <a:path w="969" h="1468" fill="none" extrusionOk="0">
                  <a:moveTo>
                    <a:pt x="1" y="0"/>
                  </a:moveTo>
                  <a:lnTo>
                    <a:pt x="9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4464200" y="3747300"/>
              <a:ext cx="38375" cy="18350"/>
            </a:xfrm>
            <a:custGeom>
              <a:avLst/>
              <a:gdLst/>
              <a:ahLst/>
              <a:cxnLst/>
              <a:rect l="l" t="t" r="r" b="b"/>
              <a:pathLst>
                <a:path w="1535" h="734" fill="none" extrusionOk="0">
                  <a:moveTo>
                    <a:pt x="0" y="0"/>
                  </a:moveTo>
                  <a:lnTo>
                    <a:pt x="1535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4702700" y="3738950"/>
              <a:ext cx="10850" cy="35050"/>
            </a:xfrm>
            <a:custGeom>
              <a:avLst/>
              <a:gdLst/>
              <a:ahLst/>
              <a:cxnLst/>
              <a:rect l="l" t="t" r="r" b="b"/>
              <a:pathLst>
                <a:path w="434" h="1402" fill="none" extrusionOk="0">
                  <a:moveTo>
                    <a:pt x="0" y="1"/>
                  </a:moveTo>
                  <a:lnTo>
                    <a:pt x="434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4912000" y="3752300"/>
              <a:ext cx="41725" cy="8350"/>
            </a:xfrm>
            <a:custGeom>
              <a:avLst/>
              <a:gdLst/>
              <a:ahLst/>
              <a:cxnLst/>
              <a:rect l="l" t="t" r="r" b="b"/>
              <a:pathLst>
                <a:path w="1669" h="334" fill="none" extrusionOk="0">
                  <a:moveTo>
                    <a:pt x="1" y="334"/>
                  </a:moveTo>
                  <a:lnTo>
                    <a:pt x="16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5143850" y="3742300"/>
              <a:ext cx="27550" cy="28375"/>
            </a:xfrm>
            <a:custGeom>
              <a:avLst/>
              <a:gdLst/>
              <a:ahLst/>
              <a:cxnLst/>
              <a:rect l="l" t="t" r="r" b="b"/>
              <a:pathLst>
                <a:path w="1102" h="1135" fill="none" extrusionOk="0">
                  <a:moveTo>
                    <a:pt x="0" y="0"/>
                  </a:moveTo>
                  <a:lnTo>
                    <a:pt x="1101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5374000" y="3743125"/>
              <a:ext cx="16700" cy="26700"/>
            </a:xfrm>
            <a:custGeom>
              <a:avLst/>
              <a:gdLst/>
              <a:ahLst/>
              <a:cxnLst/>
              <a:rect l="l" t="t" r="r" b="b"/>
              <a:pathLst>
                <a:path w="668" h="1068" fill="none" extrusionOk="0">
                  <a:moveTo>
                    <a:pt x="1" y="0"/>
                  </a:moveTo>
                  <a:lnTo>
                    <a:pt x="6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2004100" y="3918250"/>
              <a:ext cx="14200" cy="36725"/>
            </a:xfrm>
            <a:custGeom>
              <a:avLst/>
              <a:gdLst/>
              <a:ahLst/>
              <a:cxnLst/>
              <a:rect l="l" t="t" r="r" b="b"/>
              <a:pathLst>
                <a:path w="568" h="1469" fill="none" extrusionOk="0">
                  <a:moveTo>
                    <a:pt x="1" y="0"/>
                  </a:moveTo>
                  <a:lnTo>
                    <a:pt x="5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2230100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0" y="0"/>
                  </a:moveTo>
                  <a:lnTo>
                    <a:pt x="434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2437750" y="3934100"/>
              <a:ext cx="45050" cy="4175"/>
            </a:xfrm>
            <a:custGeom>
              <a:avLst/>
              <a:gdLst/>
              <a:ahLst/>
              <a:cxnLst/>
              <a:rect l="l" t="t" r="r" b="b"/>
              <a:pathLst>
                <a:path w="1802" h="167" fill="none" extrusionOk="0">
                  <a:moveTo>
                    <a:pt x="0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2674575" y="3915750"/>
              <a:ext cx="21725" cy="40875"/>
            </a:xfrm>
            <a:custGeom>
              <a:avLst/>
              <a:gdLst/>
              <a:ahLst/>
              <a:cxnLst/>
              <a:rect l="l" t="t" r="r" b="b"/>
              <a:pathLst>
                <a:path w="869" h="1635" fill="none" extrusionOk="0">
                  <a:moveTo>
                    <a:pt x="1" y="0"/>
                  </a:moveTo>
                  <a:lnTo>
                    <a:pt x="8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2895575" y="3924925"/>
              <a:ext cx="29200" cy="23375"/>
            </a:xfrm>
            <a:custGeom>
              <a:avLst/>
              <a:gdLst/>
              <a:ahLst/>
              <a:cxnLst/>
              <a:rect l="l" t="t" r="r" b="b"/>
              <a:pathLst>
                <a:path w="1168" h="935" fill="none" extrusionOk="0">
                  <a:moveTo>
                    <a:pt x="0" y="0"/>
                  </a:moveTo>
                  <a:lnTo>
                    <a:pt x="1168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122400" y="3928250"/>
              <a:ext cx="24200" cy="15875"/>
            </a:xfrm>
            <a:custGeom>
              <a:avLst/>
              <a:gdLst/>
              <a:ahLst/>
              <a:cxnLst/>
              <a:rect l="l" t="t" r="r" b="b"/>
              <a:pathLst>
                <a:path w="968" h="635" fill="none" extrusionOk="0">
                  <a:moveTo>
                    <a:pt x="1" y="1"/>
                  </a:moveTo>
                  <a:lnTo>
                    <a:pt x="968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55075" y="3914900"/>
              <a:ext cx="9200" cy="42575"/>
            </a:xfrm>
            <a:custGeom>
              <a:avLst/>
              <a:gdLst/>
              <a:ahLst/>
              <a:cxnLst/>
              <a:rect l="l" t="t" r="r" b="b"/>
              <a:pathLst>
                <a:path w="368" h="1703" fill="none" extrusionOk="0">
                  <a:moveTo>
                    <a:pt x="367" y="1"/>
                  </a:moveTo>
                  <a:lnTo>
                    <a:pt x="0" y="17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575225" y="3916575"/>
              <a:ext cx="18375" cy="39225"/>
            </a:xfrm>
            <a:custGeom>
              <a:avLst/>
              <a:gdLst/>
              <a:ahLst/>
              <a:cxnLst/>
              <a:rect l="l" t="t" r="r" b="b"/>
              <a:pathLst>
                <a:path w="735" h="1569" fill="none" extrusionOk="0">
                  <a:moveTo>
                    <a:pt x="0" y="1"/>
                  </a:moveTo>
                  <a:lnTo>
                    <a:pt x="734" y="1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786200" y="3929925"/>
              <a:ext cx="45900" cy="13375"/>
            </a:xfrm>
            <a:custGeom>
              <a:avLst/>
              <a:gdLst/>
              <a:ahLst/>
              <a:cxnLst/>
              <a:rect l="l" t="t" r="r" b="b"/>
              <a:pathLst>
                <a:path w="1836" h="535" fill="none" extrusionOk="0">
                  <a:moveTo>
                    <a:pt x="1" y="534"/>
                  </a:moveTo>
                  <a:lnTo>
                    <a:pt x="1835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016375" y="3931600"/>
              <a:ext cx="35050" cy="10025"/>
            </a:xfrm>
            <a:custGeom>
              <a:avLst/>
              <a:gdLst/>
              <a:ahLst/>
              <a:cxnLst/>
              <a:rect l="l" t="t" r="r" b="b"/>
              <a:pathLst>
                <a:path w="1402" h="401" fill="none" extrusionOk="0">
                  <a:moveTo>
                    <a:pt x="0" y="0"/>
                  </a:moveTo>
                  <a:lnTo>
                    <a:pt x="1401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4246525" y="3917425"/>
              <a:ext cx="23375" cy="38375"/>
            </a:xfrm>
            <a:custGeom>
              <a:avLst/>
              <a:gdLst/>
              <a:ahLst/>
              <a:cxnLst/>
              <a:rect l="l" t="t" r="r" b="b"/>
              <a:pathLst>
                <a:path w="935" h="1535" fill="none" extrusionOk="0">
                  <a:moveTo>
                    <a:pt x="1" y="0"/>
                  </a:moveTo>
                  <a:lnTo>
                    <a:pt x="935" y="1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4465025" y="3930750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4698525" y="3922425"/>
              <a:ext cx="19200" cy="28375"/>
            </a:xfrm>
            <a:custGeom>
              <a:avLst/>
              <a:gdLst/>
              <a:ahLst/>
              <a:cxnLst/>
              <a:rect l="l" t="t" r="r" b="b"/>
              <a:pathLst>
                <a:path w="768" h="1135" fill="none" extrusionOk="0">
                  <a:moveTo>
                    <a:pt x="1" y="0"/>
                  </a:moveTo>
                  <a:lnTo>
                    <a:pt x="7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4918675" y="3924075"/>
              <a:ext cx="27550" cy="24225"/>
            </a:xfrm>
            <a:custGeom>
              <a:avLst/>
              <a:gdLst/>
              <a:ahLst/>
              <a:cxnLst/>
              <a:rect l="l" t="t" r="r" b="b"/>
              <a:pathLst>
                <a:path w="1102" h="969" fill="none" extrusionOk="0">
                  <a:moveTo>
                    <a:pt x="1" y="1"/>
                  </a:moveTo>
                  <a:lnTo>
                    <a:pt x="11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5152175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434" y="0"/>
                  </a:moveTo>
                  <a:lnTo>
                    <a:pt x="1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5374850" y="3923250"/>
              <a:ext cx="15025" cy="25875"/>
            </a:xfrm>
            <a:custGeom>
              <a:avLst/>
              <a:gdLst/>
              <a:ahLst/>
              <a:cxnLst/>
              <a:rect l="l" t="t" r="r" b="b"/>
              <a:pathLst>
                <a:path w="601" h="1035" fill="none" extrusionOk="0">
                  <a:moveTo>
                    <a:pt x="0" y="1"/>
                  </a:moveTo>
                  <a:lnTo>
                    <a:pt x="601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5591675" y="3920750"/>
              <a:ext cx="30875" cy="31725"/>
            </a:xfrm>
            <a:custGeom>
              <a:avLst/>
              <a:gdLst/>
              <a:ahLst/>
              <a:cxnLst/>
              <a:rect l="l" t="t" r="r" b="b"/>
              <a:pathLst>
                <a:path w="1235" h="1269" fill="none" extrusionOk="0">
                  <a:moveTo>
                    <a:pt x="0" y="0"/>
                  </a:moveTo>
                  <a:lnTo>
                    <a:pt x="12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2005775" y="4099200"/>
              <a:ext cx="10850" cy="34225"/>
            </a:xfrm>
            <a:custGeom>
              <a:avLst/>
              <a:gdLst/>
              <a:ahLst/>
              <a:cxnLst/>
              <a:rect l="l" t="t" r="r" b="b"/>
              <a:pathLst>
                <a:path w="434" h="1369" fill="none" extrusionOk="0">
                  <a:moveTo>
                    <a:pt x="0" y="1"/>
                  </a:moveTo>
                  <a:lnTo>
                    <a:pt x="434" y="13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2230100" y="4094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fill="none" extrusionOk="0">
                  <a:moveTo>
                    <a:pt x="0" y="1"/>
                  </a:moveTo>
                  <a:lnTo>
                    <a:pt x="4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2460250" y="4098375"/>
              <a:ext cx="875" cy="35875"/>
            </a:xfrm>
            <a:custGeom>
              <a:avLst/>
              <a:gdLst/>
              <a:ahLst/>
              <a:cxnLst/>
              <a:rect l="l" t="t" r="r" b="b"/>
              <a:pathLst>
                <a:path w="35" h="1435" fill="none" extrusionOk="0">
                  <a:moveTo>
                    <a:pt x="1" y="1"/>
                  </a:moveTo>
                  <a:lnTo>
                    <a:pt x="34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2665400" y="4115900"/>
              <a:ext cx="39225" cy="850"/>
            </a:xfrm>
            <a:custGeom>
              <a:avLst/>
              <a:gdLst/>
              <a:ahLst/>
              <a:cxnLst/>
              <a:rect l="l" t="t" r="r" b="b"/>
              <a:pathLst>
                <a:path w="1569" h="34" fill="none" extrusionOk="0">
                  <a:moveTo>
                    <a:pt x="1" y="33"/>
                  </a:moveTo>
                  <a:lnTo>
                    <a:pt x="15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2898900" y="4100875"/>
              <a:ext cx="22550" cy="30875"/>
            </a:xfrm>
            <a:custGeom>
              <a:avLst/>
              <a:gdLst/>
              <a:ahLst/>
              <a:cxnLst/>
              <a:rect l="l" t="t" r="r" b="b"/>
              <a:pathLst>
                <a:path w="902" h="1235" fill="none" extrusionOk="0">
                  <a:moveTo>
                    <a:pt x="1" y="1"/>
                  </a:moveTo>
                  <a:lnTo>
                    <a:pt x="90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117400" y="4113375"/>
              <a:ext cx="34225" cy="5050"/>
            </a:xfrm>
            <a:custGeom>
              <a:avLst/>
              <a:gdLst/>
              <a:ahLst/>
              <a:cxnLst/>
              <a:rect l="l" t="t" r="r" b="b"/>
              <a:pathLst>
                <a:path w="1369" h="202" fill="none" extrusionOk="0">
                  <a:moveTo>
                    <a:pt x="0" y="1"/>
                  </a:moveTo>
                  <a:lnTo>
                    <a:pt x="1368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339225" y="4115900"/>
              <a:ext cx="40050" cy="850"/>
            </a:xfrm>
            <a:custGeom>
              <a:avLst/>
              <a:gdLst/>
              <a:ahLst/>
              <a:cxnLst/>
              <a:rect l="l" t="t" r="r" b="b"/>
              <a:pathLst>
                <a:path w="1602" h="34" fill="none" extrusionOk="0">
                  <a:moveTo>
                    <a:pt x="0" y="33"/>
                  </a:moveTo>
                  <a:lnTo>
                    <a:pt x="16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566050" y="4100050"/>
              <a:ext cx="35875" cy="32550"/>
            </a:xfrm>
            <a:custGeom>
              <a:avLst/>
              <a:gdLst/>
              <a:ahLst/>
              <a:cxnLst/>
              <a:rect l="l" t="t" r="r" b="b"/>
              <a:pathLst>
                <a:path w="1435" h="1302" fill="none" extrusionOk="0">
                  <a:moveTo>
                    <a:pt x="1" y="0"/>
                  </a:moveTo>
                  <a:lnTo>
                    <a:pt x="1435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789550" y="4104225"/>
              <a:ext cx="38375" cy="24200"/>
            </a:xfrm>
            <a:custGeom>
              <a:avLst/>
              <a:gdLst/>
              <a:ahLst/>
              <a:cxnLst/>
              <a:rect l="l" t="t" r="r" b="b"/>
              <a:pathLst>
                <a:path w="1535" h="968" fill="none" extrusionOk="0">
                  <a:moveTo>
                    <a:pt x="0" y="0"/>
                  </a:moveTo>
                  <a:lnTo>
                    <a:pt x="1535" y="9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024700" y="4097550"/>
              <a:ext cx="18375" cy="37550"/>
            </a:xfrm>
            <a:custGeom>
              <a:avLst/>
              <a:gdLst/>
              <a:ahLst/>
              <a:cxnLst/>
              <a:rect l="l" t="t" r="r" b="b"/>
              <a:pathLst>
                <a:path w="735" h="1502" fill="none" extrusionOk="0">
                  <a:moveTo>
                    <a:pt x="1" y="0"/>
                  </a:moveTo>
                  <a:lnTo>
                    <a:pt x="735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4239875" y="4114225"/>
              <a:ext cx="37550" cy="4200"/>
            </a:xfrm>
            <a:custGeom>
              <a:avLst/>
              <a:gdLst/>
              <a:ahLst/>
              <a:cxnLst/>
              <a:rect l="l" t="t" r="r" b="b"/>
              <a:pathLst>
                <a:path w="1502" h="168" fill="none" extrusionOk="0">
                  <a:moveTo>
                    <a:pt x="0" y="0"/>
                  </a:moveTo>
                  <a:lnTo>
                    <a:pt x="1501" y="1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4470025" y="4095875"/>
              <a:ext cx="26725" cy="40875"/>
            </a:xfrm>
            <a:custGeom>
              <a:avLst/>
              <a:gdLst/>
              <a:ahLst/>
              <a:cxnLst/>
              <a:rect l="l" t="t" r="r" b="b"/>
              <a:pathLst>
                <a:path w="1069" h="1635" fill="none" extrusionOk="0">
                  <a:moveTo>
                    <a:pt x="1" y="0"/>
                  </a:moveTo>
                  <a:lnTo>
                    <a:pt x="10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4691850" y="4102550"/>
              <a:ext cx="31725" cy="27550"/>
            </a:xfrm>
            <a:custGeom>
              <a:avLst/>
              <a:gdLst/>
              <a:ahLst/>
              <a:cxnLst/>
              <a:rect l="l" t="t" r="r" b="b"/>
              <a:pathLst>
                <a:path w="1269" h="1102" fill="none" extrusionOk="0">
                  <a:moveTo>
                    <a:pt x="1" y="0"/>
                  </a:moveTo>
                  <a:lnTo>
                    <a:pt x="1268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4930350" y="4095050"/>
              <a:ext cx="5025" cy="42550"/>
            </a:xfrm>
            <a:custGeom>
              <a:avLst/>
              <a:gdLst/>
              <a:ahLst/>
              <a:cxnLst/>
              <a:rect l="l" t="t" r="r" b="b"/>
              <a:pathLst>
                <a:path w="201" h="1702" fill="none" extrusionOk="0">
                  <a:moveTo>
                    <a:pt x="201" y="0"/>
                  </a:moveTo>
                  <a:lnTo>
                    <a:pt x="1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139675" y="4115050"/>
              <a:ext cx="35875" cy="2525"/>
            </a:xfrm>
            <a:custGeom>
              <a:avLst/>
              <a:gdLst/>
              <a:ahLst/>
              <a:cxnLst/>
              <a:rect l="l" t="t" r="r" b="b"/>
              <a:pathLst>
                <a:path w="1435" h="101" fill="none" extrusionOk="0">
                  <a:moveTo>
                    <a:pt x="0" y="1"/>
                  </a:moveTo>
                  <a:lnTo>
                    <a:pt x="1435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5363175" y="41083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fill="none" extrusionOk="0">
                  <a:moveTo>
                    <a:pt x="0" y="1"/>
                  </a:moveTo>
                  <a:lnTo>
                    <a:pt x="15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5590825" y="4107550"/>
              <a:ext cx="32550" cy="17525"/>
            </a:xfrm>
            <a:custGeom>
              <a:avLst/>
              <a:gdLst/>
              <a:ahLst/>
              <a:cxnLst/>
              <a:rect l="l" t="t" r="r" b="b"/>
              <a:pathLst>
                <a:path w="1302" h="701" fill="none" extrusionOk="0">
                  <a:moveTo>
                    <a:pt x="1" y="0"/>
                  </a:moveTo>
                  <a:lnTo>
                    <a:pt x="1302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2006600" y="4276000"/>
              <a:ext cx="8375" cy="40900"/>
            </a:xfrm>
            <a:custGeom>
              <a:avLst/>
              <a:gdLst/>
              <a:ahLst/>
              <a:cxnLst/>
              <a:rect l="l" t="t" r="r" b="b"/>
              <a:pathLst>
                <a:path w="335" h="1636" fill="none" extrusionOk="0">
                  <a:moveTo>
                    <a:pt x="1" y="1"/>
                  </a:moveTo>
                  <a:lnTo>
                    <a:pt x="334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2219250" y="428685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1" y="0"/>
                  </a:moveTo>
                  <a:lnTo>
                    <a:pt x="1302" y="7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441925" y="4287675"/>
              <a:ext cx="36700" cy="16700"/>
            </a:xfrm>
            <a:custGeom>
              <a:avLst/>
              <a:gdLst/>
              <a:ahLst/>
              <a:cxnLst/>
              <a:rect l="l" t="t" r="r" b="b"/>
              <a:pathLst>
                <a:path w="1468" h="668" fill="none" extrusionOk="0">
                  <a:moveTo>
                    <a:pt x="0" y="1"/>
                  </a:moveTo>
                  <a:lnTo>
                    <a:pt x="1468" y="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678750" y="427350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fill="none" extrusionOk="0">
                  <a:moveTo>
                    <a:pt x="1" y="1"/>
                  </a:moveTo>
                  <a:lnTo>
                    <a:pt x="501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902250" y="4273500"/>
              <a:ext cx="15875" cy="45050"/>
            </a:xfrm>
            <a:custGeom>
              <a:avLst/>
              <a:gdLst/>
              <a:ahLst/>
              <a:cxnLst/>
              <a:rect l="l" t="t" r="r" b="b"/>
              <a:pathLst>
                <a:path w="635" h="1802" fill="none" extrusionOk="0">
                  <a:moveTo>
                    <a:pt x="0" y="1"/>
                  </a:moveTo>
                  <a:lnTo>
                    <a:pt x="634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3119900" y="4284350"/>
              <a:ext cx="30050" cy="24200"/>
            </a:xfrm>
            <a:custGeom>
              <a:avLst/>
              <a:gdLst/>
              <a:ahLst/>
              <a:cxnLst/>
              <a:rect l="l" t="t" r="r" b="b"/>
              <a:pathLst>
                <a:path w="1202" h="968" fill="none" extrusionOk="0">
                  <a:moveTo>
                    <a:pt x="0" y="0"/>
                  </a:moveTo>
                  <a:lnTo>
                    <a:pt x="12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347550" y="4281850"/>
              <a:ext cx="24225" cy="29200"/>
            </a:xfrm>
            <a:custGeom>
              <a:avLst/>
              <a:gdLst/>
              <a:ahLst/>
              <a:cxnLst/>
              <a:rect l="l" t="t" r="r" b="b"/>
              <a:pathLst>
                <a:path w="969" h="1168" fill="none" extrusionOk="0">
                  <a:moveTo>
                    <a:pt x="1" y="0"/>
                  </a:moveTo>
                  <a:lnTo>
                    <a:pt x="968" y="11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564375" y="4291850"/>
              <a:ext cx="40050" cy="9200"/>
            </a:xfrm>
            <a:custGeom>
              <a:avLst/>
              <a:gdLst/>
              <a:ahLst/>
              <a:cxnLst/>
              <a:rect l="l" t="t" r="r" b="b"/>
              <a:pathLst>
                <a:path w="1602" h="368" fill="none" extrusionOk="0">
                  <a:moveTo>
                    <a:pt x="1" y="0"/>
                  </a:moveTo>
                  <a:lnTo>
                    <a:pt x="1602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800375" y="4286000"/>
              <a:ext cx="16725" cy="20875"/>
            </a:xfrm>
            <a:custGeom>
              <a:avLst/>
              <a:gdLst/>
              <a:ahLst/>
              <a:cxnLst/>
              <a:rect l="l" t="t" r="r" b="b"/>
              <a:pathLst>
                <a:path w="669" h="835" fill="none" extrusionOk="0">
                  <a:moveTo>
                    <a:pt x="1" y="1"/>
                  </a:moveTo>
                  <a:lnTo>
                    <a:pt x="668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4018050" y="4284350"/>
              <a:ext cx="31700" cy="24200"/>
            </a:xfrm>
            <a:custGeom>
              <a:avLst/>
              <a:gdLst/>
              <a:ahLst/>
              <a:cxnLst/>
              <a:rect l="l" t="t" r="r" b="b"/>
              <a:pathLst>
                <a:path w="1268" h="968" fill="none" extrusionOk="0">
                  <a:moveTo>
                    <a:pt x="0" y="0"/>
                  </a:moveTo>
                  <a:lnTo>
                    <a:pt x="12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44875" y="4282675"/>
              <a:ext cx="27550" cy="26700"/>
            </a:xfrm>
            <a:custGeom>
              <a:avLst/>
              <a:gdLst/>
              <a:ahLst/>
              <a:cxnLst/>
              <a:rect l="l" t="t" r="r" b="b"/>
              <a:pathLst>
                <a:path w="1102" h="1068" fill="none" extrusionOk="0">
                  <a:moveTo>
                    <a:pt x="0" y="0"/>
                  </a:moveTo>
                  <a:lnTo>
                    <a:pt x="11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469200" y="4280175"/>
              <a:ext cx="28375" cy="31700"/>
            </a:xfrm>
            <a:custGeom>
              <a:avLst/>
              <a:gdLst/>
              <a:ahLst/>
              <a:cxnLst/>
              <a:rect l="l" t="t" r="r" b="b"/>
              <a:pathLst>
                <a:path w="1135" h="1268" fill="none" extrusionOk="0">
                  <a:moveTo>
                    <a:pt x="0" y="0"/>
                  </a:moveTo>
                  <a:lnTo>
                    <a:pt x="11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4702700" y="4276825"/>
              <a:ext cx="10850" cy="38400"/>
            </a:xfrm>
            <a:custGeom>
              <a:avLst/>
              <a:gdLst/>
              <a:ahLst/>
              <a:cxnLst/>
              <a:rect l="l" t="t" r="r" b="b"/>
              <a:pathLst>
                <a:path w="434" h="1536" fill="none" extrusionOk="0">
                  <a:moveTo>
                    <a:pt x="0" y="1"/>
                  </a:moveTo>
                  <a:lnTo>
                    <a:pt x="434" y="15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4921175" y="4285175"/>
              <a:ext cx="23375" cy="21700"/>
            </a:xfrm>
            <a:custGeom>
              <a:avLst/>
              <a:gdLst/>
              <a:ahLst/>
              <a:cxnLst/>
              <a:rect l="l" t="t" r="r" b="b"/>
              <a:pathLst>
                <a:path w="935" h="868" fill="none" extrusionOk="0">
                  <a:moveTo>
                    <a:pt x="1" y="1"/>
                  </a:moveTo>
                  <a:lnTo>
                    <a:pt x="935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5142175" y="4284350"/>
              <a:ext cx="30875" cy="23375"/>
            </a:xfrm>
            <a:custGeom>
              <a:avLst/>
              <a:gdLst/>
              <a:ahLst/>
              <a:cxnLst/>
              <a:rect l="l" t="t" r="r" b="b"/>
              <a:pathLst>
                <a:path w="1235" h="935" fill="none" extrusionOk="0">
                  <a:moveTo>
                    <a:pt x="1" y="0"/>
                  </a:moveTo>
                  <a:lnTo>
                    <a:pt x="12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5369850" y="4286850"/>
              <a:ext cx="25025" cy="18375"/>
            </a:xfrm>
            <a:custGeom>
              <a:avLst/>
              <a:gdLst/>
              <a:ahLst/>
              <a:cxnLst/>
              <a:rect l="l" t="t" r="r" b="b"/>
              <a:pathLst>
                <a:path w="1001" h="735" fill="none" extrusionOk="0">
                  <a:moveTo>
                    <a:pt x="0" y="0"/>
                  </a:moveTo>
                  <a:lnTo>
                    <a:pt x="1001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5591675" y="4291025"/>
              <a:ext cx="30875" cy="10025"/>
            </a:xfrm>
            <a:custGeom>
              <a:avLst/>
              <a:gdLst/>
              <a:ahLst/>
              <a:cxnLst/>
              <a:rect l="l" t="t" r="r" b="b"/>
              <a:pathLst>
                <a:path w="1235" h="401" fill="none" extrusionOk="0">
                  <a:moveTo>
                    <a:pt x="0" y="0"/>
                  </a:moveTo>
                  <a:lnTo>
                    <a:pt x="1234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1994925" y="4469475"/>
              <a:ext cx="31725" cy="13375"/>
            </a:xfrm>
            <a:custGeom>
              <a:avLst/>
              <a:gdLst/>
              <a:ahLst/>
              <a:cxnLst/>
              <a:rect l="l" t="t" r="r" b="b"/>
              <a:pathLst>
                <a:path w="1269" h="535" fill="none" extrusionOk="0">
                  <a:moveTo>
                    <a:pt x="1" y="0"/>
                  </a:moveTo>
                  <a:lnTo>
                    <a:pt x="1268" y="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2225925" y="4466150"/>
              <a:ext cx="20050" cy="20025"/>
            </a:xfrm>
            <a:custGeom>
              <a:avLst/>
              <a:gdLst/>
              <a:ahLst/>
              <a:cxnLst/>
              <a:rect l="l" t="t" r="r" b="b"/>
              <a:pathLst>
                <a:path w="802" h="801" fill="none" extrusionOk="0">
                  <a:moveTo>
                    <a:pt x="1" y="0"/>
                  </a:moveTo>
                  <a:lnTo>
                    <a:pt x="801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2451925" y="4455300"/>
              <a:ext cx="16700" cy="41725"/>
            </a:xfrm>
            <a:custGeom>
              <a:avLst/>
              <a:gdLst/>
              <a:ahLst/>
              <a:cxnLst/>
              <a:rect l="l" t="t" r="r" b="b"/>
              <a:pathLst>
                <a:path w="668" h="1669" fill="none" extrusionOk="0">
                  <a:moveTo>
                    <a:pt x="0" y="0"/>
                  </a:moveTo>
                  <a:lnTo>
                    <a:pt x="6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2664575" y="4466150"/>
              <a:ext cx="40875" cy="20025"/>
            </a:xfrm>
            <a:custGeom>
              <a:avLst/>
              <a:gdLst/>
              <a:ahLst/>
              <a:cxnLst/>
              <a:rect l="l" t="t" r="r" b="b"/>
              <a:pathLst>
                <a:path w="1635" h="801" fill="none" extrusionOk="0">
                  <a:moveTo>
                    <a:pt x="0" y="0"/>
                  </a:moveTo>
                  <a:lnTo>
                    <a:pt x="1635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2894750" y="4466975"/>
              <a:ext cx="30875" cy="17525"/>
            </a:xfrm>
            <a:custGeom>
              <a:avLst/>
              <a:gdLst/>
              <a:ahLst/>
              <a:cxnLst/>
              <a:rect l="l" t="t" r="r" b="b"/>
              <a:pathLst>
                <a:path w="1235" h="701" fill="none" extrusionOk="0">
                  <a:moveTo>
                    <a:pt x="0" y="0"/>
                  </a:moveTo>
                  <a:lnTo>
                    <a:pt x="1234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123225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2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342550" y="4462800"/>
              <a:ext cx="34225" cy="26725"/>
            </a:xfrm>
            <a:custGeom>
              <a:avLst/>
              <a:gdLst/>
              <a:ahLst/>
              <a:cxnLst/>
              <a:rect l="l" t="t" r="r" b="b"/>
              <a:pathLst>
                <a:path w="1369" h="1069" fill="none" extrusionOk="0">
                  <a:moveTo>
                    <a:pt x="1" y="1"/>
                  </a:moveTo>
                  <a:lnTo>
                    <a:pt x="13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578550" y="4452800"/>
              <a:ext cx="10875" cy="46725"/>
            </a:xfrm>
            <a:custGeom>
              <a:avLst/>
              <a:gdLst/>
              <a:ahLst/>
              <a:cxnLst/>
              <a:rect l="l" t="t" r="r" b="b"/>
              <a:pathLst>
                <a:path w="435" h="1869" fill="none" extrusionOk="0">
                  <a:moveTo>
                    <a:pt x="1" y="0"/>
                  </a:moveTo>
                  <a:lnTo>
                    <a:pt x="435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801225" y="4460300"/>
              <a:ext cx="15025" cy="31725"/>
            </a:xfrm>
            <a:custGeom>
              <a:avLst/>
              <a:gdLst/>
              <a:ahLst/>
              <a:cxnLst/>
              <a:rect l="l" t="t" r="r" b="b"/>
              <a:pathLst>
                <a:path w="601" h="1269" fill="none" extrusionOk="0">
                  <a:moveTo>
                    <a:pt x="0" y="1"/>
                  </a:moveTo>
                  <a:lnTo>
                    <a:pt x="601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4016375" y="4470300"/>
              <a:ext cx="35050" cy="11700"/>
            </a:xfrm>
            <a:custGeom>
              <a:avLst/>
              <a:gdLst/>
              <a:ahLst/>
              <a:cxnLst/>
              <a:rect l="l" t="t" r="r" b="b"/>
              <a:pathLst>
                <a:path w="1402" h="468" fill="none" extrusionOk="0">
                  <a:moveTo>
                    <a:pt x="0" y="1"/>
                  </a:moveTo>
                  <a:lnTo>
                    <a:pt x="1401" y="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4247375" y="4465300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fill="none" extrusionOk="0">
                  <a:moveTo>
                    <a:pt x="0" y="1"/>
                  </a:moveTo>
                  <a:lnTo>
                    <a:pt x="868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4466700" y="4464475"/>
              <a:ext cx="33375" cy="23375"/>
            </a:xfrm>
            <a:custGeom>
              <a:avLst/>
              <a:gdLst/>
              <a:ahLst/>
              <a:cxnLst/>
              <a:rect l="l" t="t" r="r" b="b"/>
              <a:pathLst>
                <a:path w="1335" h="935" fill="none" extrusionOk="0">
                  <a:moveTo>
                    <a:pt x="0" y="0"/>
                  </a:moveTo>
                  <a:lnTo>
                    <a:pt x="13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4696850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1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4925350" y="4459475"/>
              <a:ext cx="15050" cy="33375"/>
            </a:xfrm>
            <a:custGeom>
              <a:avLst/>
              <a:gdLst/>
              <a:ahLst/>
              <a:cxnLst/>
              <a:rect l="l" t="t" r="r" b="b"/>
              <a:pathLst>
                <a:path w="602" h="1335" fill="none" extrusionOk="0">
                  <a:moveTo>
                    <a:pt x="1" y="0"/>
                  </a:moveTo>
                  <a:lnTo>
                    <a:pt x="601" y="1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5144675" y="4463625"/>
              <a:ext cx="25875" cy="25050"/>
            </a:xfrm>
            <a:custGeom>
              <a:avLst/>
              <a:gdLst/>
              <a:ahLst/>
              <a:cxnLst/>
              <a:rect l="l" t="t" r="r" b="b"/>
              <a:pathLst>
                <a:path w="1035" h="1002" fill="none" extrusionOk="0">
                  <a:moveTo>
                    <a:pt x="1" y="1"/>
                  </a:moveTo>
                  <a:lnTo>
                    <a:pt x="1035" y="10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5365675" y="4467800"/>
              <a:ext cx="33375" cy="15875"/>
            </a:xfrm>
            <a:custGeom>
              <a:avLst/>
              <a:gdLst/>
              <a:ahLst/>
              <a:cxnLst/>
              <a:rect l="l" t="t" r="r" b="b"/>
              <a:pathLst>
                <a:path w="1335" h="635" fill="none" extrusionOk="0">
                  <a:moveTo>
                    <a:pt x="0" y="1"/>
                  </a:moveTo>
                  <a:lnTo>
                    <a:pt x="13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5590825" y="4465300"/>
              <a:ext cx="32550" cy="21700"/>
            </a:xfrm>
            <a:custGeom>
              <a:avLst/>
              <a:gdLst/>
              <a:ahLst/>
              <a:cxnLst/>
              <a:rect l="l" t="t" r="r" b="b"/>
              <a:pathLst>
                <a:path w="1302" h="868" fill="none" extrusionOk="0">
                  <a:moveTo>
                    <a:pt x="1" y="1"/>
                  </a:moveTo>
                  <a:lnTo>
                    <a:pt x="1302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000775" y="4644600"/>
              <a:ext cx="20875" cy="22550"/>
            </a:xfrm>
            <a:custGeom>
              <a:avLst/>
              <a:gdLst/>
              <a:ahLst/>
              <a:cxnLst/>
              <a:rect l="l" t="t" r="r" b="b"/>
              <a:pathLst>
                <a:path w="835" h="902" fill="none" extrusionOk="0">
                  <a:moveTo>
                    <a:pt x="0" y="1"/>
                  </a:moveTo>
                  <a:lnTo>
                    <a:pt x="834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2218425" y="4650450"/>
              <a:ext cx="35050" cy="10850"/>
            </a:xfrm>
            <a:custGeom>
              <a:avLst/>
              <a:gdLst/>
              <a:ahLst/>
              <a:cxnLst/>
              <a:rect l="l" t="t" r="r" b="b"/>
              <a:pathLst>
                <a:path w="1402" h="434" fill="none" extrusionOk="0">
                  <a:moveTo>
                    <a:pt x="0" y="0"/>
                  </a:moveTo>
                  <a:lnTo>
                    <a:pt x="1401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2441075" y="4651275"/>
              <a:ext cx="38400" cy="9200"/>
            </a:xfrm>
            <a:custGeom>
              <a:avLst/>
              <a:gdLst/>
              <a:ahLst/>
              <a:cxnLst/>
              <a:rect l="l" t="t" r="r" b="b"/>
              <a:pathLst>
                <a:path w="1536" h="368" fill="none" extrusionOk="0">
                  <a:moveTo>
                    <a:pt x="1" y="0"/>
                  </a:moveTo>
                  <a:lnTo>
                    <a:pt x="1535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2684600" y="4637925"/>
              <a:ext cx="850" cy="35875"/>
            </a:xfrm>
            <a:custGeom>
              <a:avLst/>
              <a:gdLst/>
              <a:ahLst/>
              <a:cxnLst/>
              <a:rect l="l" t="t" r="r" b="b"/>
              <a:pathLst>
                <a:path w="34" h="1435" fill="none" extrusionOk="0">
                  <a:moveTo>
                    <a:pt x="33" y="1"/>
                  </a:moveTo>
                  <a:lnTo>
                    <a:pt x="0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2897250" y="4640425"/>
              <a:ext cx="25875" cy="30875"/>
            </a:xfrm>
            <a:custGeom>
              <a:avLst/>
              <a:gdLst/>
              <a:ahLst/>
              <a:cxnLst/>
              <a:rect l="l" t="t" r="r" b="b"/>
              <a:pathLst>
                <a:path w="1035" h="1235" fill="none" extrusionOk="0">
                  <a:moveTo>
                    <a:pt x="0" y="1"/>
                  </a:moveTo>
                  <a:lnTo>
                    <a:pt x="1034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119900" y="4643775"/>
              <a:ext cx="30050" cy="25025"/>
            </a:xfrm>
            <a:custGeom>
              <a:avLst/>
              <a:gdLst/>
              <a:ahLst/>
              <a:cxnLst/>
              <a:rect l="l" t="t" r="r" b="b"/>
              <a:pathLst>
                <a:path w="1202" h="1001" fill="none" extrusionOk="0">
                  <a:moveTo>
                    <a:pt x="0" y="0"/>
                  </a:moveTo>
                  <a:lnTo>
                    <a:pt x="1201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5900" y="4647100"/>
              <a:ext cx="27550" cy="17550"/>
            </a:xfrm>
            <a:custGeom>
              <a:avLst/>
              <a:gdLst/>
              <a:ahLst/>
              <a:cxnLst/>
              <a:rect l="l" t="t" r="r" b="b"/>
              <a:pathLst>
                <a:path w="1102" h="702" fill="none" extrusionOk="0">
                  <a:moveTo>
                    <a:pt x="0" y="1"/>
                  </a:moveTo>
                  <a:lnTo>
                    <a:pt x="1101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577725" y="4639600"/>
              <a:ext cx="12525" cy="32550"/>
            </a:xfrm>
            <a:custGeom>
              <a:avLst/>
              <a:gdLst/>
              <a:ahLst/>
              <a:cxnLst/>
              <a:rect l="l" t="t" r="r" b="b"/>
              <a:pathLst>
                <a:path w="501" h="1302" fill="none" extrusionOk="0">
                  <a:moveTo>
                    <a:pt x="1" y="0"/>
                  </a:moveTo>
                  <a:lnTo>
                    <a:pt x="501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786200" y="4653775"/>
              <a:ext cx="45075" cy="4200"/>
            </a:xfrm>
            <a:custGeom>
              <a:avLst/>
              <a:gdLst/>
              <a:ahLst/>
              <a:cxnLst/>
              <a:rect l="l" t="t" r="r" b="b"/>
              <a:pathLst>
                <a:path w="1803" h="168" fill="none" extrusionOk="0">
                  <a:moveTo>
                    <a:pt x="1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023050" y="4637100"/>
              <a:ext cx="21700" cy="37550"/>
            </a:xfrm>
            <a:custGeom>
              <a:avLst/>
              <a:gdLst/>
              <a:ahLst/>
              <a:cxnLst/>
              <a:rect l="l" t="t" r="r" b="b"/>
              <a:pathLst>
                <a:path w="868" h="1502" fill="none" extrusionOk="0">
                  <a:moveTo>
                    <a:pt x="0" y="0"/>
                  </a:moveTo>
                  <a:lnTo>
                    <a:pt x="868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244875" y="4634600"/>
              <a:ext cx="26700" cy="42550"/>
            </a:xfrm>
            <a:custGeom>
              <a:avLst/>
              <a:gdLst/>
              <a:ahLst/>
              <a:cxnLst/>
              <a:rect l="l" t="t" r="r" b="b"/>
              <a:pathLst>
                <a:path w="1068" h="1702" fill="none" extrusionOk="0">
                  <a:moveTo>
                    <a:pt x="0" y="0"/>
                  </a:moveTo>
                  <a:lnTo>
                    <a:pt x="1068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4470875" y="464377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fill="none" extrusionOk="0">
                  <a:moveTo>
                    <a:pt x="0" y="0"/>
                  </a:moveTo>
                  <a:lnTo>
                    <a:pt x="967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4701850" y="4642925"/>
              <a:ext cx="12550" cy="26725"/>
            </a:xfrm>
            <a:custGeom>
              <a:avLst/>
              <a:gdLst/>
              <a:ahLst/>
              <a:cxnLst/>
              <a:rect l="l" t="t" r="r" b="b"/>
              <a:pathLst>
                <a:path w="502" h="1069" fill="none" extrusionOk="0">
                  <a:moveTo>
                    <a:pt x="1" y="1"/>
                  </a:moveTo>
                  <a:lnTo>
                    <a:pt x="5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4915350" y="4653775"/>
              <a:ext cx="35050" cy="5025"/>
            </a:xfrm>
            <a:custGeom>
              <a:avLst/>
              <a:gdLst/>
              <a:ahLst/>
              <a:cxnLst/>
              <a:rect l="l" t="t" r="r" b="b"/>
              <a:pathLst>
                <a:path w="1402" h="201" fill="none" extrusionOk="0">
                  <a:moveTo>
                    <a:pt x="0" y="0"/>
                  </a:moveTo>
                  <a:lnTo>
                    <a:pt x="1401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141350" y="4643775"/>
              <a:ext cx="32550" cy="24200"/>
            </a:xfrm>
            <a:custGeom>
              <a:avLst/>
              <a:gdLst/>
              <a:ahLst/>
              <a:cxnLst/>
              <a:rect l="l" t="t" r="r" b="b"/>
              <a:pathLst>
                <a:path w="1302" h="968" fill="none" extrusionOk="0">
                  <a:moveTo>
                    <a:pt x="0" y="0"/>
                  </a:moveTo>
                  <a:lnTo>
                    <a:pt x="13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5380675" y="4640425"/>
              <a:ext cx="3375" cy="30875"/>
            </a:xfrm>
            <a:custGeom>
              <a:avLst/>
              <a:gdLst/>
              <a:ahLst/>
              <a:cxnLst/>
              <a:rect l="l" t="t" r="r" b="b"/>
              <a:pathLst>
                <a:path w="135" h="1235" fill="none" extrusionOk="0">
                  <a:moveTo>
                    <a:pt x="134" y="1"/>
                  </a:moveTo>
                  <a:lnTo>
                    <a:pt x="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5603350" y="4632925"/>
              <a:ext cx="7525" cy="45900"/>
            </a:xfrm>
            <a:custGeom>
              <a:avLst/>
              <a:gdLst/>
              <a:ahLst/>
              <a:cxnLst/>
              <a:rect l="l" t="t" r="r" b="b"/>
              <a:pathLst>
                <a:path w="301" h="1836" fill="none" extrusionOk="0">
                  <a:moveTo>
                    <a:pt x="0" y="1"/>
                  </a:moveTo>
                  <a:lnTo>
                    <a:pt x="300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1994100" y="4822225"/>
              <a:ext cx="33375" cy="27550"/>
            </a:xfrm>
            <a:custGeom>
              <a:avLst/>
              <a:gdLst/>
              <a:ahLst/>
              <a:cxnLst/>
              <a:rect l="l" t="t" r="r" b="b"/>
              <a:pathLst>
                <a:path w="1335" h="1102" fill="none" extrusionOk="0">
                  <a:moveTo>
                    <a:pt x="0" y="1"/>
                  </a:moveTo>
                  <a:lnTo>
                    <a:pt x="1335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223425" y="4819725"/>
              <a:ext cx="24200" cy="32550"/>
            </a:xfrm>
            <a:custGeom>
              <a:avLst/>
              <a:gdLst/>
              <a:ahLst/>
              <a:cxnLst/>
              <a:rect l="l" t="t" r="r" b="b"/>
              <a:pathLst>
                <a:path w="968" h="1302" fill="none" extrusionOk="0">
                  <a:moveTo>
                    <a:pt x="1" y="1"/>
                  </a:moveTo>
                  <a:lnTo>
                    <a:pt x="968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439425" y="4830575"/>
              <a:ext cx="41700" cy="10025"/>
            </a:xfrm>
            <a:custGeom>
              <a:avLst/>
              <a:gdLst/>
              <a:ahLst/>
              <a:cxnLst/>
              <a:rect l="l" t="t" r="r" b="b"/>
              <a:pathLst>
                <a:path w="1668" h="401" fill="none" extrusionOk="0">
                  <a:moveTo>
                    <a:pt x="0" y="0"/>
                  </a:moveTo>
                  <a:lnTo>
                    <a:pt x="1668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2667900" y="4823050"/>
              <a:ext cx="35050" cy="25900"/>
            </a:xfrm>
            <a:custGeom>
              <a:avLst/>
              <a:gdLst/>
              <a:ahLst/>
              <a:cxnLst/>
              <a:rect l="l" t="t" r="r" b="b"/>
              <a:pathLst>
                <a:path w="1402" h="1036" fill="none" extrusionOk="0">
                  <a:moveTo>
                    <a:pt x="1" y="1"/>
                  </a:moveTo>
                  <a:lnTo>
                    <a:pt x="1402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2893900" y="4821400"/>
              <a:ext cx="31725" cy="28375"/>
            </a:xfrm>
            <a:custGeom>
              <a:avLst/>
              <a:gdLst/>
              <a:ahLst/>
              <a:cxnLst/>
              <a:rect l="l" t="t" r="r" b="b"/>
              <a:pathLst>
                <a:path w="1269" h="1135" fill="none" extrusionOk="0">
                  <a:moveTo>
                    <a:pt x="1" y="0"/>
                  </a:moveTo>
                  <a:lnTo>
                    <a:pt x="12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132400" y="4813050"/>
              <a:ext cx="5025" cy="45900"/>
            </a:xfrm>
            <a:custGeom>
              <a:avLst/>
              <a:gdLst/>
              <a:ahLst/>
              <a:cxnLst/>
              <a:rect l="l" t="t" r="r" b="b"/>
              <a:pathLst>
                <a:path w="201" h="1836" fill="none" extrusionOk="0">
                  <a:moveTo>
                    <a:pt x="201" y="1"/>
                  </a:moveTo>
                  <a:lnTo>
                    <a:pt x="1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341725" y="4828900"/>
              <a:ext cx="35875" cy="14200"/>
            </a:xfrm>
            <a:custGeom>
              <a:avLst/>
              <a:gdLst/>
              <a:ahLst/>
              <a:cxnLst/>
              <a:rect l="l" t="t" r="r" b="b"/>
              <a:pathLst>
                <a:path w="1435" h="568" fill="none" extrusionOk="0">
                  <a:moveTo>
                    <a:pt x="0" y="0"/>
                  </a:moveTo>
                  <a:lnTo>
                    <a:pt x="14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564375" y="4830575"/>
              <a:ext cx="40050" cy="10850"/>
            </a:xfrm>
            <a:custGeom>
              <a:avLst/>
              <a:gdLst/>
              <a:ahLst/>
              <a:cxnLst/>
              <a:rect l="l" t="t" r="r" b="b"/>
              <a:pathLst>
                <a:path w="1602" h="434" fill="none" extrusionOk="0">
                  <a:moveTo>
                    <a:pt x="1" y="0"/>
                  </a:moveTo>
                  <a:lnTo>
                    <a:pt x="1602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799550" y="4823900"/>
              <a:ext cx="19200" cy="24200"/>
            </a:xfrm>
            <a:custGeom>
              <a:avLst/>
              <a:gdLst/>
              <a:ahLst/>
              <a:cxnLst/>
              <a:rect l="l" t="t" r="r" b="b"/>
              <a:pathLst>
                <a:path w="768" h="968" fill="none" extrusionOk="0">
                  <a:moveTo>
                    <a:pt x="1" y="0"/>
                  </a:moveTo>
                  <a:lnTo>
                    <a:pt x="7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4024700" y="4818050"/>
              <a:ext cx="17550" cy="35900"/>
            </a:xfrm>
            <a:custGeom>
              <a:avLst/>
              <a:gdLst/>
              <a:ahLst/>
              <a:cxnLst/>
              <a:rect l="l" t="t" r="r" b="b"/>
              <a:pathLst>
                <a:path w="702" h="1436" fill="none" extrusionOk="0">
                  <a:moveTo>
                    <a:pt x="1" y="1"/>
                  </a:moveTo>
                  <a:lnTo>
                    <a:pt x="701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242375" y="482640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0" y="0"/>
                  </a:moveTo>
                  <a:lnTo>
                    <a:pt x="1301" y="7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464200" y="4828900"/>
              <a:ext cx="38375" cy="14200"/>
            </a:xfrm>
            <a:custGeom>
              <a:avLst/>
              <a:gdLst/>
              <a:ahLst/>
              <a:cxnLst/>
              <a:rect l="l" t="t" r="r" b="b"/>
              <a:pathLst>
                <a:path w="1535" h="568" fill="none" extrusionOk="0">
                  <a:moveTo>
                    <a:pt x="0" y="0"/>
                  </a:moveTo>
                  <a:lnTo>
                    <a:pt x="15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4696850" y="4818900"/>
              <a:ext cx="22550" cy="34200"/>
            </a:xfrm>
            <a:custGeom>
              <a:avLst/>
              <a:gdLst/>
              <a:ahLst/>
              <a:cxnLst/>
              <a:rect l="l" t="t" r="r" b="b"/>
              <a:pathLst>
                <a:path w="902" h="1368" fill="none" extrusionOk="0">
                  <a:moveTo>
                    <a:pt x="1" y="0"/>
                  </a:moveTo>
                  <a:lnTo>
                    <a:pt x="901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4910350" y="4823900"/>
              <a:ext cx="45050" cy="24200"/>
            </a:xfrm>
            <a:custGeom>
              <a:avLst/>
              <a:gdLst/>
              <a:ahLst/>
              <a:cxnLst/>
              <a:rect l="l" t="t" r="r" b="b"/>
              <a:pathLst>
                <a:path w="1802" h="968" fill="none" extrusionOk="0">
                  <a:moveTo>
                    <a:pt x="0" y="0"/>
                  </a:moveTo>
                  <a:lnTo>
                    <a:pt x="18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5138000" y="4834725"/>
              <a:ext cx="39225" cy="1700"/>
            </a:xfrm>
            <a:custGeom>
              <a:avLst/>
              <a:gdLst/>
              <a:ahLst/>
              <a:cxnLst/>
              <a:rect l="l" t="t" r="r" b="b"/>
              <a:pathLst>
                <a:path w="1569" h="68" fill="none" extrusionOk="0">
                  <a:moveTo>
                    <a:pt x="1" y="1"/>
                  </a:moveTo>
                  <a:lnTo>
                    <a:pt x="1569" y="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5370675" y="4818900"/>
              <a:ext cx="23375" cy="34200"/>
            </a:xfrm>
            <a:custGeom>
              <a:avLst/>
              <a:gdLst/>
              <a:ahLst/>
              <a:cxnLst/>
              <a:rect l="l" t="t" r="r" b="b"/>
              <a:pathLst>
                <a:path w="935" h="1368" fill="none" extrusionOk="0">
                  <a:moveTo>
                    <a:pt x="0" y="0"/>
                  </a:moveTo>
                  <a:lnTo>
                    <a:pt x="934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5592500" y="4831400"/>
              <a:ext cx="29200" cy="9200"/>
            </a:xfrm>
            <a:custGeom>
              <a:avLst/>
              <a:gdLst/>
              <a:ahLst/>
              <a:cxnLst/>
              <a:rect l="l" t="t" r="r" b="b"/>
              <a:pathLst>
                <a:path w="1168" h="368" fill="none" extrusionOk="0">
                  <a:moveTo>
                    <a:pt x="0" y="1"/>
                  </a:moveTo>
                  <a:lnTo>
                    <a:pt x="1168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3049850" y="2672425"/>
              <a:ext cx="450350" cy="499525"/>
            </a:xfrm>
            <a:custGeom>
              <a:avLst/>
              <a:gdLst/>
              <a:ahLst/>
              <a:cxnLst/>
              <a:rect l="l" t="t" r="r" b="b"/>
              <a:pathLst>
                <a:path w="18014" h="19981" extrusionOk="0">
                  <a:moveTo>
                    <a:pt x="11056" y="1"/>
                  </a:moveTo>
                  <a:cubicBezTo>
                    <a:pt x="9966" y="1"/>
                    <a:pt x="8721" y="134"/>
                    <a:pt x="7306" y="431"/>
                  </a:cubicBezTo>
                  <a:cubicBezTo>
                    <a:pt x="0" y="1966"/>
                    <a:pt x="2636" y="8871"/>
                    <a:pt x="2636" y="10505"/>
                  </a:cubicBezTo>
                  <a:cubicBezTo>
                    <a:pt x="2636" y="12140"/>
                    <a:pt x="4170" y="14808"/>
                    <a:pt x="3970" y="17010"/>
                  </a:cubicBezTo>
                  <a:cubicBezTo>
                    <a:pt x="3770" y="19211"/>
                    <a:pt x="6105" y="19578"/>
                    <a:pt x="8406" y="19912"/>
                  </a:cubicBezTo>
                  <a:cubicBezTo>
                    <a:pt x="8767" y="19959"/>
                    <a:pt x="9108" y="19981"/>
                    <a:pt x="9429" y="19981"/>
                  </a:cubicBezTo>
                  <a:cubicBezTo>
                    <a:pt x="14831" y="19981"/>
                    <a:pt x="14739" y="13683"/>
                    <a:pt x="15211" y="12140"/>
                  </a:cubicBezTo>
                  <a:cubicBezTo>
                    <a:pt x="15712" y="10539"/>
                    <a:pt x="18013" y="7670"/>
                    <a:pt x="17680" y="4701"/>
                  </a:cubicBezTo>
                  <a:cubicBezTo>
                    <a:pt x="17438" y="2308"/>
                    <a:pt x="15591" y="1"/>
                    <a:pt x="1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3237475" y="2969225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301"/>
                    <a:pt x="1" y="668"/>
                    <a:pt x="68" y="1002"/>
                  </a:cubicBezTo>
                  <a:cubicBezTo>
                    <a:pt x="68" y="1168"/>
                    <a:pt x="134" y="1335"/>
                    <a:pt x="201" y="1469"/>
                  </a:cubicBezTo>
                  <a:cubicBezTo>
                    <a:pt x="268" y="1635"/>
                    <a:pt x="401" y="1769"/>
                    <a:pt x="501" y="1869"/>
                  </a:cubicBezTo>
                  <a:cubicBezTo>
                    <a:pt x="434" y="1702"/>
                    <a:pt x="368" y="1569"/>
                    <a:pt x="334" y="1435"/>
                  </a:cubicBezTo>
                  <a:cubicBezTo>
                    <a:pt x="301" y="1268"/>
                    <a:pt x="234" y="1135"/>
                    <a:pt x="234" y="968"/>
                  </a:cubicBezTo>
                  <a:cubicBezTo>
                    <a:pt x="168" y="668"/>
                    <a:pt x="168" y="334"/>
                    <a:pt x="20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3206625" y="2901675"/>
              <a:ext cx="10025" cy="34225"/>
            </a:xfrm>
            <a:custGeom>
              <a:avLst/>
              <a:gdLst/>
              <a:ahLst/>
              <a:cxnLst/>
              <a:rect l="l" t="t" r="r" b="b"/>
              <a:pathLst>
                <a:path w="401" h="1369" extrusionOk="0">
                  <a:moveTo>
                    <a:pt x="167" y="1"/>
                  </a:moveTo>
                  <a:cubicBezTo>
                    <a:pt x="34" y="234"/>
                    <a:pt x="1" y="501"/>
                    <a:pt x="34" y="735"/>
                  </a:cubicBezTo>
                  <a:cubicBezTo>
                    <a:pt x="67" y="968"/>
                    <a:pt x="201" y="1235"/>
                    <a:pt x="401" y="1369"/>
                  </a:cubicBezTo>
                  <a:cubicBezTo>
                    <a:pt x="334" y="1269"/>
                    <a:pt x="301" y="1168"/>
                    <a:pt x="267" y="1035"/>
                  </a:cubicBezTo>
                  <a:cubicBezTo>
                    <a:pt x="234" y="935"/>
                    <a:pt x="201" y="835"/>
                    <a:pt x="201" y="701"/>
                  </a:cubicBezTo>
                  <a:cubicBezTo>
                    <a:pt x="167" y="501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3261675" y="2932550"/>
              <a:ext cx="12525" cy="46725"/>
            </a:xfrm>
            <a:custGeom>
              <a:avLst/>
              <a:gdLst/>
              <a:ahLst/>
              <a:cxnLst/>
              <a:rect l="l" t="t" r="r" b="b"/>
              <a:pathLst>
                <a:path w="501" h="186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4" y="300"/>
                    <a:pt x="0" y="667"/>
                    <a:pt x="34" y="968"/>
                  </a:cubicBezTo>
                  <a:cubicBezTo>
                    <a:pt x="67" y="1134"/>
                    <a:pt x="134" y="1301"/>
                    <a:pt x="200" y="1468"/>
                  </a:cubicBezTo>
                  <a:cubicBezTo>
                    <a:pt x="267" y="1601"/>
                    <a:pt x="367" y="1735"/>
                    <a:pt x="501" y="1868"/>
                  </a:cubicBezTo>
                  <a:cubicBezTo>
                    <a:pt x="434" y="1701"/>
                    <a:pt x="367" y="1568"/>
                    <a:pt x="334" y="1401"/>
                  </a:cubicBezTo>
                  <a:cubicBezTo>
                    <a:pt x="267" y="1268"/>
                    <a:pt x="234" y="1101"/>
                    <a:pt x="234" y="968"/>
                  </a:cubicBezTo>
                  <a:cubicBezTo>
                    <a:pt x="167" y="634"/>
                    <a:pt x="167" y="334"/>
                    <a:pt x="200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301700" y="297425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extrusionOk="0">
                  <a:moveTo>
                    <a:pt x="167" y="0"/>
                  </a:moveTo>
                  <a:cubicBezTo>
                    <a:pt x="34" y="300"/>
                    <a:pt x="0" y="634"/>
                    <a:pt x="34" y="934"/>
                  </a:cubicBezTo>
                  <a:cubicBezTo>
                    <a:pt x="67" y="1101"/>
                    <a:pt x="100" y="1268"/>
                    <a:pt x="200" y="1434"/>
                  </a:cubicBezTo>
                  <a:cubicBezTo>
                    <a:pt x="267" y="1568"/>
                    <a:pt x="367" y="1701"/>
                    <a:pt x="501" y="1801"/>
                  </a:cubicBezTo>
                  <a:cubicBezTo>
                    <a:pt x="434" y="1668"/>
                    <a:pt x="367" y="1501"/>
                    <a:pt x="301" y="1368"/>
                  </a:cubicBezTo>
                  <a:cubicBezTo>
                    <a:pt x="267" y="1234"/>
                    <a:pt x="234" y="1067"/>
                    <a:pt x="200" y="934"/>
                  </a:cubicBezTo>
                  <a:cubicBezTo>
                    <a:pt x="167" y="634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278350" y="3060125"/>
              <a:ext cx="10850" cy="39225"/>
            </a:xfrm>
            <a:custGeom>
              <a:avLst/>
              <a:gdLst/>
              <a:ahLst/>
              <a:cxnLst/>
              <a:rect l="l" t="t" r="r" b="b"/>
              <a:pathLst>
                <a:path w="434" h="1569" extrusionOk="0">
                  <a:moveTo>
                    <a:pt x="167" y="1"/>
                  </a:moveTo>
                  <a:cubicBezTo>
                    <a:pt x="0" y="234"/>
                    <a:pt x="0" y="535"/>
                    <a:pt x="34" y="835"/>
                  </a:cubicBezTo>
                  <a:cubicBezTo>
                    <a:pt x="67" y="968"/>
                    <a:pt x="100" y="1102"/>
                    <a:pt x="167" y="1235"/>
                  </a:cubicBezTo>
                  <a:cubicBezTo>
                    <a:pt x="234" y="1368"/>
                    <a:pt x="301" y="1469"/>
                    <a:pt x="434" y="1569"/>
                  </a:cubicBezTo>
                  <a:cubicBezTo>
                    <a:pt x="367" y="1435"/>
                    <a:pt x="301" y="1335"/>
                    <a:pt x="267" y="1202"/>
                  </a:cubicBezTo>
                  <a:cubicBezTo>
                    <a:pt x="234" y="1068"/>
                    <a:pt x="200" y="935"/>
                    <a:pt x="200" y="801"/>
                  </a:cubicBezTo>
                  <a:cubicBezTo>
                    <a:pt x="167" y="535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160750" y="29400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extrusionOk="0">
                  <a:moveTo>
                    <a:pt x="168" y="0"/>
                  </a:moveTo>
                  <a:cubicBezTo>
                    <a:pt x="34" y="267"/>
                    <a:pt x="1" y="567"/>
                    <a:pt x="34" y="834"/>
                  </a:cubicBezTo>
                  <a:cubicBezTo>
                    <a:pt x="68" y="968"/>
                    <a:pt x="101" y="1135"/>
                    <a:pt x="168" y="1268"/>
                  </a:cubicBezTo>
                  <a:cubicBezTo>
                    <a:pt x="234" y="1368"/>
                    <a:pt x="335" y="1501"/>
                    <a:pt x="435" y="1602"/>
                  </a:cubicBezTo>
                  <a:cubicBezTo>
                    <a:pt x="401" y="1468"/>
                    <a:pt x="335" y="1335"/>
                    <a:pt x="301" y="1201"/>
                  </a:cubicBezTo>
                  <a:cubicBezTo>
                    <a:pt x="268" y="1068"/>
                    <a:pt x="234" y="934"/>
                    <a:pt x="201" y="801"/>
                  </a:cubicBezTo>
                  <a:cubicBezTo>
                    <a:pt x="168" y="567"/>
                    <a:pt x="168" y="301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3214125" y="3024275"/>
              <a:ext cx="10875" cy="36725"/>
            </a:xfrm>
            <a:custGeom>
              <a:avLst/>
              <a:gdLst/>
              <a:ahLst/>
              <a:cxnLst/>
              <a:rect l="l" t="t" r="r" b="b"/>
              <a:pathLst>
                <a:path w="435" h="1469" extrusionOk="0">
                  <a:moveTo>
                    <a:pt x="168" y="0"/>
                  </a:moveTo>
                  <a:cubicBezTo>
                    <a:pt x="34" y="234"/>
                    <a:pt x="1" y="534"/>
                    <a:pt x="34" y="801"/>
                  </a:cubicBezTo>
                  <a:cubicBezTo>
                    <a:pt x="68" y="934"/>
                    <a:pt x="101" y="1068"/>
                    <a:pt x="168" y="1168"/>
                  </a:cubicBezTo>
                  <a:cubicBezTo>
                    <a:pt x="234" y="1301"/>
                    <a:pt x="301" y="1401"/>
                    <a:pt x="434" y="1468"/>
                  </a:cubicBezTo>
                  <a:cubicBezTo>
                    <a:pt x="368" y="1335"/>
                    <a:pt x="334" y="1235"/>
                    <a:pt x="301" y="1135"/>
                  </a:cubicBezTo>
                  <a:cubicBezTo>
                    <a:pt x="268" y="1001"/>
                    <a:pt x="234" y="901"/>
                    <a:pt x="201" y="768"/>
                  </a:cubicBezTo>
                  <a:cubicBezTo>
                    <a:pt x="168" y="534"/>
                    <a:pt x="168" y="267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3186625" y="3049300"/>
              <a:ext cx="11700" cy="43375"/>
            </a:xfrm>
            <a:custGeom>
              <a:avLst/>
              <a:gdLst/>
              <a:ahLst/>
              <a:cxnLst/>
              <a:rect l="l" t="t" r="r" b="b"/>
              <a:pathLst>
                <a:path w="468" h="1735" extrusionOk="0">
                  <a:moveTo>
                    <a:pt x="167" y="0"/>
                  </a:moveTo>
                  <a:cubicBezTo>
                    <a:pt x="33" y="300"/>
                    <a:pt x="0" y="601"/>
                    <a:pt x="33" y="901"/>
                  </a:cubicBezTo>
                  <a:cubicBezTo>
                    <a:pt x="67" y="1068"/>
                    <a:pt x="100" y="1234"/>
                    <a:pt x="167" y="1368"/>
                  </a:cubicBezTo>
                  <a:cubicBezTo>
                    <a:pt x="234" y="1501"/>
                    <a:pt x="334" y="1635"/>
                    <a:pt x="467" y="1735"/>
                  </a:cubicBezTo>
                  <a:cubicBezTo>
                    <a:pt x="400" y="1568"/>
                    <a:pt x="334" y="1435"/>
                    <a:pt x="300" y="1301"/>
                  </a:cubicBezTo>
                  <a:cubicBezTo>
                    <a:pt x="267" y="1168"/>
                    <a:pt x="234" y="1034"/>
                    <a:pt x="200" y="901"/>
                  </a:cubicBezTo>
                  <a:cubicBezTo>
                    <a:pt x="167" y="601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3181625" y="3227750"/>
              <a:ext cx="251850" cy="30050"/>
            </a:xfrm>
            <a:custGeom>
              <a:avLst/>
              <a:gdLst/>
              <a:ahLst/>
              <a:cxnLst/>
              <a:rect l="l" t="t" r="r" b="b"/>
              <a:pathLst>
                <a:path w="10074" h="1202" extrusionOk="0">
                  <a:moveTo>
                    <a:pt x="0" y="1"/>
                  </a:moveTo>
                  <a:cubicBezTo>
                    <a:pt x="267" y="334"/>
                    <a:pt x="701" y="534"/>
                    <a:pt x="1101" y="701"/>
                  </a:cubicBezTo>
                  <a:cubicBezTo>
                    <a:pt x="1501" y="835"/>
                    <a:pt x="1935" y="935"/>
                    <a:pt x="2368" y="1001"/>
                  </a:cubicBezTo>
                  <a:cubicBezTo>
                    <a:pt x="3236" y="1168"/>
                    <a:pt x="4103" y="1201"/>
                    <a:pt x="5003" y="1201"/>
                  </a:cubicBezTo>
                  <a:cubicBezTo>
                    <a:pt x="5871" y="1168"/>
                    <a:pt x="6738" y="1101"/>
                    <a:pt x="7605" y="935"/>
                  </a:cubicBezTo>
                  <a:cubicBezTo>
                    <a:pt x="8473" y="734"/>
                    <a:pt x="9340" y="468"/>
                    <a:pt x="10074" y="34"/>
                  </a:cubicBezTo>
                  <a:lnTo>
                    <a:pt x="10074" y="34"/>
                  </a:lnTo>
                  <a:cubicBezTo>
                    <a:pt x="9307" y="434"/>
                    <a:pt x="8439" y="634"/>
                    <a:pt x="7605" y="768"/>
                  </a:cubicBezTo>
                  <a:cubicBezTo>
                    <a:pt x="6738" y="935"/>
                    <a:pt x="5871" y="1001"/>
                    <a:pt x="5003" y="1035"/>
                  </a:cubicBezTo>
                  <a:cubicBezTo>
                    <a:pt x="4136" y="1035"/>
                    <a:pt x="3236" y="1001"/>
                    <a:pt x="2402" y="868"/>
                  </a:cubicBezTo>
                  <a:cubicBezTo>
                    <a:pt x="1968" y="835"/>
                    <a:pt x="1534" y="734"/>
                    <a:pt x="1134" y="601"/>
                  </a:cubicBezTo>
                  <a:cubicBezTo>
                    <a:pt x="701" y="468"/>
                    <a:pt x="267" y="334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4232350" y="3259450"/>
              <a:ext cx="251875" cy="30250"/>
            </a:xfrm>
            <a:custGeom>
              <a:avLst/>
              <a:gdLst/>
              <a:ahLst/>
              <a:cxnLst/>
              <a:rect l="l" t="t" r="r" b="b"/>
              <a:pathLst>
                <a:path w="10075" h="1210" extrusionOk="0">
                  <a:moveTo>
                    <a:pt x="1" y="0"/>
                  </a:moveTo>
                  <a:cubicBezTo>
                    <a:pt x="268" y="367"/>
                    <a:pt x="668" y="534"/>
                    <a:pt x="1068" y="701"/>
                  </a:cubicBezTo>
                  <a:cubicBezTo>
                    <a:pt x="1502" y="867"/>
                    <a:pt x="1936" y="968"/>
                    <a:pt x="2369" y="1034"/>
                  </a:cubicBezTo>
                  <a:cubicBezTo>
                    <a:pt x="3088" y="1145"/>
                    <a:pt x="3806" y="1210"/>
                    <a:pt x="4544" y="1210"/>
                  </a:cubicBezTo>
                  <a:cubicBezTo>
                    <a:pt x="4696" y="1210"/>
                    <a:pt x="4850" y="1207"/>
                    <a:pt x="5004" y="1201"/>
                  </a:cubicBezTo>
                  <a:cubicBezTo>
                    <a:pt x="5872" y="1201"/>
                    <a:pt x="6739" y="1101"/>
                    <a:pt x="7606" y="934"/>
                  </a:cubicBezTo>
                  <a:cubicBezTo>
                    <a:pt x="8474" y="767"/>
                    <a:pt x="9308" y="501"/>
                    <a:pt x="10075" y="34"/>
                  </a:cubicBezTo>
                  <a:lnTo>
                    <a:pt x="10075" y="34"/>
                  </a:lnTo>
                  <a:cubicBezTo>
                    <a:pt x="9308" y="434"/>
                    <a:pt x="8440" y="634"/>
                    <a:pt x="7573" y="801"/>
                  </a:cubicBezTo>
                  <a:cubicBezTo>
                    <a:pt x="6739" y="934"/>
                    <a:pt x="5872" y="1034"/>
                    <a:pt x="4971" y="1034"/>
                  </a:cubicBezTo>
                  <a:cubicBezTo>
                    <a:pt x="4818" y="1040"/>
                    <a:pt x="4664" y="1043"/>
                    <a:pt x="4510" y="1043"/>
                  </a:cubicBezTo>
                  <a:cubicBezTo>
                    <a:pt x="3797" y="1043"/>
                    <a:pt x="3083" y="983"/>
                    <a:pt x="2369" y="901"/>
                  </a:cubicBezTo>
                  <a:cubicBezTo>
                    <a:pt x="1969" y="834"/>
                    <a:pt x="1535" y="767"/>
                    <a:pt x="1102" y="634"/>
                  </a:cubicBezTo>
                  <a:cubicBezTo>
                    <a:pt x="701" y="501"/>
                    <a:pt x="268" y="3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4161475" y="2712500"/>
              <a:ext cx="386975" cy="461925"/>
            </a:xfrm>
            <a:custGeom>
              <a:avLst/>
              <a:gdLst/>
              <a:ahLst/>
              <a:cxnLst/>
              <a:rect l="l" t="t" r="r" b="b"/>
              <a:pathLst>
                <a:path w="15479" h="18477" extrusionOk="0">
                  <a:moveTo>
                    <a:pt x="9495" y="1"/>
                  </a:moveTo>
                  <a:cubicBezTo>
                    <a:pt x="7275" y="1"/>
                    <a:pt x="4781" y="1094"/>
                    <a:pt x="2836" y="2764"/>
                  </a:cubicBezTo>
                  <a:cubicBezTo>
                    <a:pt x="1" y="3832"/>
                    <a:pt x="968" y="9002"/>
                    <a:pt x="1702" y="11204"/>
                  </a:cubicBezTo>
                  <a:cubicBezTo>
                    <a:pt x="1136" y="15448"/>
                    <a:pt x="3799" y="18477"/>
                    <a:pt x="7318" y="18477"/>
                  </a:cubicBezTo>
                  <a:cubicBezTo>
                    <a:pt x="7533" y="18477"/>
                    <a:pt x="7752" y="18465"/>
                    <a:pt x="7973" y="18442"/>
                  </a:cubicBezTo>
                  <a:cubicBezTo>
                    <a:pt x="8031" y="18443"/>
                    <a:pt x="8089" y="18444"/>
                    <a:pt x="8147" y="18444"/>
                  </a:cubicBezTo>
                  <a:cubicBezTo>
                    <a:pt x="14708" y="18444"/>
                    <a:pt x="14512" y="12807"/>
                    <a:pt x="14644" y="9236"/>
                  </a:cubicBezTo>
                  <a:cubicBezTo>
                    <a:pt x="14778" y="5633"/>
                    <a:pt x="15478" y="3465"/>
                    <a:pt x="12910" y="1197"/>
                  </a:cubicBezTo>
                  <a:cubicBezTo>
                    <a:pt x="11969" y="366"/>
                    <a:pt x="10778" y="1"/>
                    <a:pt x="9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4240525" y="3042300"/>
              <a:ext cx="539150" cy="571300"/>
            </a:xfrm>
            <a:custGeom>
              <a:avLst/>
              <a:gdLst/>
              <a:ahLst/>
              <a:cxnLst/>
              <a:rect l="l" t="t" r="r" b="b"/>
              <a:pathLst>
                <a:path w="21566" h="22852" extrusionOk="0">
                  <a:moveTo>
                    <a:pt x="8932" y="0"/>
                  </a:moveTo>
                  <a:cubicBezTo>
                    <a:pt x="8828" y="0"/>
                    <a:pt x="8733" y="4"/>
                    <a:pt x="8647" y="13"/>
                  </a:cubicBezTo>
                  <a:cubicBezTo>
                    <a:pt x="6679" y="247"/>
                    <a:pt x="5278" y="881"/>
                    <a:pt x="4711" y="2315"/>
                  </a:cubicBezTo>
                  <a:cubicBezTo>
                    <a:pt x="4711" y="2315"/>
                    <a:pt x="1" y="13337"/>
                    <a:pt x="4523" y="13337"/>
                  </a:cubicBezTo>
                  <a:cubicBezTo>
                    <a:pt x="4615" y="13337"/>
                    <a:pt x="4711" y="13332"/>
                    <a:pt x="4811" y="13323"/>
                  </a:cubicBezTo>
                  <a:lnTo>
                    <a:pt x="4811" y="13323"/>
                  </a:lnTo>
                  <a:cubicBezTo>
                    <a:pt x="2602" y="18240"/>
                    <a:pt x="4809" y="21810"/>
                    <a:pt x="7525" y="21810"/>
                  </a:cubicBezTo>
                  <a:cubicBezTo>
                    <a:pt x="8254" y="21810"/>
                    <a:pt x="9020" y="21553"/>
                    <a:pt x="9748" y="20995"/>
                  </a:cubicBezTo>
                  <a:cubicBezTo>
                    <a:pt x="11082" y="22305"/>
                    <a:pt x="12591" y="22851"/>
                    <a:pt x="13910" y="22851"/>
                  </a:cubicBezTo>
                  <a:cubicBezTo>
                    <a:pt x="16316" y="22851"/>
                    <a:pt x="18085" y="21033"/>
                    <a:pt x="16986" y="18727"/>
                  </a:cubicBezTo>
                  <a:lnTo>
                    <a:pt x="16986" y="18727"/>
                  </a:lnTo>
                  <a:cubicBezTo>
                    <a:pt x="17313" y="18810"/>
                    <a:pt x="17613" y="18849"/>
                    <a:pt x="17887" y="18849"/>
                  </a:cubicBezTo>
                  <a:cubicBezTo>
                    <a:pt x="21565" y="18849"/>
                    <a:pt x="20641" y="11807"/>
                    <a:pt x="17320" y="9820"/>
                  </a:cubicBezTo>
                  <a:cubicBezTo>
                    <a:pt x="19888" y="8152"/>
                    <a:pt x="17720" y="4383"/>
                    <a:pt x="14618" y="4183"/>
                  </a:cubicBezTo>
                  <a:cubicBezTo>
                    <a:pt x="17232" y="2015"/>
                    <a:pt x="11164" y="0"/>
                    <a:pt x="8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325200" y="3002300"/>
              <a:ext cx="159025" cy="97875"/>
            </a:xfrm>
            <a:custGeom>
              <a:avLst/>
              <a:gdLst/>
              <a:ahLst/>
              <a:cxnLst/>
              <a:rect l="l" t="t" r="r" b="b"/>
              <a:pathLst>
                <a:path w="6361" h="3915" extrusionOk="0">
                  <a:moveTo>
                    <a:pt x="3096" y="1"/>
                  </a:moveTo>
                  <a:cubicBezTo>
                    <a:pt x="1186" y="1"/>
                    <a:pt x="0" y="1797"/>
                    <a:pt x="1324" y="3915"/>
                  </a:cubicBezTo>
                  <a:cubicBezTo>
                    <a:pt x="1324" y="3915"/>
                    <a:pt x="1461" y="1532"/>
                    <a:pt x="5111" y="1532"/>
                  </a:cubicBezTo>
                  <a:cubicBezTo>
                    <a:pt x="5489" y="1532"/>
                    <a:pt x="5904" y="1557"/>
                    <a:pt x="6361" y="1613"/>
                  </a:cubicBezTo>
                  <a:cubicBezTo>
                    <a:pt x="5242" y="472"/>
                    <a:pt x="4074" y="1"/>
                    <a:pt x="3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3383425" y="2943375"/>
              <a:ext cx="59225" cy="136800"/>
            </a:xfrm>
            <a:custGeom>
              <a:avLst/>
              <a:gdLst/>
              <a:ahLst/>
              <a:cxnLst/>
              <a:rect l="l" t="t" r="r" b="b"/>
              <a:pathLst>
                <a:path w="2369" h="5472" extrusionOk="0">
                  <a:moveTo>
                    <a:pt x="1168" y="1"/>
                  </a:moveTo>
                  <a:cubicBezTo>
                    <a:pt x="534" y="1"/>
                    <a:pt x="0" y="1235"/>
                    <a:pt x="0" y="2736"/>
                  </a:cubicBezTo>
                  <a:cubicBezTo>
                    <a:pt x="0" y="4237"/>
                    <a:pt x="534" y="5471"/>
                    <a:pt x="1168" y="5471"/>
                  </a:cubicBezTo>
                  <a:cubicBezTo>
                    <a:pt x="1835" y="5471"/>
                    <a:pt x="2369" y="4237"/>
                    <a:pt x="2369" y="2736"/>
                  </a:cubicBezTo>
                  <a:cubicBezTo>
                    <a:pt x="2369" y="1235"/>
                    <a:pt x="1835" y="1"/>
                    <a:pt x="1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4356625" y="3146850"/>
              <a:ext cx="175975" cy="141925"/>
            </a:xfrm>
            <a:custGeom>
              <a:avLst/>
              <a:gdLst/>
              <a:ahLst/>
              <a:cxnLst/>
              <a:rect l="l" t="t" r="r" b="b"/>
              <a:pathLst>
                <a:path w="7039" h="5677" extrusionOk="0">
                  <a:moveTo>
                    <a:pt x="167" y="1"/>
                  </a:moveTo>
                  <a:cubicBezTo>
                    <a:pt x="67" y="468"/>
                    <a:pt x="0" y="935"/>
                    <a:pt x="33" y="1435"/>
                  </a:cubicBezTo>
                  <a:cubicBezTo>
                    <a:pt x="33" y="1902"/>
                    <a:pt x="134" y="2403"/>
                    <a:pt x="434" y="2803"/>
                  </a:cubicBezTo>
                  <a:cubicBezTo>
                    <a:pt x="567" y="3036"/>
                    <a:pt x="801" y="3170"/>
                    <a:pt x="1001" y="3303"/>
                  </a:cubicBezTo>
                  <a:cubicBezTo>
                    <a:pt x="1219" y="3358"/>
                    <a:pt x="1414" y="3412"/>
                    <a:pt x="1624" y="3412"/>
                  </a:cubicBezTo>
                  <a:cubicBezTo>
                    <a:pt x="1671" y="3412"/>
                    <a:pt x="1719" y="3410"/>
                    <a:pt x="1768" y="3403"/>
                  </a:cubicBezTo>
                  <a:cubicBezTo>
                    <a:pt x="2196" y="3373"/>
                    <a:pt x="2623" y="3230"/>
                    <a:pt x="3051" y="3053"/>
                  </a:cubicBezTo>
                  <a:lnTo>
                    <a:pt x="3051" y="3053"/>
                  </a:lnTo>
                  <a:cubicBezTo>
                    <a:pt x="3113" y="3519"/>
                    <a:pt x="3185" y="4007"/>
                    <a:pt x="3369" y="4437"/>
                  </a:cubicBezTo>
                  <a:cubicBezTo>
                    <a:pt x="3569" y="4904"/>
                    <a:pt x="3936" y="5338"/>
                    <a:pt x="4437" y="5538"/>
                  </a:cubicBezTo>
                  <a:cubicBezTo>
                    <a:pt x="4660" y="5634"/>
                    <a:pt x="4905" y="5676"/>
                    <a:pt x="5152" y="5676"/>
                  </a:cubicBezTo>
                  <a:cubicBezTo>
                    <a:pt x="5422" y="5676"/>
                    <a:pt x="5694" y="5625"/>
                    <a:pt x="5938" y="5538"/>
                  </a:cubicBezTo>
                  <a:cubicBezTo>
                    <a:pt x="6405" y="5305"/>
                    <a:pt x="6805" y="4971"/>
                    <a:pt x="7038" y="4504"/>
                  </a:cubicBezTo>
                  <a:lnTo>
                    <a:pt x="7038" y="4504"/>
                  </a:lnTo>
                  <a:cubicBezTo>
                    <a:pt x="6772" y="4971"/>
                    <a:pt x="6371" y="5271"/>
                    <a:pt x="5904" y="5438"/>
                  </a:cubicBezTo>
                  <a:cubicBezTo>
                    <a:pt x="5671" y="5522"/>
                    <a:pt x="5421" y="5572"/>
                    <a:pt x="5175" y="5572"/>
                  </a:cubicBezTo>
                  <a:cubicBezTo>
                    <a:pt x="4929" y="5572"/>
                    <a:pt x="4687" y="5522"/>
                    <a:pt x="4470" y="5405"/>
                  </a:cubicBezTo>
                  <a:cubicBezTo>
                    <a:pt x="4036" y="5205"/>
                    <a:pt x="3703" y="4804"/>
                    <a:pt x="3536" y="4371"/>
                  </a:cubicBezTo>
                  <a:cubicBezTo>
                    <a:pt x="3336" y="3937"/>
                    <a:pt x="3269" y="3437"/>
                    <a:pt x="3202" y="2936"/>
                  </a:cubicBezTo>
                  <a:lnTo>
                    <a:pt x="3202" y="2803"/>
                  </a:lnTo>
                  <a:lnTo>
                    <a:pt x="3069" y="2870"/>
                  </a:lnTo>
                  <a:cubicBezTo>
                    <a:pt x="2669" y="3070"/>
                    <a:pt x="2202" y="3203"/>
                    <a:pt x="1735" y="3237"/>
                  </a:cubicBezTo>
                  <a:cubicBezTo>
                    <a:pt x="1676" y="3245"/>
                    <a:pt x="1620" y="3249"/>
                    <a:pt x="1565" y="3249"/>
                  </a:cubicBezTo>
                  <a:cubicBezTo>
                    <a:pt x="1399" y="3249"/>
                    <a:pt x="1243" y="3212"/>
                    <a:pt x="1068" y="3137"/>
                  </a:cubicBezTo>
                  <a:cubicBezTo>
                    <a:pt x="867" y="3036"/>
                    <a:pt x="667" y="2936"/>
                    <a:pt x="534" y="2736"/>
                  </a:cubicBezTo>
                  <a:cubicBezTo>
                    <a:pt x="267" y="2369"/>
                    <a:pt x="134" y="1902"/>
                    <a:pt x="100" y="1435"/>
                  </a:cubicBezTo>
                  <a:cubicBezTo>
                    <a:pt x="67" y="935"/>
                    <a:pt x="100" y="468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4456675" y="3097350"/>
              <a:ext cx="88425" cy="58700"/>
            </a:xfrm>
            <a:custGeom>
              <a:avLst/>
              <a:gdLst/>
              <a:ahLst/>
              <a:cxnLst/>
              <a:rect l="l" t="t" r="r" b="b"/>
              <a:pathLst>
                <a:path w="3537" h="2348" extrusionOk="0">
                  <a:moveTo>
                    <a:pt x="897" y="0"/>
                  </a:moveTo>
                  <a:cubicBezTo>
                    <a:pt x="589" y="0"/>
                    <a:pt x="276" y="38"/>
                    <a:pt x="1" y="113"/>
                  </a:cubicBezTo>
                  <a:cubicBezTo>
                    <a:pt x="167" y="99"/>
                    <a:pt x="333" y="91"/>
                    <a:pt x="496" y="91"/>
                  </a:cubicBezTo>
                  <a:cubicBezTo>
                    <a:pt x="727" y="91"/>
                    <a:pt x="954" y="107"/>
                    <a:pt x="1168" y="146"/>
                  </a:cubicBezTo>
                  <a:cubicBezTo>
                    <a:pt x="1569" y="213"/>
                    <a:pt x="1969" y="280"/>
                    <a:pt x="2303" y="480"/>
                  </a:cubicBezTo>
                  <a:cubicBezTo>
                    <a:pt x="2670" y="647"/>
                    <a:pt x="2936" y="914"/>
                    <a:pt x="3137" y="1247"/>
                  </a:cubicBezTo>
                  <a:cubicBezTo>
                    <a:pt x="3370" y="1581"/>
                    <a:pt x="3437" y="1948"/>
                    <a:pt x="3537" y="2348"/>
                  </a:cubicBezTo>
                  <a:cubicBezTo>
                    <a:pt x="3503" y="1948"/>
                    <a:pt x="3470" y="1547"/>
                    <a:pt x="3270" y="1180"/>
                  </a:cubicBezTo>
                  <a:cubicBezTo>
                    <a:pt x="3070" y="813"/>
                    <a:pt x="2770" y="513"/>
                    <a:pt x="2403" y="313"/>
                  </a:cubicBezTo>
                  <a:cubicBezTo>
                    <a:pt x="2002" y="146"/>
                    <a:pt x="1602" y="46"/>
                    <a:pt x="1202" y="13"/>
                  </a:cubicBezTo>
                  <a:cubicBezTo>
                    <a:pt x="1102" y="5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4598450" y="3220250"/>
              <a:ext cx="30050" cy="54225"/>
            </a:xfrm>
            <a:custGeom>
              <a:avLst/>
              <a:gdLst/>
              <a:ahLst/>
              <a:cxnLst/>
              <a:rect l="l" t="t" r="r" b="b"/>
              <a:pathLst>
                <a:path w="1202" h="2169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100"/>
                    <a:pt x="401" y="234"/>
                    <a:pt x="534" y="401"/>
                  </a:cubicBezTo>
                  <a:cubicBezTo>
                    <a:pt x="701" y="534"/>
                    <a:pt x="835" y="701"/>
                    <a:pt x="901" y="901"/>
                  </a:cubicBezTo>
                  <a:cubicBezTo>
                    <a:pt x="1001" y="1101"/>
                    <a:pt x="1035" y="1301"/>
                    <a:pt x="1035" y="1501"/>
                  </a:cubicBezTo>
                  <a:cubicBezTo>
                    <a:pt x="1035" y="1735"/>
                    <a:pt x="968" y="1935"/>
                    <a:pt x="901" y="2169"/>
                  </a:cubicBezTo>
                  <a:cubicBezTo>
                    <a:pt x="968" y="2069"/>
                    <a:pt x="1035" y="1968"/>
                    <a:pt x="1068" y="1868"/>
                  </a:cubicBezTo>
                  <a:cubicBezTo>
                    <a:pt x="1101" y="1735"/>
                    <a:pt x="1135" y="1635"/>
                    <a:pt x="1168" y="1535"/>
                  </a:cubicBezTo>
                  <a:cubicBezTo>
                    <a:pt x="1202" y="1301"/>
                    <a:pt x="1168" y="1034"/>
                    <a:pt x="1068" y="834"/>
                  </a:cubicBezTo>
                  <a:cubicBezTo>
                    <a:pt x="868" y="401"/>
                    <a:pt x="468" y="10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4382475" y="3287800"/>
              <a:ext cx="31700" cy="89250"/>
            </a:xfrm>
            <a:custGeom>
              <a:avLst/>
              <a:gdLst/>
              <a:ahLst/>
              <a:cxnLst/>
              <a:rect l="l" t="t" r="r" b="b"/>
              <a:pathLst>
                <a:path w="1268" h="3570" extrusionOk="0">
                  <a:moveTo>
                    <a:pt x="567" y="0"/>
                  </a:moveTo>
                  <a:lnTo>
                    <a:pt x="567" y="0"/>
                  </a:lnTo>
                  <a:cubicBezTo>
                    <a:pt x="200" y="634"/>
                    <a:pt x="0" y="1335"/>
                    <a:pt x="0" y="2035"/>
                  </a:cubicBezTo>
                  <a:cubicBezTo>
                    <a:pt x="0" y="2402"/>
                    <a:pt x="67" y="2802"/>
                    <a:pt x="300" y="3103"/>
                  </a:cubicBezTo>
                  <a:cubicBezTo>
                    <a:pt x="567" y="3403"/>
                    <a:pt x="934" y="3536"/>
                    <a:pt x="1268" y="3570"/>
                  </a:cubicBezTo>
                  <a:cubicBezTo>
                    <a:pt x="934" y="3436"/>
                    <a:pt x="601" y="3303"/>
                    <a:pt x="434" y="3002"/>
                  </a:cubicBezTo>
                  <a:cubicBezTo>
                    <a:pt x="234" y="2736"/>
                    <a:pt x="167" y="2402"/>
                    <a:pt x="167" y="2035"/>
                  </a:cubicBezTo>
                  <a:cubicBezTo>
                    <a:pt x="167" y="1702"/>
                    <a:pt x="200" y="1368"/>
                    <a:pt x="300" y="1001"/>
                  </a:cubicBezTo>
                  <a:cubicBezTo>
                    <a:pt x="367" y="667"/>
                    <a:pt x="467" y="334"/>
                    <a:pt x="5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643475" y="3354500"/>
              <a:ext cx="30900" cy="91775"/>
            </a:xfrm>
            <a:custGeom>
              <a:avLst/>
              <a:gdLst/>
              <a:ahLst/>
              <a:cxnLst/>
              <a:rect l="l" t="t" r="r" b="b"/>
              <a:pathLst>
                <a:path w="1236" h="3671" extrusionOk="0">
                  <a:moveTo>
                    <a:pt x="1" y="1"/>
                  </a:moveTo>
                  <a:cubicBezTo>
                    <a:pt x="201" y="268"/>
                    <a:pt x="368" y="535"/>
                    <a:pt x="535" y="835"/>
                  </a:cubicBezTo>
                  <a:cubicBezTo>
                    <a:pt x="701" y="1135"/>
                    <a:pt x="835" y="1435"/>
                    <a:pt x="935" y="1735"/>
                  </a:cubicBezTo>
                  <a:cubicBezTo>
                    <a:pt x="1035" y="2069"/>
                    <a:pt x="1102" y="2369"/>
                    <a:pt x="1102" y="2703"/>
                  </a:cubicBezTo>
                  <a:cubicBezTo>
                    <a:pt x="1102" y="3036"/>
                    <a:pt x="1035" y="3370"/>
                    <a:pt x="902" y="3670"/>
                  </a:cubicBezTo>
                  <a:cubicBezTo>
                    <a:pt x="1102" y="3403"/>
                    <a:pt x="1202" y="3070"/>
                    <a:pt x="1235" y="2703"/>
                  </a:cubicBezTo>
                  <a:cubicBezTo>
                    <a:pt x="1235" y="2369"/>
                    <a:pt x="1202" y="2036"/>
                    <a:pt x="1102" y="1702"/>
                  </a:cubicBezTo>
                  <a:cubicBezTo>
                    <a:pt x="868" y="1035"/>
                    <a:pt x="501" y="46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441675" y="3400375"/>
              <a:ext cx="59225" cy="122625"/>
            </a:xfrm>
            <a:custGeom>
              <a:avLst/>
              <a:gdLst/>
              <a:ahLst/>
              <a:cxnLst/>
              <a:rect l="l" t="t" r="r" b="b"/>
              <a:pathLst>
                <a:path w="2369" h="4905" extrusionOk="0">
                  <a:moveTo>
                    <a:pt x="601" y="1"/>
                  </a:moveTo>
                  <a:lnTo>
                    <a:pt x="601" y="1"/>
                  </a:lnTo>
                  <a:cubicBezTo>
                    <a:pt x="367" y="468"/>
                    <a:pt x="201" y="935"/>
                    <a:pt x="101" y="1468"/>
                  </a:cubicBezTo>
                  <a:cubicBezTo>
                    <a:pt x="1" y="1969"/>
                    <a:pt x="1" y="2502"/>
                    <a:pt x="101" y="3003"/>
                  </a:cubicBezTo>
                  <a:cubicBezTo>
                    <a:pt x="234" y="3503"/>
                    <a:pt x="534" y="4003"/>
                    <a:pt x="935" y="4304"/>
                  </a:cubicBezTo>
                  <a:cubicBezTo>
                    <a:pt x="1335" y="4671"/>
                    <a:pt x="1869" y="4804"/>
                    <a:pt x="2369" y="4904"/>
                  </a:cubicBezTo>
                  <a:cubicBezTo>
                    <a:pt x="1869" y="4737"/>
                    <a:pt x="1402" y="4570"/>
                    <a:pt x="1035" y="4204"/>
                  </a:cubicBezTo>
                  <a:cubicBezTo>
                    <a:pt x="668" y="3870"/>
                    <a:pt x="401" y="3436"/>
                    <a:pt x="267" y="2969"/>
                  </a:cubicBezTo>
                  <a:cubicBezTo>
                    <a:pt x="167" y="2469"/>
                    <a:pt x="167" y="1969"/>
                    <a:pt x="234" y="1468"/>
                  </a:cubicBezTo>
                  <a:cubicBezTo>
                    <a:pt x="301" y="968"/>
                    <a:pt x="434" y="468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532575" y="3354500"/>
              <a:ext cx="32550" cy="85100"/>
            </a:xfrm>
            <a:custGeom>
              <a:avLst/>
              <a:gdLst/>
              <a:ahLst/>
              <a:cxnLst/>
              <a:rect l="l" t="t" r="r" b="b"/>
              <a:pathLst>
                <a:path w="1302" h="3404" extrusionOk="0">
                  <a:moveTo>
                    <a:pt x="0" y="1"/>
                  </a:moveTo>
                  <a:cubicBezTo>
                    <a:pt x="201" y="201"/>
                    <a:pt x="401" y="468"/>
                    <a:pt x="568" y="735"/>
                  </a:cubicBezTo>
                  <a:cubicBezTo>
                    <a:pt x="734" y="1002"/>
                    <a:pt x="868" y="1268"/>
                    <a:pt x="968" y="1569"/>
                  </a:cubicBezTo>
                  <a:cubicBezTo>
                    <a:pt x="1068" y="1836"/>
                    <a:pt x="1135" y="2169"/>
                    <a:pt x="1168" y="2469"/>
                  </a:cubicBezTo>
                  <a:cubicBezTo>
                    <a:pt x="1201" y="2770"/>
                    <a:pt x="1135" y="3103"/>
                    <a:pt x="1135" y="3403"/>
                  </a:cubicBezTo>
                  <a:cubicBezTo>
                    <a:pt x="1235" y="3103"/>
                    <a:pt x="1301" y="2803"/>
                    <a:pt x="1301" y="2469"/>
                  </a:cubicBezTo>
                  <a:cubicBezTo>
                    <a:pt x="1301" y="2136"/>
                    <a:pt x="1235" y="1802"/>
                    <a:pt x="1135" y="1502"/>
                  </a:cubicBezTo>
                  <a:cubicBezTo>
                    <a:pt x="934" y="902"/>
                    <a:pt x="534" y="33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563425" y="3273625"/>
              <a:ext cx="38400" cy="80900"/>
            </a:xfrm>
            <a:custGeom>
              <a:avLst/>
              <a:gdLst/>
              <a:ahLst/>
              <a:cxnLst/>
              <a:rect l="l" t="t" r="r" b="b"/>
              <a:pathLst>
                <a:path w="1536" h="3236" extrusionOk="0">
                  <a:moveTo>
                    <a:pt x="1" y="0"/>
                  </a:moveTo>
                  <a:lnTo>
                    <a:pt x="1" y="0"/>
                  </a:lnTo>
                  <a:cubicBezTo>
                    <a:pt x="568" y="300"/>
                    <a:pt x="1001" y="801"/>
                    <a:pt x="1202" y="1368"/>
                  </a:cubicBezTo>
                  <a:cubicBezTo>
                    <a:pt x="1335" y="1668"/>
                    <a:pt x="1368" y="1968"/>
                    <a:pt x="1402" y="2269"/>
                  </a:cubicBezTo>
                  <a:cubicBezTo>
                    <a:pt x="1435" y="2435"/>
                    <a:pt x="1435" y="2602"/>
                    <a:pt x="1435" y="2736"/>
                  </a:cubicBezTo>
                  <a:cubicBezTo>
                    <a:pt x="1435" y="2902"/>
                    <a:pt x="1402" y="3069"/>
                    <a:pt x="1402" y="3236"/>
                  </a:cubicBezTo>
                  <a:cubicBezTo>
                    <a:pt x="1468" y="3069"/>
                    <a:pt x="1502" y="2902"/>
                    <a:pt x="1502" y="2736"/>
                  </a:cubicBezTo>
                  <a:cubicBezTo>
                    <a:pt x="1535" y="2602"/>
                    <a:pt x="1535" y="2435"/>
                    <a:pt x="1535" y="2269"/>
                  </a:cubicBezTo>
                  <a:cubicBezTo>
                    <a:pt x="1535" y="1935"/>
                    <a:pt x="1468" y="1601"/>
                    <a:pt x="1368" y="1301"/>
                  </a:cubicBezTo>
                  <a:cubicBezTo>
                    <a:pt x="1235" y="1001"/>
                    <a:pt x="1068" y="701"/>
                    <a:pt x="835" y="501"/>
                  </a:cubicBezTo>
                  <a:cubicBezTo>
                    <a:pt x="601" y="267"/>
                    <a:pt x="301" y="6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90800" y="3080150"/>
              <a:ext cx="23375" cy="66725"/>
            </a:xfrm>
            <a:custGeom>
              <a:avLst/>
              <a:gdLst/>
              <a:ahLst/>
              <a:cxnLst/>
              <a:rect l="l" t="t" r="r" b="b"/>
              <a:pathLst>
                <a:path w="935" h="26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1" y="434"/>
                    <a:pt x="1" y="934"/>
                    <a:pt x="67" y="1468"/>
                  </a:cubicBezTo>
                  <a:cubicBezTo>
                    <a:pt x="101" y="1702"/>
                    <a:pt x="201" y="1968"/>
                    <a:pt x="368" y="2169"/>
                  </a:cubicBezTo>
                  <a:cubicBezTo>
                    <a:pt x="501" y="2402"/>
                    <a:pt x="735" y="2536"/>
                    <a:pt x="935" y="2669"/>
                  </a:cubicBezTo>
                  <a:cubicBezTo>
                    <a:pt x="768" y="2469"/>
                    <a:pt x="568" y="2302"/>
                    <a:pt x="468" y="2102"/>
                  </a:cubicBezTo>
                  <a:cubicBezTo>
                    <a:pt x="368" y="1902"/>
                    <a:pt x="268" y="1668"/>
                    <a:pt x="234" y="1435"/>
                  </a:cubicBezTo>
                  <a:cubicBezTo>
                    <a:pt x="201" y="1201"/>
                    <a:pt x="201" y="968"/>
                    <a:pt x="234" y="701"/>
                  </a:cubicBezTo>
                  <a:cubicBezTo>
                    <a:pt x="234" y="467"/>
                    <a:pt x="268" y="234"/>
                    <a:pt x="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263225" y="2980075"/>
              <a:ext cx="40875" cy="62575"/>
            </a:xfrm>
            <a:custGeom>
              <a:avLst/>
              <a:gdLst/>
              <a:ahLst/>
              <a:cxnLst/>
              <a:rect l="l" t="t" r="r" b="b"/>
              <a:pathLst>
                <a:path w="1635" h="2503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534"/>
                    <a:pt x="100" y="1068"/>
                    <a:pt x="367" y="1568"/>
                  </a:cubicBezTo>
                  <a:cubicBezTo>
                    <a:pt x="500" y="1802"/>
                    <a:pt x="667" y="2035"/>
                    <a:pt x="901" y="2202"/>
                  </a:cubicBezTo>
                  <a:cubicBezTo>
                    <a:pt x="1101" y="2369"/>
                    <a:pt x="1368" y="2469"/>
                    <a:pt x="1635" y="2502"/>
                  </a:cubicBezTo>
                  <a:cubicBezTo>
                    <a:pt x="1401" y="2402"/>
                    <a:pt x="1168" y="2269"/>
                    <a:pt x="967" y="2102"/>
                  </a:cubicBezTo>
                  <a:cubicBezTo>
                    <a:pt x="801" y="1935"/>
                    <a:pt x="634" y="1735"/>
                    <a:pt x="500" y="1502"/>
                  </a:cubicBezTo>
                  <a:cubicBezTo>
                    <a:pt x="367" y="1268"/>
                    <a:pt x="300" y="1001"/>
                    <a:pt x="234" y="768"/>
                  </a:cubicBezTo>
                  <a:cubicBezTo>
                    <a:pt x="167" y="501"/>
                    <a:pt x="100" y="267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432500" y="2901675"/>
              <a:ext cx="25875" cy="77600"/>
            </a:xfrm>
            <a:custGeom>
              <a:avLst/>
              <a:gdLst/>
              <a:ahLst/>
              <a:cxnLst/>
              <a:rect l="l" t="t" r="r" b="b"/>
              <a:pathLst>
                <a:path w="1035" h="3104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501"/>
                    <a:pt x="468" y="1002"/>
                    <a:pt x="634" y="1502"/>
                  </a:cubicBezTo>
                  <a:cubicBezTo>
                    <a:pt x="734" y="1769"/>
                    <a:pt x="801" y="2036"/>
                    <a:pt x="868" y="2269"/>
                  </a:cubicBezTo>
                  <a:cubicBezTo>
                    <a:pt x="935" y="2536"/>
                    <a:pt x="935" y="2803"/>
                    <a:pt x="968" y="3103"/>
                  </a:cubicBezTo>
                  <a:cubicBezTo>
                    <a:pt x="1001" y="2836"/>
                    <a:pt x="1035" y="2536"/>
                    <a:pt x="1001" y="2269"/>
                  </a:cubicBezTo>
                  <a:cubicBezTo>
                    <a:pt x="968" y="2002"/>
                    <a:pt x="901" y="1702"/>
                    <a:pt x="801" y="1435"/>
                  </a:cubicBezTo>
                  <a:cubicBezTo>
                    <a:pt x="634" y="935"/>
                    <a:pt x="368" y="435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72525" y="2832475"/>
              <a:ext cx="35050" cy="58400"/>
            </a:xfrm>
            <a:custGeom>
              <a:avLst/>
              <a:gdLst/>
              <a:ahLst/>
              <a:cxnLst/>
              <a:rect l="l" t="t" r="r" b="b"/>
              <a:pathLst>
                <a:path w="1402" h="2336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100"/>
                    <a:pt x="468" y="200"/>
                    <a:pt x="635" y="367"/>
                  </a:cubicBezTo>
                  <a:cubicBezTo>
                    <a:pt x="835" y="501"/>
                    <a:pt x="1001" y="701"/>
                    <a:pt x="1102" y="901"/>
                  </a:cubicBezTo>
                  <a:cubicBezTo>
                    <a:pt x="1202" y="1101"/>
                    <a:pt x="1235" y="1368"/>
                    <a:pt x="1235" y="1601"/>
                  </a:cubicBezTo>
                  <a:cubicBezTo>
                    <a:pt x="1235" y="1735"/>
                    <a:pt x="1202" y="1835"/>
                    <a:pt x="1202" y="1968"/>
                  </a:cubicBezTo>
                  <a:cubicBezTo>
                    <a:pt x="1168" y="2102"/>
                    <a:pt x="1135" y="2202"/>
                    <a:pt x="1135" y="2335"/>
                  </a:cubicBezTo>
                  <a:cubicBezTo>
                    <a:pt x="1168" y="2235"/>
                    <a:pt x="1235" y="2102"/>
                    <a:pt x="1268" y="1968"/>
                  </a:cubicBezTo>
                  <a:cubicBezTo>
                    <a:pt x="1302" y="1868"/>
                    <a:pt x="1335" y="1735"/>
                    <a:pt x="1368" y="1601"/>
                  </a:cubicBezTo>
                  <a:cubicBezTo>
                    <a:pt x="1402" y="1335"/>
                    <a:pt x="1368" y="1068"/>
                    <a:pt x="1235" y="834"/>
                  </a:cubicBezTo>
                  <a:cubicBezTo>
                    <a:pt x="1001" y="334"/>
                    <a:pt x="501" y="3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240700" y="2832475"/>
              <a:ext cx="34225" cy="69225"/>
            </a:xfrm>
            <a:custGeom>
              <a:avLst/>
              <a:gdLst/>
              <a:ahLst/>
              <a:cxnLst/>
              <a:rect l="l" t="t" r="r" b="b"/>
              <a:pathLst>
                <a:path w="1369" h="2769" extrusionOk="0">
                  <a:moveTo>
                    <a:pt x="367" y="0"/>
                  </a:moveTo>
                  <a:lnTo>
                    <a:pt x="367" y="0"/>
                  </a:lnTo>
                  <a:cubicBezTo>
                    <a:pt x="201" y="200"/>
                    <a:pt x="67" y="467"/>
                    <a:pt x="34" y="768"/>
                  </a:cubicBezTo>
                  <a:cubicBezTo>
                    <a:pt x="0" y="1068"/>
                    <a:pt x="67" y="1335"/>
                    <a:pt x="167" y="1601"/>
                  </a:cubicBezTo>
                  <a:cubicBezTo>
                    <a:pt x="301" y="1902"/>
                    <a:pt x="467" y="2102"/>
                    <a:pt x="668" y="2302"/>
                  </a:cubicBezTo>
                  <a:cubicBezTo>
                    <a:pt x="801" y="2402"/>
                    <a:pt x="901" y="2502"/>
                    <a:pt x="1001" y="2569"/>
                  </a:cubicBezTo>
                  <a:cubicBezTo>
                    <a:pt x="1135" y="2636"/>
                    <a:pt x="1235" y="2702"/>
                    <a:pt x="1368" y="2769"/>
                  </a:cubicBezTo>
                  <a:cubicBezTo>
                    <a:pt x="1168" y="2602"/>
                    <a:pt x="968" y="2402"/>
                    <a:pt x="768" y="2202"/>
                  </a:cubicBezTo>
                  <a:cubicBezTo>
                    <a:pt x="601" y="2002"/>
                    <a:pt x="434" y="1802"/>
                    <a:pt x="334" y="1535"/>
                  </a:cubicBezTo>
                  <a:cubicBezTo>
                    <a:pt x="101" y="1068"/>
                    <a:pt x="134" y="501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44100" y="2867500"/>
              <a:ext cx="27550" cy="88425"/>
            </a:xfrm>
            <a:custGeom>
              <a:avLst/>
              <a:gdLst/>
              <a:ahLst/>
              <a:cxnLst/>
              <a:rect l="l" t="t" r="r" b="b"/>
              <a:pathLst>
                <a:path w="1102" h="3537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267"/>
                    <a:pt x="368" y="534"/>
                    <a:pt x="501" y="801"/>
                  </a:cubicBezTo>
                  <a:cubicBezTo>
                    <a:pt x="635" y="1101"/>
                    <a:pt x="768" y="1368"/>
                    <a:pt x="835" y="1702"/>
                  </a:cubicBezTo>
                  <a:cubicBezTo>
                    <a:pt x="935" y="2002"/>
                    <a:pt x="935" y="2302"/>
                    <a:pt x="935" y="2636"/>
                  </a:cubicBezTo>
                  <a:cubicBezTo>
                    <a:pt x="901" y="2936"/>
                    <a:pt x="801" y="3236"/>
                    <a:pt x="668" y="3536"/>
                  </a:cubicBezTo>
                  <a:cubicBezTo>
                    <a:pt x="835" y="3269"/>
                    <a:pt x="1001" y="2969"/>
                    <a:pt x="1068" y="2636"/>
                  </a:cubicBezTo>
                  <a:cubicBezTo>
                    <a:pt x="1102" y="2302"/>
                    <a:pt x="1102" y="1968"/>
                    <a:pt x="1035" y="1635"/>
                  </a:cubicBezTo>
                  <a:cubicBezTo>
                    <a:pt x="835" y="1001"/>
                    <a:pt x="501" y="434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484200" y="2943375"/>
              <a:ext cx="7525" cy="59250"/>
            </a:xfrm>
            <a:custGeom>
              <a:avLst/>
              <a:gdLst/>
              <a:ahLst/>
              <a:cxnLst/>
              <a:rect l="l" t="t" r="r" b="b"/>
              <a:pathLst>
                <a:path w="301" h="2370" extrusionOk="0">
                  <a:moveTo>
                    <a:pt x="168" y="1"/>
                  </a:moveTo>
                  <a:cubicBezTo>
                    <a:pt x="134" y="401"/>
                    <a:pt x="168" y="801"/>
                    <a:pt x="134" y="1202"/>
                  </a:cubicBezTo>
                  <a:cubicBezTo>
                    <a:pt x="134" y="1368"/>
                    <a:pt x="101" y="1569"/>
                    <a:pt x="101" y="1769"/>
                  </a:cubicBezTo>
                  <a:cubicBezTo>
                    <a:pt x="67" y="1969"/>
                    <a:pt x="34" y="2169"/>
                    <a:pt x="1" y="2369"/>
                  </a:cubicBezTo>
                  <a:cubicBezTo>
                    <a:pt x="101" y="2202"/>
                    <a:pt x="168" y="2002"/>
                    <a:pt x="234" y="1802"/>
                  </a:cubicBezTo>
                  <a:cubicBezTo>
                    <a:pt x="268" y="1602"/>
                    <a:pt x="301" y="1402"/>
                    <a:pt x="301" y="1202"/>
                  </a:cubicBezTo>
                  <a:cubicBezTo>
                    <a:pt x="301" y="801"/>
                    <a:pt x="301" y="401"/>
                    <a:pt x="168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4255700" y="3070975"/>
              <a:ext cx="29225" cy="40875"/>
            </a:xfrm>
            <a:custGeom>
              <a:avLst/>
              <a:gdLst/>
              <a:ahLst/>
              <a:cxnLst/>
              <a:rect l="l" t="t" r="r" b="b"/>
              <a:pathLst>
                <a:path w="1169" h="1635" extrusionOk="0">
                  <a:moveTo>
                    <a:pt x="368" y="0"/>
                  </a:moveTo>
                  <a:lnTo>
                    <a:pt x="368" y="0"/>
                  </a:lnTo>
                  <a:cubicBezTo>
                    <a:pt x="201" y="101"/>
                    <a:pt x="68" y="267"/>
                    <a:pt x="34" y="467"/>
                  </a:cubicBezTo>
                  <a:cubicBezTo>
                    <a:pt x="1" y="668"/>
                    <a:pt x="68" y="868"/>
                    <a:pt x="201" y="1035"/>
                  </a:cubicBezTo>
                  <a:cubicBezTo>
                    <a:pt x="334" y="1201"/>
                    <a:pt x="468" y="1301"/>
                    <a:pt x="635" y="1401"/>
                  </a:cubicBezTo>
                  <a:cubicBezTo>
                    <a:pt x="801" y="1502"/>
                    <a:pt x="968" y="1568"/>
                    <a:pt x="1168" y="1635"/>
                  </a:cubicBezTo>
                  <a:cubicBezTo>
                    <a:pt x="868" y="1401"/>
                    <a:pt x="535" y="1201"/>
                    <a:pt x="334" y="934"/>
                  </a:cubicBezTo>
                  <a:cubicBezTo>
                    <a:pt x="234" y="801"/>
                    <a:pt x="168" y="634"/>
                    <a:pt x="168" y="467"/>
                  </a:cubicBezTo>
                  <a:cubicBezTo>
                    <a:pt x="168" y="301"/>
                    <a:pt x="234" y="134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3560225" y="3251100"/>
              <a:ext cx="339425" cy="341100"/>
            </a:xfrm>
            <a:custGeom>
              <a:avLst/>
              <a:gdLst/>
              <a:ahLst/>
              <a:cxnLst/>
              <a:rect l="l" t="t" r="r" b="b"/>
              <a:pathLst>
                <a:path w="13577" h="13644" extrusionOk="0">
                  <a:moveTo>
                    <a:pt x="3970" y="1"/>
                  </a:moveTo>
                  <a:lnTo>
                    <a:pt x="0" y="2502"/>
                  </a:lnTo>
                  <a:lnTo>
                    <a:pt x="5637" y="13644"/>
                  </a:lnTo>
                  <a:lnTo>
                    <a:pt x="13576" y="9174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3573550" y="3274450"/>
              <a:ext cx="110100" cy="65075"/>
            </a:xfrm>
            <a:custGeom>
              <a:avLst/>
              <a:gdLst/>
              <a:ahLst/>
              <a:cxnLst/>
              <a:rect l="l" t="t" r="r" b="b"/>
              <a:pathLst>
                <a:path w="4404" h="2603" extrusionOk="0">
                  <a:moveTo>
                    <a:pt x="4404" y="1"/>
                  </a:moveTo>
                  <a:lnTo>
                    <a:pt x="4404" y="1"/>
                  </a:lnTo>
                  <a:cubicBezTo>
                    <a:pt x="3637" y="368"/>
                    <a:pt x="2903" y="801"/>
                    <a:pt x="2136" y="1201"/>
                  </a:cubicBezTo>
                  <a:cubicBezTo>
                    <a:pt x="1435" y="1668"/>
                    <a:pt x="701" y="2102"/>
                    <a:pt x="1" y="2602"/>
                  </a:cubicBezTo>
                  <a:cubicBezTo>
                    <a:pt x="768" y="2236"/>
                    <a:pt x="1502" y="1802"/>
                    <a:pt x="2236" y="1368"/>
                  </a:cubicBezTo>
                  <a:cubicBezTo>
                    <a:pt x="2970" y="935"/>
                    <a:pt x="3703" y="501"/>
                    <a:pt x="4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701150" y="3271700"/>
              <a:ext cx="713250" cy="416350"/>
            </a:xfrm>
            <a:custGeom>
              <a:avLst/>
              <a:gdLst/>
              <a:ahLst/>
              <a:cxnLst/>
              <a:rect l="l" t="t" r="r" b="b"/>
              <a:pathLst>
                <a:path w="28530" h="16654" extrusionOk="0">
                  <a:moveTo>
                    <a:pt x="19526" y="1"/>
                  </a:moveTo>
                  <a:cubicBezTo>
                    <a:pt x="19256" y="1"/>
                    <a:pt x="18994" y="36"/>
                    <a:pt x="18747" y="111"/>
                  </a:cubicBezTo>
                  <a:cubicBezTo>
                    <a:pt x="15078" y="1178"/>
                    <a:pt x="7939" y="8350"/>
                    <a:pt x="7939" y="8350"/>
                  </a:cubicBezTo>
                  <a:lnTo>
                    <a:pt x="0" y="12820"/>
                  </a:lnTo>
                  <a:cubicBezTo>
                    <a:pt x="1412" y="15615"/>
                    <a:pt x="3279" y="16654"/>
                    <a:pt x="5511" y="16654"/>
                  </a:cubicBezTo>
                  <a:cubicBezTo>
                    <a:pt x="8714" y="16654"/>
                    <a:pt x="12670" y="14515"/>
                    <a:pt x="17113" y="12353"/>
                  </a:cubicBezTo>
                  <a:cubicBezTo>
                    <a:pt x="28530" y="6815"/>
                    <a:pt x="23264" y="1"/>
                    <a:pt x="19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3834575" y="3467925"/>
              <a:ext cx="85925" cy="65900"/>
            </a:xfrm>
            <a:custGeom>
              <a:avLst/>
              <a:gdLst/>
              <a:ahLst/>
              <a:cxnLst/>
              <a:rect l="l" t="t" r="r" b="b"/>
              <a:pathLst>
                <a:path w="3437" h="2636" extrusionOk="0">
                  <a:moveTo>
                    <a:pt x="3436" y="0"/>
                  </a:moveTo>
                  <a:lnTo>
                    <a:pt x="3436" y="0"/>
                  </a:lnTo>
                  <a:cubicBezTo>
                    <a:pt x="2803" y="401"/>
                    <a:pt x="2235" y="834"/>
                    <a:pt x="1668" y="1268"/>
                  </a:cubicBezTo>
                  <a:cubicBezTo>
                    <a:pt x="1101" y="1702"/>
                    <a:pt x="534" y="2135"/>
                    <a:pt x="1" y="2636"/>
                  </a:cubicBezTo>
                  <a:cubicBezTo>
                    <a:pt x="634" y="2269"/>
                    <a:pt x="1201" y="1835"/>
                    <a:pt x="1768" y="1401"/>
                  </a:cubicBezTo>
                  <a:cubicBezTo>
                    <a:pt x="2336" y="934"/>
                    <a:pt x="2903" y="501"/>
                    <a:pt x="3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1925725" y="4206775"/>
              <a:ext cx="3766875" cy="702200"/>
            </a:xfrm>
            <a:custGeom>
              <a:avLst/>
              <a:gdLst/>
              <a:ahLst/>
              <a:cxnLst/>
              <a:rect l="l" t="t" r="r" b="b"/>
              <a:pathLst>
                <a:path w="150675" h="28088" extrusionOk="0">
                  <a:moveTo>
                    <a:pt x="137765" y="1"/>
                  </a:moveTo>
                  <a:cubicBezTo>
                    <a:pt x="116316" y="4971"/>
                    <a:pt x="98871" y="6105"/>
                    <a:pt x="86729" y="6172"/>
                  </a:cubicBezTo>
                  <a:cubicBezTo>
                    <a:pt x="86200" y="6176"/>
                    <a:pt x="85679" y="6178"/>
                    <a:pt x="85167" y="6178"/>
                  </a:cubicBezTo>
                  <a:cubicBezTo>
                    <a:pt x="77093" y="6178"/>
                    <a:pt x="70986" y="5736"/>
                    <a:pt x="64201" y="5736"/>
                  </a:cubicBezTo>
                  <a:cubicBezTo>
                    <a:pt x="60038" y="5736"/>
                    <a:pt x="55620" y="5902"/>
                    <a:pt x="50336" y="6439"/>
                  </a:cubicBezTo>
                  <a:cubicBezTo>
                    <a:pt x="34224" y="8073"/>
                    <a:pt x="21315" y="12010"/>
                    <a:pt x="12909" y="15078"/>
                  </a:cubicBezTo>
                  <a:lnTo>
                    <a:pt x="12909" y="11176"/>
                  </a:lnTo>
                  <a:lnTo>
                    <a:pt x="0" y="15245"/>
                  </a:lnTo>
                  <a:lnTo>
                    <a:pt x="0" y="28088"/>
                  </a:lnTo>
                  <a:lnTo>
                    <a:pt x="150674" y="28088"/>
                  </a:lnTo>
                  <a:lnTo>
                    <a:pt x="150674" y="4638"/>
                  </a:lnTo>
                  <a:lnTo>
                    <a:pt x="137765" y="8374"/>
                  </a:lnTo>
                  <a:lnTo>
                    <a:pt x="137765" y="1"/>
                  </a:ln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925725" y="4824725"/>
              <a:ext cx="3766875" cy="84250"/>
            </a:xfrm>
            <a:custGeom>
              <a:avLst/>
              <a:gdLst/>
              <a:ahLst/>
              <a:cxnLst/>
              <a:rect l="l" t="t" r="r" b="b"/>
              <a:pathLst>
                <a:path w="150675" h="3370" extrusionOk="0">
                  <a:moveTo>
                    <a:pt x="0" y="1"/>
                  </a:moveTo>
                  <a:lnTo>
                    <a:pt x="0" y="3370"/>
                  </a:lnTo>
                  <a:lnTo>
                    <a:pt x="150674" y="3370"/>
                  </a:lnTo>
                  <a:lnTo>
                    <a:pt x="1506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45950" y="3884050"/>
              <a:ext cx="4175" cy="929025"/>
            </a:xfrm>
            <a:custGeom>
              <a:avLst/>
              <a:gdLst/>
              <a:ahLst/>
              <a:cxnLst/>
              <a:rect l="l" t="t" r="r" b="b"/>
              <a:pathLst>
                <a:path w="167" h="37161" extrusionOk="0">
                  <a:moveTo>
                    <a:pt x="100" y="1"/>
                  </a:moveTo>
                  <a:lnTo>
                    <a:pt x="34" y="4637"/>
                  </a:lnTo>
                  <a:lnTo>
                    <a:pt x="34" y="9307"/>
                  </a:lnTo>
                  <a:lnTo>
                    <a:pt x="0" y="18581"/>
                  </a:lnTo>
                  <a:lnTo>
                    <a:pt x="34" y="27887"/>
                  </a:lnTo>
                  <a:lnTo>
                    <a:pt x="34" y="32524"/>
                  </a:lnTo>
                  <a:lnTo>
                    <a:pt x="100" y="37161"/>
                  </a:lnTo>
                  <a:lnTo>
                    <a:pt x="134" y="32524"/>
                  </a:lnTo>
                  <a:lnTo>
                    <a:pt x="134" y="27887"/>
                  </a:lnTo>
                  <a:lnTo>
                    <a:pt x="167" y="18581"/>
                  </a:lnTo>
                  <a:lnTo>
                    <a:pt x="134" y="9307"/>
                  </a:lnTo>
                  <a:lnTo>
                    <a:pt x="134" y="463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367325" y="3884050"/>
              <a:ext cx="5050" cy="929025"/>
            </a:xfrm>
            <a:custGeom>
              <a:avLst/>
              <a:gdLst/>
              <a:ahLst/>
              <a:cxnLst/>
              <a:rect l="l" t="t" r="r" b="b"/>
              <a:pathLst>
                <a:path w="202" h="37161" extrusionOk="0">
                  <a:moveTo>
                    <a:pt x="101" y="1"/>
                  </a:moveTo>
                  <a:lnTo>
                    <a:pt x="68" y="4637"/>
                  </a:lnTo>
                  <a:lnTo>
                    <a:pt x="34" y="9307"/>
                  </a:lnTo>
                  <a:lnTo>
                    <a:pt x="1" y="18581"/>
                  </a:lnTo>
                  <a:lnTo>
                    <a:pt x="34" y="27887"/>
                  </a:lnTo>
                  <a:lnTo>
                    <a:pt x="68" y="32524"/>
                  </a:lnTo>
                  <a:lnTo>
                    <a:pt x="101" y="37161"/>
                  </a:lnTo>
                  <a:lnTo>
                    <a:pt x="134" y="32524"/>
                  </a:lnTo>
                  <a:lnTo>
                    <a:pt x="168" y="27887"/>
                  </a:lnTo>
                  <a:lnTo>
                    <a:pt x="201" y="18581"/>
                  </a:lnTo>
                  <a:lnTo>
                    <a:pt x="168" y="9307"/>
                  </a:lnTo>
                  <a:lnTo>
                    <a:pt x="134" y="46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12" name="Google Shape;1012;p34"/>
          <p:cNvSpPr txBox="1">
            <a:spLocks noGrp="1"/>
          </p:cNvSpPr>
          <p:nvPr>
            <p:ph type="title"/>
          </p:nvPr>
        </p:nvSpPr>
        <p:spPr>
          <a:xfrm>
            <a:off x="6057783" y="2169633"/>
            <a:ext cx="4388400" cy="97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/>
              <a:t>New words</a:t>
            </a:r>
            <a:endParaRPr b="0" dirty="0"/>
          </a:p>
        </p:txBody>
      </p:sp>
      <p:sp>
        <p:nvSpPr>
          <p:cNvPr id="1013" name="Google Shape;1013;p34"/>
          <p:cNvSpPr txBox="1">
            <a:spLocks noGrp="1"/>
          </p:cNvSpPr>
          <p:nvPr>
            <p:ph type="title" idx="2"/>
          </p:nvPr>
        </p:nvSpPr>
        <p:spPr>
          <a:xfrm>
            <a:off x="6057783" y="1093600"/>
            <a:ext cx="43884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/>
              <a:t>01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8677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comedy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hài</a:t>
            </a:r>
            <a:r>
              <a:rPr lang="en-US" sz="4800" dirty="0"/>
              <a:t> </a:t>
            </a:r>
            <a:r>
              <a:rPr lang="en-US" sz="4800" dirty="0" err="1"/>
              <a:t>kịch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98975" y="3130480"/>
            <a:ext cx="2807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kɒmədi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55ECA77-7497-70F7-4D45-0CA27E7C5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2" y="1641533"/>
            <a:ext cx="4956802" cy="40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medy">
            <a:hlinkClick r:id="" action="ppaction://media"/>
            <a:extLst>
              <a:ext uri="{FF2B5EF4-FFF2-40B4-BE49-F238E27FC236}">
                <a16:creationId xmlns:a16="http://schemas.microsoft.com/office/drawing/2014/main" id="{02406DEE-F5F9-AAC3-A518-AC5B0F186E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879" y="3225238"/>
            <a:ext cx="643524" cy="6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3759</TotalTime>
  <Words>2177</Words>
  <PresentationFormat>Widescreen</PresentationFormat>
  <Paragraphs>352</Paragraphs>
  <Slides>42</Slides>
  <Notes>39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2024-04-28T04:18:54Z</dcterms:modified>
</cp:coreProperties>
</file>