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20" autoAdjust="0"/>
    <p:restoredTop sz="94660"/>
  </p:normalViewPr>
  <p:slideViewPr>
    <p:cSldViewPr>
      <p:cViewPr varScale="1">
        <p:scale>
          <a:sx n="56" d="100"/>
          <a:sy n="56" d="100"/>
        </p:scale>
        <p:origin x="8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vi-VN" noProof="0"/>
              <a:t>Bấm &amp; sửa kiểu tiêu đề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vi-VN" noProof="0"/>
              <a:t>Bấm &amp; sửa kiểu phụ đề</a:t>
            </a:r>
            <a:endParaRPr lang="en-US" noProof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3108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23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77FC70-716C-40BF-B175-2B48BE74B56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7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C2E4C-EA64-47D3-9B59-88B32A0A311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5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7FBD0-78A5-48F4-B6EF-67CF6A57DF8D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45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Chân trang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Chỗ dành sẵn cho Số hiệu Bản chiế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27EDE1-B9A8-4512-8C5C-EC4879B6A935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55C08-761E-4982-A8D8-28793D00B756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47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Chân trang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Chỗ dành sẵn cho Số hiệu Bản chiế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9C0FD-90B7-4A6D-8B9C-BF2CE42E271A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1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6690F8-9C5A-46FB-B2A3-03C4BBC96F79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0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2C3EAE-AB23-46D4-B0D6-3D8C9A86EE6F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9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20C02D-B2E2-4343-9E38-B775AA87CA11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50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3D2AF0-2B8B-4A7B-BC64-B1820C98A18C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55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ề và Bả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42925" y="53975"/>
            <a:ext cx="7392988" cy="563563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Bảng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vi-VN"/>
              <a:t>Bấm biểu tượng để thêm bảng</a:t>
            </a: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84888" y="6450013"/>
            <a:ext cx="2897187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1"/>
          </p:nvPr>
        </p:nvSpPr>
        <p:spPr>
          <a:xfrm>
            <a:off x="107950" y="6454775"/>
            <a:ext cx="927100" cy="239713"/>
          </a:xfrm>
        </p:spPr>
        <p:txBody>
          <a:bodyPr/>
          <a:lstStyle>
            <a:lvl1pPr>
              <a:defRPr/>
            </a:lvl1pPr>
          </a:lstStyle>
          <a:p>
            <a:fld id="{98202ED1-675A-4FA8-9C11-B94FEC5A67A3}" type="slidenum">
              <a:rPr lang="en-US">
                <a:solidFill>
                  <a:srgbClr val="000066"/>
                </a:solidFill>
              </a:rPr>
              <a:pPr/>
              <a:t>‹#›</a:t>
            </a:fld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3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3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4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5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A1BC-9888-4AA6-B885-EBED25012988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45F2-85C8-41EA-B0D2-FDA229D3C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5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300" b="1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3EAF5A-02A3-47C7-A2DA-BB9F5281BFB3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66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gray">
            <a:xfrm>
              <a:off x="25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</p:grpSp>
      <p:sp>
        <p:nvSpPr>
          <p:cNvPr id="1046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90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3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2pPr>
      <a:lvl3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3pPr>
      <a:lvl4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4pPr>
      <a:lvl5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Mẫu PowerPoint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F36AF86-635A-4C48-BD37-A7D856ABF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5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Nội dung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89176" name="Group 88"/>
          <p:cNvGrpSpPr>
            <a:grpSpLocks/>
          </p:cNvGrpSpPr>
          <p:nvPr/>
        </p:nvGrpSpPr>
        <p:grpSpPr bwMode="auto">
          <a:xfrm>
            <a:off x="1958975" y="1905000"/>
            <a:ext cx="5172075" cy="739775"/>
            <a:chOff x="1728" y="1680"/>
            <a:chExt cx="4560" cy="653"/>
          </a:xfrm>
        </p:grpSpPr>
        <p:sp>
          <p:nvSpPr>
            <p:cNvPr id="89150" name="AutoShape 62"/>
            <p:cNvSpPr>
              <a:spLocks noChangeArrowheads="1"/>
            </p:cNvSpPr>
            <p:nvPr/>
          </p:nvSpPr>
          <p:spPr bwMode="gray">
            <a:xfrm>
              <a:off x="2096" y="1793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1" name="AutoShape 63"/>
            <p:cNvSpPr>
              <a:spLocks noChangeArrowheads="1"/>
            </p:cNvSpPr>
            <p:nvPr/>
          </p:nvSpPr>
          <p:spPr bwMode="gray">
            <a:xfrm>
              <a:off x="1728" y="1680"/>
              <a:ext cx="662" cy="653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2" name="Text Box 64"/>
            <p:cNvSpPr txBox="1">
              <a:spLocks noChangeArrowheads="1"/>
            </p:cNvSpPr>
            <p:nvPr/>
          </p:nvSpPr>
          <p:spPr bwMode="gray">
            <a:xfrm>
              <a:off x="2316" y="1846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53" name="Text Box 65"/>
            <p:cNvSpPr txBox="1">
              <a:spLocks noChangeArrowheads="1"/>
            </p:cNvSpPr>
            <p:nvPr/>
          </p:nvSpPr>
          <p:spPr bwMode="gray">
            <a:xfrm>
              <a:off x="1919" y="1824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9175" name="Group 87"/>
          <p:cNvGrpSpPr>
            <a:grpSpLocks/>
          </p:cNvGrpSpPr>
          <p:nvPr/>
        </p:nvGrpSpPr>
        <p:grpSpPr bwMode="auto">
          <a:xfrm>
            <a:off x="1958975" y="2809875"/>
            <a:ext cx="5172075" cy="739775"/>
            <a:chOff x="1728" y="2478"/>
            <a:chExt cx="4560" cy="653"/>
          </a:xfrm>
        </p:grpSpPr>
        <p:sp>
          <p:nvSpPr>
            <p:cNvPr id="89155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6" name="AutoShape 68"/>
            <p:cNvSpPr>
              <a:spLocks noChangeArrowheads="1"/>
            </p:cNvSpPr>
            <p:nvPr/>
          </p:nvSpPr>
          <p:spPr bwMode="gray">
            <a:xfrm>
              <a:off x="1728" y="2478"/>
              <a:ext cx="662" cy="653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57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0" name="Text Box 82"/>
            <p:cNvSpPr txBox="1">
              <a:spLocks noChangeArrowheads="1"/>
            </p:cNvSpPr>
            <p:nvPr/>
          </p:nvSpPr>
          <p:spPr bwMode="gray">
            <a:xfrm>
              <a:off x="1920" y="262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89174" name="Group 86"/>
          <p:cNvGrpSpPr>
            <a:grpSpLocks/>
          </p:cNvGrpSpPr>
          <p:nvPr/>
        </p:nvGrpSpPr>
        <p:grpSpPr bwMode="auto">
          <a:xfrm>
            <a:off x="1958975" y="3714750"/>
            <a:ext cx="5172075" cy="739775"/>
            <a:chOff x="1728" y="3276"/>
            <a:chExt cx="4560" cy="653"/>
          </a:xfrm>
        </p:grpSpPr>
        <p:sp>
          <p:nvSpPr>
            <p:cNvPr id="89160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1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53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2" name="Text Box 74"/>
            <p:cNvSpPr txBox="1">
              <a:spLocks noChangeArrowheads="1"/>
            </p:cNvSpPr>
            <p:nvPr/>
          </p:nvSpPr>
          <p:spPr bwMode="gray">
            <a:xfrm>
              <a:off x="2316" y="3442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1" name="Text Box 83"/>
            <p:cNvSpPr txBox="1">
              <a:spLocks noChangeArrowheads="1"/>
            </p:cNvSpPr>
            <p:nvPr/>
          </p:nvSpPr>
          <p:spPr bwMode="gray">
            <a:xfrm>
              <a:off x="1920" y="340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89173" name="Group 85"/>
          <p:cNvGrpSpPr>
            <a:grpSpLocks/>
          </p:cNvGrpSpPr>
          <p:nvPr/>
        </p:nvGrpSpPr>
        <p:grpSpPr bwMode="auto">
          <a:xfrm>
            <a:off x="1958975" y="4702175"/>
            <a:ext cx="5172075" cy="741363"/>
            <a:chOff x="1728" y="4147"/>
            <a:chExt cx="4560" cy="653"/>
          </a:xfrm>
        </p:grpSpPr>
        <p:sp>
          <p:nvSpPr>
            <p:cNvPr id="89165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6" name="AutoShape 78"/>
            <p:cNvSpPr>
              <a:spLocks noChangeArrowheads="1"/>
            </p:cNvSpPr>
            <p:nvPr/>
          </p:nvSpPr>
          <p:spPr bwMode="gray">
            <a:xfrm>
              <a:off x="1728" y="4147"/>
              <a:ext cx="662" cy="653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89167" name="Text Box 79"/>
            <p:cNvSpPr txBox="1">
              <a:spLocks noChangeArrowheads="1"/>
            </p:cNvSpPr>
            <p:nvPr/>
          </p:nvSpPr>
          <p:spPr bwMode="gray">
            <a:xfrm>
              <a:off x="2316" y="4313"/>
              <a:ext cx="3310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89172" name="Text Box 84"/>
            <p:cNvSpPr txBox="1">
              <a:spLocks noChangeArrowheads="1"/>
            </p:cNvSpPr>
            <p:nvPr/>
          </p:nvSpPr>
          <p:spPr bwMode="gray">
            <a:xfrm>
              <a:off x="1920" y="4272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8415" tIns="34208" rIns="68415" bIns="34208">
              <a:spAutoFit/>
            </a:bodyPr>
            <a:lstStyle>
              <a:lvl1pPr defTabSz="684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41313" defTabSz="684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684213" defTabSz="684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025525" defTabSz="684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368425" defTabSz="684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18256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2828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27400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197225" defTabSz="6842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FFFF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6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Sơ đồ khối</a:t>
            </a:r>
            <a:endParaRPr lang="en-US" sz="160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295400" y="1752600"/>
            <a:ext cx="6477000" cy="4146945"/>
            <a:chOff x="624" y="967"/>
            <a:chExt cx="4416" cy="2750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4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gray">
            <a:xfrm>
              <a:off x="2605" y="194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38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39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1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5</a:t>
              </a:r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gray">
            <a:xfrm>
              <a:off x="2588" y="1107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2590" y="3459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1D3A"/>
                  </a:solidFill>
                  <a:latin typeface="Verdana" pitchFamily="34" charset="0"/>
                </a:rPr>
                <a:t>Ý chính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2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3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4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Tx/>
                <a:buChar char="•"/>
              </a:pPr>
              <a:r>
                <a:rPr lang="en-US" sz="1500">
                  <a:solidFill>
                    <a:srgbClr val="001D3A"/>
                  </a:solidFill>
                  <a:latin typeface="Verdana" pitchFamily="34" charset="0"/>
                </a:rPr>
                <a:t>Ý phụ 5</a:t>
              </a: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gray">
            <a:xfrm>
              <a:off x="2605" y="2265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gray">
            <a:xfrm>
              <a:off x="2605" y="2622"/>
              <a:ext cx="47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</p:grpSp>
      <p:sp>
        <p:nvSpPr>
          <p:cNvPr id="27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</p:txBody>
      </p:sp>
    </p:spTree>
    <p:extLst>
      <p:ext uri="{BB962C8B-B14F-4D97-AF65-F5344CB8AC3E}">
        <p14:creationId xmlns:p14="http://schemas.microsoft.com/office/powerpoint/2010/main" val="129812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Sơ đồ khối</a:t>
            </a:r>
            <a:endParaRPr lang="en-US" sz="160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1143000" y="2001980"/>
            <a:ext cx="6705600" cy="3352800"/>
            <a:chOff x="528" y="1248"/>
            <a:chExt cx="4656" cy="2256"/>
          </a:xfrm>
        </p:grpSpPr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4757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8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59" name="AutoShape 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0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1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2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3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4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  <p:sp>
            <p:nvSpPr>
              <p:cNvPr id="74765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900">
                  <a:solidFill>
                    <a:srgbClr val="000066"/>
                  </a:solidFill>
                  <a:latin typeface="Arial" charset="0"/>
                </a:endParaRPr>
              </a:p>
            </p:txBody>
          </p:sp>
        </p:grpSp>
        <p:sp>
          <p:nvSpPr>
            <p:cNvPr id="74766" name="AutoShape 14"/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7" name="AutoShape 15"/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69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0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1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90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2243" y="1920"/>
              <a:ext cx="119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500" b="1">
                  <a:solidFill>
                    <a:srgbClr val="FFFFFF"/>
                  </a:solidFill>
                </a:rPr>
                <a:t>Khái niệm</a:t>
              </a:r>
            </a:p>
          </p:txBody>
        </p:sp>
        <p:sp>
          <p:nvSpPr>
            <p:cNvPr id="74773" name="AutoShape 21"/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 anchor="ctr"/>
            <a:lstStyle/>
            <a:p>
              <a:pPr algn="ctr" defTabSz="9572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000066"/>
                  </a:solidFill>
                </a:rPr>
                <a:t>Thêm chữ</a:t>
              </a:r>
            </a:p>
          </p:txBody>
        </p:sp>
        <p:sp>
          <p:nvSpPr>
            <p:cNvPr id="74774" name="Text Box 22"/>
            <p:cNvSpPr txBox="1">
              <a:spLocks noChangeArrowheads="1"/>
            </p:cNvSpPr>
            <p:nvPr/>
          </p:nvSpPr>
          <p:spPr bwMode="gray">
            <a:xfrm>
              <a:off x="823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gray">
            <a:xfrm>
              <a:off x="823" y="2032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1" name="Text Box 22"/>
            <p:cNvSpPr txBox="1">
              <a:spLocks noChangeArrowheads="1"/>
            </p:cNvSpPr>
            <p:nvPr/>
          </p:nvSpPr>
          <p:spPr bwMode="gray">
            <a:xfrm>
              <a:off x="823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gray">
            <a:xfrm>
              <a:off x="4342" y="234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gray">
            <a:xfrm>
              <a:off x="4342" y="2026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  <p:sp>
          <p:nvSpPr>
            <p:cNvPr id="34" name="Text Box 22"/>
            <p:cNvSpPr txBox="1">
              <a:spLocks noChangeArrowheads="1"/>
            </p:cNvSpPr>
            <p:nvPr/>
          </p:nvSpPr>
          <p:spPr bwMode="gray">
            <a:xfrm>
              <a:off x="4342" y="1683"/>
              <a:ext cx="483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5782" tIns="47891" rIns="95782" bIns="47891">
              <a:spAutoFit/>
            </a:bodyPr>
            <a:lstStyle>
              <a:lvl1pPr defTabSz="9572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79425" defTabSz="9572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57263" defTabSz="9572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36688" defTabSz="9572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16113" defTabSz="9572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3733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8305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877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744913" defTabSz="9572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</a:rPr>
                <a:t>Chữ</a:t>
              </a:r>
            </a:p>
          </p:txBody>
        </p:sp>
      </p:grpSp>
      <p:sp>
        <p:nvSpPr>
          <p:cNvPr id="35" name="Chỗ dành sẵn cho Chân trang 3"/>
          <p:cNvSpPr>
            <a:spLocks noGrp="1"/>
          </p:cNvSpPr>
          <p:nvPr>
            <p:ph type="ftr" sz="quarter" idx="10"/>
          </p:nvPr>
        </p:nvSpPr>
        <p:spPr>
          <a:xfrm>
            <a:off x="6096000" y="6218670"/>
            <a:ext cx="2897187" cy="320675"/>
          </a:xfrm>
        </p:spPr>
        <p:txBody>
          <a:bodyPr/>
          <a:lstStyle/>
          <a:p>
            <a:r>
              <a:rPr lang="en-US" b="0" i="1" dirty="0"/>
              <a:t>http://blogcongdong.com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235200" y="2232025"/>
            <a:ext cx="4724400" cy="37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2" tIns="47891" rIns="95782" bIns="47891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/>
              <a:t>http://blogcongdong.com</a:t>
            </a:r>
          </a:p>
        </p:txBody>
      </p:sp>
      <p:sp>
        <p:nvSpPr>
          <p:cNvPr id="88069" name="WordArt 5"/>
          <p:cNvSpPr>
            <a:spLocks noChangeArrowheads="1" noChangeShapeType="1" noTextEdit="1"/>
          </p:cNvSpPr>
          <p:nvPr/>
        </p:nvSpPr>
        <p:spPr bwMode="gray">
          <a:xfrm>
            <a:off x="2051050" y="2777835"/>
            <a:ext cx="5092700" cy="7175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5BBE5"/>
                    </a:gs>
                    <a:gs pos="50000">
                      <a:srgbClr val="35BBE5">
                        <a:gamma/>
                        <a:tint val="0"/>
                        <a:invGamma/>
                      </a:srgbClr>
                    </a:gs>
                    <a:gs pos="100000">
                      <a:srgbClr val="35BBE5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CẢM ƠN!</a:t>
            </a:r>
          </a:p>
        </p:txBody>
      </p:sp>
    </p:spTree>
    <p:extLst>
      <p:ext uri="{BB962C8B-B14F-4D97-AF65-F5344CB8AC3E}">
        <p14:creationId xmlns:p14="http://schemas.microsoft.com/office/powerpoint/2010/main" val="2949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9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c019l">
  <a:themeElements>
    <a:clrScheme name="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89</Words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Chủ đề của Office</vt:lpstr>
      <vt:lpstr>cdb2004c019l</vt:lpstr>
      <vt:lpstr>Mẫu PowerPoint</vt:lpstr>
      <vt:lpstr>Nội dung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2013-03-30T05:32:17Z</dcterms:created>
  <dcterms:modified xsi:type="dcterms:W3CDTF">2017-09-15T09:05:59Z</dcterms:modified>
</cp:coreProperties>
</file>