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c514b78aa3874ba8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82" r:id="rId4"/>
    <p:sldId id="277" r:id="rId5"/>
    <p:sldId id="281" r:id="rId6"/>
    <p:sldId id="278" r:id="rId7"/>
    <p:sldId id="280" r:id="rId8"/>
    <p:sldId id="279" r:id="rId9"/>
    <p:sldId id="269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5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C7F7-3D9B-4594-8C3D-368BE7E9DF9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0EF5-5592-4BFB-88D7-291E91E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A0EF5-5592-4BFB-88D7-291E91E8B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7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0ACA2-FA03-4112-A6FC-15A95F4AA8E3}"/>
              </a:ext>
            </a:extLst>
          </p:cNvPr>
          <p:cNvSpPr txBox="1"/>
          <p:nvPr/>
        </p:nvSpPr>
        <p:spPr>
          <a:xfrm>
            <a:off x="2057400" y="74295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45:</a:t>
            </a:r>
          </a:p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UỐI KÌ 1 (t2)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8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54864"/>
            <a:ext cx="3200400" cy="2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348615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  <a:tab pos="4552315" algn="l"/>
                <a:tab pos="5486400" algn="r"/>
              </a:tabLst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Nâng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 các kĩ năng đã hoàn thành trước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  <a:tab pos="4552315" algn="l"/>
                <a:tab pos="5486400" algn="r"/>
              </a:tabLst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 HS trong việc giải và trình bày giải toán.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45F393DD-DA99-4414-8607-58F3A2B24BD1}"/>
              </a:ext>
            </a:extLst>
          </p:cNvPr>
          <p:cNvSpPr/>
          <p:nvPr/>
        </p:nvSpPr>
        <p:spPr>
          <a:xfrm>
            <a:off x="1257300" y="28744"/>
            <a:ext cx="6629400" cy="72670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F1E9730-079A-49D4-8DFA-BB62FA28E4ED}"/>
              </a:ext>
            </a:extLst>
          </p:cNvPr>
          <p:cNvSpPr/>
          <p:nvPr/>
        </p:nvSpPr>
        <p:spPr>
          <a:xfrm>
            <a:off x="0" y="939522"/>
            <a:ext cx="5715000" cy="2546628"/>
          </a:xfrm>
          <a:prstGeom prst="wedgeRoundRectCallout">
            <a:avLst>
              <a:gd name="adj1" fmla="val 76538"/>
              <a:gd name="adj2" fmla="val -18320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ctr"/>
                <a:tab pos="4552315" algn="l"/>
              </a:tabLst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 hợp, kết nối các kiến thức của nhiều bài học nhằm giúp HS ôn tập toàn bộ kiến thức của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học kì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ctr"/>
                <a:tab pos="4552315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Giúp HS củng cố, khắc sâu những kiến thức đã học.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8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BFF16-1F79-4F00-B692-59AFB5D5F30C}"/>
              </a:ext>
            </a:extLst>
          </p:cNvPr>
          <p:cNvSpPr txBox="1"/>
          <p:nvPr/>
        </p:nvSpPr>
        <p:spPr>
          <a:xfrm>
            <a:off x="0" y="82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DẤU HIỆU CHIA </a:t>
            </a:r>
            <a:r>
              <a:rPr lang="it-IT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527D0-5974-4E9E-BD35-425DC9DD1BFD}"/>
              </a:ext>
            </a:extLst>
          </p:cNvPr>
          <p:cNvSpPr txBox="1"/>
          <p:nvPr/>
        </p:nvSpPr>
        <p:spPr>
          <a:xfrm>
            <a:off x="381000" y="66675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4827; 5670; 6915; 2007.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2; 3;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50D8F-87A4-4F14-81E1-25739948C1A2}"/>
              </a:ext>
            </a:extLst>
          </p:cNvPr>
          <p:cNvSpPr txBox="1"/>
          <p:nvPr/>
        </p:nvSpPr>
        <p:spPr>
          <a:xfrm>
            <a:off x="381000" y="211008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4827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2; 3; 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5670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9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BFF16-1F79-4F00-B692-59AFB5D5F30C}"/>
              </a:ext>
            </a:extLst>
          </p:cNvPr>
          <p:cNvSpPr txBox="1"/>
          <p:nvPr/>
        </p:nvSpPr>
        <p:spPr>
          <a:xfrm>
            <a:off x="0" y="82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 HIỆU CHIA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527D0-5974-4E9E-BD35-425DC9DD1BFD}"/>
              </a:ext>
            </a:extLst>
          </p:cNvPr>
          <p:cNvSpPr txBox="1"/>
          <p:nvPr/>
        </p:nvSpPr>
        <p:spPr>
          <a:xfrm>
            <a:off x="152400" y="43815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lvl="0" indent="-514350" algn="just">
              <a:spcAft>
                <a:spcPts val="0"/>
              </a:spcAft>
              <a:buAutoNum type="alphaLcParenR"/>
              <a:tabLst>
                <a:tab pos="4572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963 + 2493 + 351 +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N. </a:t>
            </a:r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 Cho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10 + 25 + x + 45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75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67848-595E-4442-84CE-B32681C8FB51}"/>
              </a:ext>
            </a:extLst>
          </p:cNvPr>
          <p:cNvSpPr txBox="1"/>
          <p:nvPr/>
        </p:nvSpPr>
        <p:spPr>
          <a:xfrm>
            <a:off x="0" y="82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dirty="0"/>
              <a:t>BỘI, BỘI CHUNG NHỎ </a:t>
            </a:r>
            <a:r>
              <a:rPr lang="fr-FR" sz="2400" b="1" dirty="0" smtClean="0"/>
              <a:t>NHẤT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0BC55-6929-4391-B3A8-A1DB129A22A7}"/>
              </a:ext>
            </a:extLst>
          </p:cNvPr>
          <p:cNvSpPr txBox="1"/>
          <p:nvPr/>
        </p:nvSpPr>
        <p:spPr>
          <a:xfrm>
            <a:off x="381000" y="66675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25711"/>
              </p:ext>
            </p:extLst>
          </p:nvPr>
        </p:nvGraphicFramePr>
        <p:xfrm>
          <a:off x="1273728" y="1352550"/>
          <a:ext cx="4974672" cy="1280160"/>
        </p:xfrm>
        <a:graphic>
          <a:graphicData uri="http://schemas.openxmlformats.org/drawingml/2006/table">
            <a:tbl>
              <a:tblPr/>
              <a:tblGrid>
                <a:gridCol w="2385473">
                  <a:extLst>
                    <a:ext uri="{9D8B030D-6E8A-4147-A177-3AD203B41FA5}">
                      <a16:colId xmlns:a16="http://schemas.microsoft.com/office/drawing/2014/main" val="1450941072"/>
                    </a:ext>
                  </a:extLst>
                </a:gridCol>
                <a:gridCol w="2589199">
                  <a:extLst>
                    <a:ext uri="{9D8B030D-6E8A-4147-A177-3AD203B41FA5}">
                      <a16:colId xmlns:a16="http://schemas.microsoft.com/office/drawing/2014/main" val="343551086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</a:rPr>
                        <a:t>24 vµ 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</a:rPr>
                        <a:t>9 vµ 24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</a:rPr>
                        <a:t>14; 21 vµ 56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</a:rPr>
                        <a:t>8; 12 vµ 15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7153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14580"/>
            <a:ext cx="6324600" cy="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D8390-0944-4E4E-BEB7-806900B81496}"/>
              </a:ext>
            </a:extLst>
          </p:cNvPr>
          <p:cNvSpPr txBox="1"/>
          <p:nvPr/>
        </p:nvSpPr>
        <p:spPr>
          <a:xfrm>
            <a:off x="0" y="82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 2: </a:t>
            </a:r>
            <a:r>
              <a:rPr lang="fr-FR" sz="3200" b="1" dirty="0"/>
              <a:t>BỘI, BỘI CHUNG NHỎ </a:t>
            </a:r>
            <a:r>
              <a:rPr lang="fr-FR" sz="3200" b="1" dirty="0" smtClean="0"/>
              <a:t>NHẤT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DEBAD-6041-44A6-94D8-04985225F30E}"/>
              </a:ext>
            </a:extLst>
          </p:cNvPr>
          <p:cNvSpPr txBox="1"/>
          <p:nvPr/>
        </p:nvSpPr>
        <p:spPr>
          <a:xfrm>
            <a:off x="381000" y="59055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6C43A-3590-419F-91DA-9794464A6CDE}"/>
              </a:ext>
            </a:extLst>
          </p:cNvPr>
          <p:cNvSpPr txBox="1"/>
          <p:nvPr/>
        </p:nvSpPr>
        <p:spPr>
          <a:xfrm>
            <a:off x="381000" y="1052215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häc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khèi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cña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tr­ưêng</a:t>
            </a:r>
            <a:r>
              <a:rPr lang="en-US" sz="28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lµ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nhiªn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Mçi khi xÕp hµng 18, hµng 21, hµng 24 ®Òu võa ®ñ hµng.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pt-BR" sz="28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sè häc sinh khèi 6 cña </a:t>
            </a:r>
            <a:r>
              <a:rPr lang="pt-BR" sz="28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tr­ưêng </a:t>
            </a:r>
            <a:r>
              <a:rPr lang="pt-BR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pt-BR" sz="28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6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D8390-0944-4E4E-BEB7-806900B81496}"/>
              </a:ext>
            </a:extLst>
          </p:cNvPr>
          <p:cNvSpPr txBox="1"/>
          <p:nvPr/>
        </p:nvSpPr>
        <p:spPr>
          <a:xfrm>
            <a:off x="0" y="82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592998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71 – (33 + x) 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26                     e) (x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+ 73) – 26 = 76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– (x + 9) 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                         f) 89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(73 – x) = 20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(x + 7) – 25 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                      g) 198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(x + 4) = 120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140 : (x – 8) 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                       h) 4(x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+ 41) = 400</a:t>
            </a:r>
          </a:p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11(x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9) = 77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52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ACEEA-C112-4874-8A50-14D3A474D2F6}"/>
              </a:ext>
            </a:extLst>
          </p:cNvPr>
          <p:cNvSpPr txBox="1"/>
          <p:nvPr/>
        </p:nvSpPr>
        <p:spPr>
          <a:xfrm>
            <a:off x="762000" y="13335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TẬP VỀ NHÀ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8A233-35B3-490A-BC93-99F80704D50C}"/>
              </a:ext>
            </a:extLst>
          </p:cNvPr>
          <p:cNvSpPr txBox="1"/>
          <p:nvPr/>
        </p:nvSpPr>
        <p:spPr>
          <a:xfrm>
            <a:off x="933450" y="841053"/>
            <a:ext cx="7277100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lại các bài tập đã làm </a:t>
            </a:r>
            <a:r>
              <a:rPr lang="vi-VN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còn lại trong SBT.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5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41&quot;&gt;&lt;property id=&quot;20148&quot; value=&quot;5&quot;/&gt;&lt;property id=&quot;20300&quot; value=&quot;Slide 9&quot;/&gt;&lt;property id=&quot;20307&quot; value=&quot;26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 KNTT53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346</Words>
  <Application>Microsoft Office PowerPoint</Application>
  <PresentationFormat>On-screen Show (16:9)</PresentationFormat>
  <Paragraphs>41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.VnTime</vt:lpstr>
      <vt:lpstr>Arial</vt:lpstr>
      <vt:lpstr>Calibri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55</cp:revision>
  <dcterms:created xsi:type="dcterms:W3CDTF">2018-03-09T07:14:39Z</dcterms:created>
  <dcterms:modified xsi:type="dcterms:W3CDTF">2021-12-24T13:08:58Z</dcterms:modified>
</cp:coreProperties>
</file>