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</p:sldMasterIdLst>
  <p:sldIdLst>
    <p:sldId id="262" r:id="rId2"/>
    <p:sldId id="267" r:id="rId3"/>
    <p:sldId id="260" r:id="rId4"/>
    <p:sldId id="277" r:id="rId5"/>
    <p:sldId id="278" r:id="rId6"/>
    <p:sldId id="261" r:id="rId7"/>
    <p:sldId id="263" r:id="rId8"/>
    <p:sldId id="274" r:id="rId9"/>
    <p:sldId id="265" r:id="rId10"/>
    <p:sldId id="257" r:id="rId11"/>
    <p:sldId id="258" r:id="rId12"/>
    <p:sldId id="268" r:id="rId13"/>
    <p:sldId id="270" r:id="rId14"/>
    <p:sldId id="269" r:id="rId15"/>
    <p:sldId id="271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hữ Tiến Lâm" initials="NTL" lastIdx="1" clrIdx="0">
    <p:extLst>
      <p:ext uri="{19B8F6BF-5375-455C-9EA6-DF929625EA0E}">
        <p15:presenceInfo xmlns:p15="http://schemas.microsoft.com/office/powerpoint/2012/main" userId="S::lamvlak52@nvc3.onmicrosoft.com::567420a5-674f-4e10-be84-9678a18173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E1F42A"/>
    <a:srgbClr val="4A0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B1A1D1-A99E-4CC6-90A1-F3A78D0CFB99}" v="975" dt="2021-08-08T01:33:57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20" autoAdjust="0"/>
    <p:restoredTop sz="95226" autoAdjust="0"/>
  </p:normalViewPr>
  <p:slideViewPr>
    <p:cSldViewPr snapToGrid="0">
      <p:cViewPr varScale="1">
        <p:scale>
          <a:sx n="82" d="100"/>
          <a:sy n="82" d="100"/>
        </p:scale>
        <p:origin x="418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hữ Tiến Lâm" userId="567420a5-674f-4e10-be84-9678a181730b" providerId="ADAL" clId="{5BAF9251-7CF0-4520-BE90-19C9DE9BC7C4}"/>
    <pc:docChg chg="undo redo custSel addSld delSld modSld">
      <pc:chgData name="Nhữ Tiến Lâm" userId="567420a5-674f-4e10-be84-9678a181730b" providerId="ADAL" clId="{5BAF9251-7CF0-4520-BE90-19C9DE9BC7C4}" dt="2021-08-02T17:16:35.094" v="3787" actId="14100"/>
      <pc:docMkLst>
        <pc:docMk/>
      </pc:docMkLst>
      <pc:sldChg chg="add del">
        <pc:chgData name="Nhữ Tiến Lâm" userId="567420a5-674f-4e10-be84-9678a181730b" providerId="ADAL" clId="{5BAF9251-7CF0-4520-BE90-19C9DE9BC7C4}" dt="2021-08-02T15:59:15.113" v="1344" actId="2696"/>
        <pc:sldMkLst>
          <pc:docMk/>
          <pc:sldMk cId="399424051" sldId="256"/>
        </pc:sldMkLst>
      </pc:sldChg>
      <pc:sldChg chg="addSp delSp modSp del mod">
        <pc:chgData name="Nhữ Tiến Lâm" userId="567420a5-674f-4e10-be84-9678a181730b" providerId="ADAL" clId="{5BAF9251-7CF0-4520-BE90-19C9DE9BC7C4}" dt="2021-08-02T15:48:04.858" v="1239" actId="2696"/>
        <pc:sldMkLst>
          <pc:docMk/>
          <pc:sldMk cId="1770189273" sldId="256"/>
        </pc:sldMkLst>
        <pc:spChg chg="del">
          <ac:chgData name="Nhữ Tiến Lâm" userId="567420a5-674f-4e10-be84-9678a181730b" providerId="ADAL" clId="{5BAF9251-7CF0-4520-BE90-19C9DE9BC7C4}" dt="2021-08-02T14:08:17.698" v="18" actId="21"/>
          <ac:spMkLst>
            <pc:docMk/>
            <pc:sldMk cId="1770189273" sldId="256"/>
            <ac:spMk id="9" creationId="{F3D20401-6EDC-4000-97E0-3C4E42B86A3D}"/>
          </ac:spMkLst>
        </pc:spChg>
        <pc:spChg chg="add del mod">
          <ac:chgData name="Nhữ Tiến Lâm" userId="567420a5-674f-4e10-be84-9678a181730b" providerId="ADAL" clId="{5BAF9251-7CF0-4520-BE90-19C9DE9BC7C4}" dt="2021-08-02T14:10:17.673" v="33"/>
          <ac:spMkLst>
            <pc:docMk/>
            <pc:sldMk cId="1770189273" sldId="256"/>
            <ac:spMk id="18" creationId="{7A934EFC-76CE-4071-848F-8A534F8A653E}"/>
          </ac:spMkLst>
        </pc:spChg>
      </pc:sldChg>
      <pc:sldChg chg="addSp modSp add mod modAnim">
        <pc:chgData name="Nhữ Tiến Lâm" userId="567420a5-674f-4e10-be84-9678a181730b" providerId="ADAL" clId="{5BAF9251-7CF0-4520-BE90-19C9DE9BC7C4}" dt="2021-08-02T16:08:14.383" v="1428"/>
        <pc:sldMkLst>
          <pc:docMk/>
          <pc:sldMk cId="3744765885" sldId="256"/>
        </pc:sldMkLst>
        <pc:spChg chg="add mod">
          <ac:chgData name="Nhữ Tiến Lâm" userId="567420a5-674f-4e10-be84-9678a181730b" providerId="ADAL" clId="{5BAF9251-7CF0-4520-BE90-19C9DE9BC7C4}" dt="2021-08-02T16:04:51.241" v="1406" actId="1076"/>
          <ac:spMkLst>
            <pc:docMk/>
            <pc:sldMk cId="3744765885" sldId="256"/>
            <ac:spMk id="2" creationId="{EC3C0A62-BBA1-4930-A1C6-2FEBA498D184}"/>
          </ac:spMkLst>
        </pc:spChg>
        <pc:spChg chg="add mod">
          <ac:chgData name="Nhữ Tiến Lâm" userId="567420a5-674f-4e10-be84-9678a181730b" providerId="ADAL" clId="{5BAF9251-7CF0-4520-BE90-19C9DE9BC7C4}" dt="2021-08-02T15:59:26.304" v="1346"/>
          <ac:spMkLst>
            <pc:docMk/>
            <pc:sldMk cId="3744765885" sldId="256"/>
            <ac:spMk id="17" creationId="{E45A36DE-4FB6-4678-AC79-3256C47E20B1}"/>
          </ac:spMkLst>
        </pc:spChg>
        <pc:spChg chg="add mod">
          <ac:chgData name="Nhữ Tiến Lâm" userId="567420a5-674f-4e10-be84-9678a181730b" providerId="ADAL" clId="{5BAF9251-7CF0-4520-BE90-19C9DE9BC7C4}" dt="2021-08-02T16:01:49.956" v="1361" actId="14100"/>
          <ac:spMkLst>
            <pc:docMk/>
            <pc:sldMk cId="3744765885" sldId="256"/>
            <ac:spMk id="18" creationId="{920CB47E-0829-4E9D-819F-4B25A45F1732}"/>
          </ac:spMkLst>
        </pc:spChg>
        <pc:spChg chg="add mod">
          <ac:chgData name="Nhữ Tiến Lâm" userId="567420a5-674f-4e10-be84-9678a181730b" providerId="ADAL" clId="{5BAF9251-7CF0-4520-BE90-19C9DE9BC7C4}" dt="2021-08-02T16:04:53.905" v="1407" actId="1076"/>
          <ac:spMkLst>
            <pc:docMk/>
            <pc:sldMk cId="3744765885" sldId="256"/>
            <ac:spMk id="20" creationId="{C85B8604-65E7-43DF-A32F-A3C31590FB76}"/>
          </ac:spMkLst>
        </pc:spChg>
        <pc:spChg chg="add mod">
          <ac:chgData name="Nhữ Tiến Lâm" userId="567420a5-674f-4e10-be84-9678a181730b" providerId="ADAL" clId="{5BAF9251-7CF0-4520-BE90-19C9DE9BC7C4}" dt="2021-08-02T16:04:48.606" v="1405" actId="1076"/>
          <ac:spMkLst>
            <pc:docMk/>
            <pc:sldMk cId="3744765885" sldId="256"/>
            <ac:spMk id="21" creationId="{B398E3F6-1584-4FD9-8546-CB09DFE3D68F}"/>
          </ac:spMkLst>
        </pc:spChg>
        <pc:spChg chg="add mod">
          <ac:chgData name="Nhữ Tiến Lâm" userId="567420a5-674f-4e10-be84-9678a181730b" providerId="ADAL" clId="{5BAF9251-7CF0-4520-BE90-19C9DE9BC7C4}" dt="2021-08-02T16:03:19.821" v="1386" actId="571"/>
          <ac:spMkLst>
            <pc:docMk/>
            <pc:sldMk cId="3744765885" sldId="256"/>
            <ac:spMk id="23" creationId="{75A053DF-CDBB-477E-BC28-318189D20FB8}"/>
          </ac:spMkLst>
        </pc:spChg>
        <pc:spChg chg="add mod">
          <ac:chgData name="Nhữ Tiến Lâm" userId="567420a5-674f-4e10-be84-9678a181730b" providerId="ADAL" clId="{5BAF9251-7CF0-4520-BE90-19C9DE9BC7C4}" dt="2021-08-02T16:03:23.339" v="1388" actId="571"/>
          <ac:spMkLst>
            <pc:docMk/>
            <pc:sldMk cId="3744765885" sldId="256"/>
            <ac:spMk id="25" creationId="{3C118B28-BBE6-4DF0-8B37-ECBAE66F4596}"/>
          </ac:spMkLst>
        </pc:spChg>
        <pc:spChg chg="add mod">
          <ac:chgData name="Nhữ Tiến Lâm" userId="567420a5-674f-4e10-be84-9678a181730b" providerId="ADAL" clId="{5BAF9251-7CF0-4520-BE90-19C9DE9BC7C4}" dt="2021-08-02T16:04:45.649" v="1404" actId="1076"/>
          <ac:spMkLst>
            <pc:docMk/>
            <pc:sldMk cId="3744765885" sldId="256"/>
            <ac:spMk id="26" creationId="{93D65022-E33A-4B9B-8AF9-106BE41E489B}"/>
          </ac:spMkLst>
        </pc:spChg>
        <pc:picChg chg="add mod">
          <ac:chgData name="Nhữ Tiến Lâm" userId="567420a5-674f-4e10-be84-9678a181730b" providerId="ADAL" clId="{5BAF9251-7CF0-4520-BE90-19C9DE9BC7C4}" dt="2021-08-02T16:03:19.821" v="1386" actId="571"/>
          <ac:picMkLst>
            <pc:docMk/>
            <pc:sldMk cId="3744765885" sldId="256"/>
            <ac:picMk id="22" creationId="{CCF51BA8-5DA5-42C2-9878-D7ADDED97A73}"/>
          </ac:picMkLst>
        </pc:picChg>
        <pc:picChg chg="add mod">
          <ac:chgData name="Nhữ Tiến Lâm" userId="567420a5-674f-4e10-be84-9678a181730b" providerId="ADAL" clId="{5BAF9251-7CF0-4520-BE90-19C9DE9BC7C4}" dt="2021-08-02T16:03:23.339" v="1388" actId="571"/>
          <ac:picMkLst>
            <pc:docMk/>
            <pc:sldMk cId="3744765885" sldId="256"/>
            <ac:picMk id="24" creationId="{AF7B18EF-DBE1-4FA6-8172-18823CF50579}"/>
          </ac:picMkLst>
        </pc:picChg>
        <pc:picChg chg="mod">
          <ac:chgData name="Nhữ Tiến Lâm" userId="567420a5-674f-4e10-be84-9678a181730b" providerId="ADAL" clId="{5BAF9251-7CF0-4520-BE90-19C9DE9BC7C4}" dt="2021-08-02T16:03:25.979" v="1389" actId="1076"/>
          <ac:picMkLst>
            <pc:docMk/>
            <pc:sldMk cId="3744765885" sldId="256"/>
            <ac:picMk id="1078" creationId="{6A30C1C7-C2C8-438F-AF2D-E484B8309EC1}"/>
          </ac:picMkLst>
        </pc:picChg>
      </pc:sldChg>
      <pc:sldChg chg="addSp delSp modSp del mod delAnim modAnim">
        <pc:chgData name="Nhữ Tiến Lâm" userId="567420a5-674f-4e10-be84-9678a181730b" providerId="ADAL" clId="{5BAF9251-7CF0-4520-BE90-19C9DE9BC7C4}" dt="2021-08-02T15:50:15.274" v="1260" actId="2696"/>
        <pc:sldMkLst>
          <pc:docMk/>
          <pc:sldMk cId="94323163" sldId="257"/>
        </pc:sldMkLst>
        <pc:spChg chg="del">
          <ac:chgData name="Nhữ Tiến Lâm" userId="567420a5-674f-4e10-be84-9678a181730b" providerId="ADAL" clId="{5BAF9251-7CF0-4520-BE90-19C9DE9BC7C4}" dt="2021-08-02T15:49:20.205" v="1247" actId="21"/>
          <ac:spMkLst>
            <pc:docMk/>
            <pc:sldMk cId="94323163" sldId="257"/>
            <ac:spMk id="4" creationId="{B1C0184B-AAA6-48F2-AC3F-7575E195F3FF}"/>
          </ac:spMkLst>
        </pc:spChg>
        <pc:spChg chg="mod">
          <ac:chgData name="Nhữ Tiến Lâm" userId="567420a5-674f-4e10-be84-9678a181730b" providerId="ADAL" clId="{5BAF9251-7CF0-4520-BE90-19C9DE9BC7C4}" dt="2021-08-02T15:50:06.094" v="1257" actId="207"/>
          <ac:spMkLst>
            <pc:docMk/>
            <pc:sldMk cId="94323163" sldId="257"/>
            <ac:spMk id="15" creationId="{DF4F65C5-B301-4538-B93E-E2BB2064B3E6}"/>
          </ac:spMkLst>
        </pc:spChg>
        <pc:spChg chg="add mod">
          <ac:chgData name="Nhữ Tiến Lâm" userId="567420a5-674f-4e10-be84-9678a181730b" providerId="ADAL" clId="{5BAF9251-7CF0-4520-BE90-19C9DE9BC7C4}" dt="2021-08-02T15:50:13.303" v="1259" actId="1076"/>
          <ac:spMkLst>
            <pc:docMk/>
            <pc:sldMk cId="94323163" sldId="257"/>
            <ac:spMk id="17" creationId="{940E5160-94C7-459E-B098-286290CAAC39}"/>
          </ac:spMkLst>
        </pc:spChg>
        <pc:grpChg chg="add mod">
          <ac:chgData name="Nhữ Tiến Lâm" userId="567420a5-674f-4e10-be84-9678a181730b" providerId="ADAL" clId="{5BAF9251-7CF0-4520-BE90-19C9DE9BC7C4}" dt="2021-08-02T15:49:35.080" v="1250"/>
          <ac:grpSpMkLst>
            <pc:docMk/>
            <pc:sldMk cId="94323163" sldId="257"/>
            <ac:grpSpMk id="13" creationId="{7E54C9E3-6962-4A5A-92FD-A49FF13F158B}"/>
          </ac:grpSpMkLst>
        </pc:grpChg>
        <pc:picChg chg="mod">
          <ac:chgData name="Nhữ Tiến Lâm" userId="567420a5-674f-4e10-be84-9678a181730b" providerId="ADAL" clId="{5BAF9251-7CF0-4520-BE90-19C9DE9BC7C4}" dt="2021-08-02T15:49:35.080" v="1250"/>
          <ac:picMkLst>
            <pc:docMk/>
            <pc:sldMk cId="94323163" sldId="257"/>
            <ac:picMk id="14" creationId="{F467ABD8-602C-4E44-BA26-0C2FCC703DED}"/>
          </ac:picMkLst>
        </pc:picChg>
      </pc:sldChg>
      <pc:sldChg chg="modSp add mod">
        <pc:chgData name="Nhữ Tiến Lâm" userId="567420a5-674f-4e10-be84-9678a181730b" providerId="ADAL" clId="{5BAF9251-7CF0-4520-BE90-19C9DE9BC7C4}" dt="2021-08-02T16:10:06.025" v="1488" actId="1038"/>
        <pc:sldMkLst>
          <pc:docMk/>
          <pc:sldMk cId="4017664758" sldId="257"/>
        </pc:sldMkLst>
        <pc:spChg chg="mod">
          <ac:chgData name="Nhữ Tiến Lâm" userId="567420a5-674f-4e10-be84-9678a181730b" providerId="ADAL" clId="{5BAF9251-7CF0-4520-BE90-19C9DE9BC7C4}" dt="2021-08-02T16:10:06.025" v="1488" actId="1038"/>
          <ac:spMkLst>
            <pc:docMk/>
            <pc:sldMk cId="4017664758" sldId="257"/>
            <ac:spMk id="7" creationId="{C9B560AD-000F-4C77-B953-E29A350225D9}"/>
          </ac:spMkLst>
        </pc:spChg>
        <pc:spChg chg="mod">
          <ac:chgData name="Nhữ Tiến Lâm" userId="567420a5-674f-4e10-be84-9678a181730b" providerId="ADAL" clId="{5BAF9251-7CF0-4520-BE90-19C9DE9BC7C4}" dt="2021-08-02T16:09:49.165" v="1439" actId="14100"/>
          <ac:spMkLst>
            <pc:docMk/>
            <pc:sldMk cId="4017664758" sldId="257"/>
            <ac:spMk id="17" creationId="{940E5160-94C7-459E-B098-286290CAAC39}"/>
          </ac:spMkLst>
        </pc:spChg>
        <pc:picChg chg="mod">
          <ac:chgData name="Nhữ Tiến Lâm" userId="567420a5-674f-4e10-be84-9678a181730b" providerId="ADAL" clId="{5BAF9251-7CF0-4520-BE90-19C9DE9BC7C4}" dt="2021-08-02T16:09:52.008" v="1440" actId="1076"/>
          <ac:picMkLst>
            <pc:docMk/>
            <pc:sldMk cId="4017664758" sldId="257"/>
            <ac:picMk id="3074" creationId="{E40CC0DF-8CA8-4B3F-9F9F-141457013E34}"/>
          </ac:picMkLst>
        </pc:picChg>
      </pc:sldChg>
      <pc:sldChg chg="modSp add mod">
        <pc:chgData name="Nhữ Tiến Lâm" userId="567420a5-674f-4e10-be84-9678a181730b" providerId="ADAL" clId="{5BAF9251-7CF0-4520-BE90-19C9DE9BC7C4}" dt="2021-08-02T16:10:20.328" v="1490" actId="14100"/>
        <pc:sldMkLst>
          <pc:docMk/>
          <pc:sldMk cId="1170024995" sldId="258"/>
        </pc:sldMkLst>
        <pc:spChg chg="mod">
          <ac:chgData name="Nhữ Tiến Lâm" userId="567420a5-674f-4e10-be84-9678a181730b" providerId="ADAL" clId="{5BAF9251-7CF0-4520-BE90-19C9DE9BC7C4}" dt="2021-08-02T16:10:20.328" v="1490" actId="14100"/>
          <ac:spMkLst>
            <pc:docMk/>
            <pc:sldMk cId="1170024995" sldId="258"/>
            <ac:spMk id="15" creationId="{2FB51911-3410-448A-B43B-3992137096C7}"/>
          </ac:spMkLst>
        </pc:spChg>
      </pc:sldChg>
      <pc:sldChg chg="addSp delSp modSp del mod modAnim">
        <pc:chgData name="Nhữ Tiến Lâm" userId="567420a5-674f-4e10-be84-9678a181730b" providerId="ADAL" clId="{5BAF9251-7CF0-4520-BE90-19C9DE9BC7C4}" dt="2021-08-02T15:51:19.465" v="1273" actId="2696"/>
        <pc:sldMkLst>
          <pc:docMk/>
          <pc:sldMk cId="3878728010" sldId="258"/>
        </pc:sldMkLst>
        <pc:spChg chg="del">
          <ac:chgData name="Nhữ Tiến Lâm" userId="567420a5-674f-4e10-be84-9678a181730b" providerId="ADAL" clId="{5BAF9251-7CF0-4520-BE90-19C9DE9BC7C4}" dt="2021-08-02T15:50:58.575" v="1269" actId="21"/>
          <ac:spMkLst>
            <pc:docMk/>
            <pc:sldMk cId="3878728010" sldId="258"/>
            <ac:spMk id="7" creationId="{76F4E4C2-A2E1-422C-8010-801DE2C19C35}"/>
          </ac:spMkLst>
        </pc:spChg>
        <pc:spChg chg="mod">
          <ac:chgData name="Nhữ Tiến Lâm" userId="567420a5-674f-4e10-be84-9678a181730b" providerId="ADAL" clId="{5BAF9251-7CF0-4520-BE90-19C9DE9BC7C4}" dt="2021-08-02T15:50:37.899" v="1262"/>
          <ac:spMkLst>
            <pc:docMk/>
            <pc:sldMk cId="3878728010" sldId="258"/>
            <ac:spMk id="13" creationId="{7A33074E-A71F-4B71-BFFE-E2F01B07C2D8}"/>
          </ac:spMkLst>
        </pc:spChg>
        <pc:spChg chg="add mod">
          <ac:chgData name="Nhữ Tiến Lâm" userId="567420a5-674f-4e10-be84-9678a181730b" providerId="ADAL" clId="{5BAF9251-7CF0-4520-BE90-19C9DE9BC7C4}" dt="2021-08-02T15:51:04.576" v="1271" actId="1076"/>
          <ac:spMkLst>
            <pc:docMk/>
            <pc:sldMk cId="3878728010" sldId="258"/>
            <ac:spMk id="15" creationId="{2FB51911-3410-448A-B43B-3992137096C7}"/>
          </ac:spMkLst>
        </pc:spChg>
        <pc:grpChg chg="add mod">
          <ac:chgData name="Nhữ Tiến Lâm" userId="567420a5-674f-4e10-be84-9678a181730b" providerId="ADAL" clId="{5BAF9251-7CF0-4520-BE90-19C9DE9BC7C4}" dt="2021-08-02T15:51:01.366" v="1270" actId="1076"/>
          <ac:grpSpMkLst>
            <pc:docMk/>
            <pc:sldMk cId="3878728010" sldId="258"/>
            <ac:grpSpMk id="10" creationId="{A138D4F0-0B11-4475-90F2-546C6E87C117}"/>
          </ac:grpSpMkLst>
        </pc:grpChg>
        <pc:picChg chg="mod">
          <ac:chgData name="Nhữ Tiến Lâm" userId="567420a5-674f-4e10-be84-9678a181730b" providerId="ADAL" clId="{5BAF9251-7CF0-4520-BE90-19C9DE9BC7C4}" dt="2021-08-02T15:50:47.260" v="1266" actId="1076"/>
          <ac:picMkLst>
            <pc:docMk/>
            <pc:sldMk cId="3878728010" sldId="258"/>
            <ac:picMk id="4" creationId="{DEA6CBC9-4ED3-462B-8888-7E8257CDEB17}"/>
          </ac:picMkLst>
        </pc:picChg>
        <pc:picChg chg="mod">
          <ac:chgData name="Nhữ Tiến Lâm" userId="567420a5-674f-4e10-be84-9678a181730b" providerId="ADAL" clId="{5BAF9251-7CF0-4520-BE90-19C9DE9BC7C4}" dt="2021-08-02T15:50:37.899" v="1262"/>
          <ac:picMkLst>
            <pc:docMk/>
            <pc:sldMk cId="3878728010" sldId="258"/>
            <ac:picMk id="11" creationId="{C332CC90-5538-4E09-87B2-68B29AE2EF6D}"/>
          </ac:picMkLst>
        </pc:picChg>
      </pc:sldChg>
      <pc:sldChg chg="addSp delSp modSp mod modAnim">
        <pc:chgData name="Nhữ Tiến Lâm" userId="567420a5-674f-4e10-be84-9678a181730b" providerId="ADAL" clId="{5BAF9251-7CF0-4520-BE90-19C9DE9BC7C4}" dt="2021-08-02T14:38:08.648" v="532" actId="1076"/>
        <pc:sldMkLst>
          <pc:docMk/>
          <pc:sldMk cId="2796842746" sldId="261"/>
        </pc:sldMkLst>
        <pc:spChg chg="mod">
          <ac:chgData name="Nhữ Tiến Lâm" userId="567420a5-674f-4e10-be84-9678a181730b" providerId="ADAL" clId="{5BAF9251-7CF0-4520-BE90-19C9DE9BC7C4}" dt="2021-08-02T14:16:54.549" v="136" actId="1076"/>
          <ac:spMkLst>
            <pc:docMk/>
            <pc:sldMk cId="2796842746" sldId="261"/>
            <ac:spMk id="8" creationId="{ECE6AF55-7189-4E85-8B4E-78D03C36346F}"/>
          </ac:spMkLst>
        </pc:spChg>
        <pc:spChg chg="add mod">
          <ac:chgData name="Nhữ Tiến Lâm" userId="567420a5-674f-4e10-be84-9678a181730b" providerId="ADAL" clId="{5BAF9251-7CF0-4520-BE90-19C9DE9BC7C4}" dt="2021-08-02T14:18:22.062" v="140" actId="113"/>
          <ac:spMkLst>
            <pc:docMk/>
            <pc:sldMk cId="2796842746" sldId="261"/>
            <ac:spMk id="10" creationId="{5CD9EEB7-84C1-4776-8B84-497C80009242}"/>
          </ac:spMkLst>
        </pc:spChg>
        <pc:picChg chg="mod">
          <ac:chgData name="Nhữ Tiến Lâm" userId="567420a5-674f-4e10-be84-9678a181730b" providerId="ADAL" clId="{5BAF9251-7CF0-4520-BE90-19C9DE9BC7C4}" dt="2021-08-02T14:38:08.648" v="532" actId="1076"/>
          <ac:picMkLst>
            <pc:docMk/>
            <pc:sldMk cId="2796842746" sldId="261"/>
            <ac:picMk id="6" creationId="{70F1E51D-A3C1-4B74-8576-5142CF2D936F}"/>
          </ac:picMkLst>
        </pc:picChg>
        <pc:picChg chg="add del mod">
          <ac:chgData name="Nhữ Tiến Lâm" userId="567420a5-674f-4e10-be84-9678a181730b" providerId="ADAL" clId="{5BAF9251-7CF0-4520-BE90-19C9DE9BC7C4}" dt="2021-08-02T14:15:03.788" v="61"/>
          <ac:picMkLst>
            <pc:docMk/>
            <pc:sldMk cId="2796842746" sldId="261"/>
            <ac:picMk id="11" creationId="{30100C1E-6FE9-4690-9643-B1014F891BA4}"/>
          </ac:picMkLst>
        </pc:picChg>
        <pc:picChg chg="add del">
          <ac:chgData name="Nhữ Tiến Lâm" userId="567420a5-674f-4e10-be84-9678a181730b" providerId="ADAL" clId="{5BAF9251-7CF0-4520-BE90-19C9DE9BC7C4}" dt="2021-08-02T14:15:12.510" v="63" actId="21"/>
          <ac:picMkLst>
            <pc:docMk/>
            <pc:sldMk cId="2796842746" sldId="261"/>
            <ac:picMk id="12" creationId="{8C136E1E-8904-45FD-B8DA-D781BC91C4F1}"/>
          </ac:picMkLst>
        </pc:picChg>
        <pc:picChg chg="add mod">
          <ac:chgData name="Nhữ Tiến Lâm" userId="567420a5-674f-4e10-be84-9678a181730b" providerId="ADAL" clId="{5BAF9251-7CF0-4520-BE90-19C9DE9BC7C4}" dt="2021-08-02T14:37:43.187" v="526"/>
          <ac:picMkLst>
            <pc:docMk/>
            <pc:sldMk cId="2796842746" sldId="261"/>
            <ac:picMk id="14" creationId="{113952BD-EE12-480F-BF6B-69B2D7BE1210}"/>
          </ac:picMkLst>
        </pc:picChg>
      </pc:sldChg>
      <pc:sldChg chg="addSp delSp modSp new mod">
        <pc:chgData name="Nhữ Tiến Lâm" userId="567420a5-674f-4e10-be84-9678a181730b" providerId="ADAL" clId="{5BAF9251-7CF0-4520-BE90-19C9DE9BC7C4}" dt="2021-08-02T14:09:56.898" v="31" actId="207"/>
        <pc:sldMkLst>
          <pc:docMk/>
          <pc:sldMk cId="3772809579" sldId="262"/>
        </pc:sldMkLst>
        <pc:spChg chg="del">
          <ac:chgData name="Nhữ Tiến Lâm" userId="567420a5-674f-4e10-be84-9678a181730b" providerId="ADAL" clId="{5BAF9251-7CF0-4520-BE90-19C9DE9BC7C4}" dt="2021-08-02T14:07:55.537" v="11" actId="21"/>
          <ac:spMkLst>
            <pc:docMk/>
            <pc:sldMk cId="3772809579" sldId="262"/>
            <ac:spMk id="2" creationId="{BDB42F7D-4428-4475-ADC4-C06639E65243}"/>
          </ac:spMkLst>
        </pc:spChg>
        <pc:spChg chg="del">
          <ac:chgData name="Nhữ Tiến Lâm" userId="567420a5-674f-4e10-be84-9678a181730b" providerId="ADAL" clId="{5BAF9251-7CF0-4520-BE90-19C9DE9BC7C4}" dt="2021-08-02T14:07:59.923" v="12" actId="21"/>
          <ac:spMkLst>
            <pc:docMk/>
            <pc:sldMk cId="3772809579" sldId="262"/>
            <ac:spMk id="3" creationId="{595A81B3-6618-4472-909D-9192DADA04BC}"/>
          </ac:spMkLst>
        </pc:spChg>
        <pc:spChg chg="add mod">
          <ac:chgData name="Nhữ Tiến Lâm" userId="567420a5-674f-4e10-be84-9678a181730b" providerId="ADAL" clId="{5BAF9251-7CF0-4520-BE90-19C9DE9BC7C4}" dt="2021-08-02T14:09:56.898" v="31" actId="207"/>
          <ac:spMkLst>
            <pc:docMk/>
            <pc:sldMk cId="3772809579" sldId="262"/>
            <ac:spMk id="7" creationId="{FBBCD889-AECD-4EC6-AE5B-AAF3B56D585F}"/>
          </ac:spMkLst>
        </pc:spChg>
        <pc:grpChg chg="add del mod">
          <ac:chgData name="Nhữ Tiến Lâm" userId="567420a5-674f-4e10-be84-9678a181730b" providerId="ADAL" clId="{5BAF9251-7CF0-4520-BE90-19C9DE9BC7C4}" dt="2021-08-02T14:07:43.528" v="7" actId="165"/>
          <ac:grpSpMkLst>
            <pc:docMk/>
            <pc:sldMk cId="3772809579" sldId="262"/>
            <ac:grpSpMk id="4" creationId="{60F83FD8-9338-436E-9C77-93C9083BF06C}"/>
          </ac:grpSpMkLst>
        </pc:grpChg>
        <pc:picChg chg="add mod topLvl">
          <ac:chgData name="Nhữ Tiến Lâm" userId="567420a5-674f-4e10-be84-9678a181730b" providerId="ADAL" clId="{5BAF9251-7CF0-4520-BE90-19C9DE9BC7C4}" dt="2021-08-02T14:08:56.877" v="26" actId="1076"/>
          <ac:picMkLst>
            <pc:docMk/>
            <pc:sldMk cId="3772809579" sldId="262"/>
            <ac:picMk id="1026" creationId="{07A50B58-4D8F-4B37-A8AF-75C71F4B09F2}"/>
          </ac:picMkLst>
        </pc:picChg>
        <pc:picChg chg="add mod topLvl">
          <ac:chgData name="Nhữ Tiến Lâm" userId="567420a5-674f-4e10-be84-9678a181730b" providerId="ADAL" clId="{5BAF9251-7CF0-4520-BE90-19C9DE9BC7C4}" dt="2021-08-02T14:07:50.085" v="10" actId="1076"/>
          <ac:picMkLst>
            <pc:docMk/>
            <pc:sldMk cId="3772809579" sldId="262"/>
            <ac:picMk id="1027" creationId="{9279E520-67EF-4163-8201-E256C62401A5}"/>
          </ac:picMkLst>
        </pc:picChg>
      </pc:sldChg>
      <pc:sldChg chg="add del">
        <pc:chgData name="Nhữ Tiến Lâm" userId="567420a5-674f-4e10-be84-9678a181730b" providerId="ADAL" clId="{5BAF9251-7CF0-4520-BE90-19C9DE9BC7C4}" dt="2021-08-02T14:10:37.657" v="35" actId="2696"/>
        <pc:sldMkLst>
          <pc:docMk/>
          <pc:sldMk cId="1068355777" sldId="263"/>
        </pc:sldMkLst>
      </pc:sldChg>
      <pc:sldChg chg="addSp delSp modSp new mod modAnim">
        <pc:chgData name="Nhữ Tiến Lâm" userId="567420a5-674f-4e10-be84-9678a181730b" providerId="ADAL" clId="{5BAF9251-7CF0-4520-BE90-19C9DE9BC7C4}" dt="2021-08-02T14:31:11.588" v="262" actId="207"/>
        <pc:sldMkLst>
          <pc:docMk/>
          <pc:sldMk cId="1997924056" sldId="263"/>
        </pc:sldMkLst>
        <pc:spChg chg="del">
          <ac:chgData name="Nhữ Tiến Lâm" userId="567420a5-674f-4e10-be84-9678a181730b" providerId="ADAL" clId="{5BAF9251-7CF0-4520-BE90-19C9DE9BC7C4}" dt="2021-08-02T14:18:38.830" v="142" actId="478"/>
          <ac:spMkLst>
            <pc:docMk/>
            <pc:sldMk cId="1997924056" sldId="263"/>
            <ac:spMk id="2" creationId="{88319414-63E7-490C-A2D6-AD7B8016D990}"/>
          </ac:spMkLst>
        </pc:spChg>
        <pc:spChg chg="del">
          <ac:chgData name="Nhữ Tiến Lâm" userId="567420a5-674f-4e10-be84-9678a181730b" providerId="ADAL" clId="{5BAF9251-7CF0-4520-BE90-19C9DE9BC7C4}" dt="2021-08-02T14:18:40.169" v="143" actId="478"/>
          <ac:spMkLst>
            <pc:docMk/>
            <pc:sldMk cId="1997924056" sldId="263"/>
            <ac:spMk id="3" creationId="{18AA4D74-2123-4968-9211-D414850249EB}"/>
          </ac:spMkLst>
        </pc:spChg>
        <pc:spChg chg="add del mod">
          <ac:chgData name="Nhữ Tiến Lâm" userId="567420a5-674f-4e10-be84-9678a181730b" providerId="ADAL" clId="{5BAF9251-7CF0-4520-BE90-19C9DE9BC7C4}" dt="2021-08-02T14:25:08.903" v="200" actId="1076"/>
          <ac:spMkLst>
            <pc:docMk/>
            <pc:sldMk cId="1997924056" sldId="263"/>
            <ac:spMk id="5" creationId="{CAE934CF-03C2-468B-81D1-147DC736999E}"/>
          </ac:spMkLst>
        </pc:spChg>
        <pc:spChg chg="add del mod">
          <ac:chgData name="Nhữ Tiến Lâm" userId="567420a5-674f-4e10-be84-9678a181730b" providerId="ADAL" clId="{5BAF9251-7CF0-4520-BE90-19C9DE9BC7C4}" dt="2021-08-02T14:24:46.202" v="195" actId="255"/>
          <ac:spMkLst>
            <pc:docMk/>
            <pc:sldMk cId="1997924056" sldId="263"/>
            <ac:spMk id="6" creationId="{2F287A5D-203D-4CC0-857A-1590B38EF18D}"/>
          </ac:spMkLst>
        </pc:spChg>
        <pc:spChg chg="add del mod">
          <ac:chgData name="Nhữ Tiến Lâm" userId="567420a5-674f-4e10-be84-9678a181730b" providerId="ADAL" clId="{5BAF9251-7CF0-4520-BE90-19C9DE9BC7C4}" dt="2021-08-02T14:24:34.762" v="192" actId="1076"/>
          <ac:spMkLst>
            <pc:docMk/>
            <pc:sldMk cId="1997924056" sldId="263"/>
            <ac:spMk id="7" creationId="{0E6C00B8-C29E-46F6-876C-43D0B80AA0B2}"/>
          </ac:spMkLst>
        </pc:spChg>
        <pc:spChg chg="add mod">
          <ac:chgData name="Nhữ Tiến Lâm" userId="567420a5-674f-4e10-be84-9678a181730b" providerId="ADAL" clId="{5BAF9251-7CF0-4520-BE90-19C9DE9BC7C4}" dt="2021-08-02T14:31:11.588" v="262" actId="207"/>
          <ac:spMkLst>
            <pc:docMk/>
            <pc:sldMk cId="1997924056" sldId="263"/>
            <ac:spMk id="8" creationId="{D700DA85-268F-42BF-BA93-6E822BA195D8}"/>
          </ac:spMkLst>
        </pc:spChg>
        <pc:spChg chg="add mod">
          <ac:chgData name="Nhữ Tiến Lâm" userId="567420a5-674f-4e10-be84-9678a181730b" providerId="ADAL" clId="{5BAF9251-7CF0-4520-BE90-19C9DE9BC7C4}" dt="2021-08-02T14:24:00.787" v="189" actId="208"/>
          <ac:spMkLst>
            <pc:docMk/>
            <pc:sldMk cId="1997924056" sldId="263"/>
            <ac:spMk id="9" creationId="{9CC698C3-1F35-4E85-B221-E7FD5AD2B0B2}"/>
          </ac:spMkLst>
        </pc:spChg>
        <pc:spChg chg="add mod">
          <ac:chgData name="Nhữ Tiến Lâm" userId="567420a5-674f-4e10-be84-9678a181730b" providerId="ADAL" clId="{5BAF9251-7CF0-4520-BE90-19C9DE9BC7C4}" dt="2021-08-02T14:24:27.146" v="190" actId="767"/>
          <ac:spMkLst>
            <pc:docMk/>
            <pc:sldMk cId="1997924056" sldId="263"/>
            <ac:spMk id="10" creationId="{A81986BE-031B-4BB6-B76F-B07BC048BA9B}"/>
          </ac:spMkLst>
        </pc:spChg>
        <pc:spChg chg="add mod">
          <ac:chgData name="Nhữ Tiến Lâm" userId="567420a5-674f-4e10-be84-9678a181730b" providerId="ADAL" clId="{5BAF9251-7CF0-4520-BE90-19C9DE9BC7C4}" dt="2021-08-02T14:26:51.078" v="215" actId="207"/>
          <ac:spMkLst>
            <pc:docMk/>
            <pc:sldMk cId="1997924056" sldId="263"/>
            <ac:spMk id="11" creationId="{74B81264-841B-4803-8657-E4C7A3E495D6}"/>
          </ac:spMkLst>
        </pc:spChg>
        <pc:picChg chg="add mod">
          <ac:chgData name="Nhữ Tiến Lâm" userId="567420a5-674f-4e10-be84-9678a181730b" providerId="ADAL" clId="{5BAF9251-7CF0-4520-BE90-19C9DE9BC7C4}" dt="2021-08-02T14:22:20.489" v="176" actId="1076"/>
          <ac:picMkLst>
            <pc:docMk/>
            <pc:sldMk cId="1997924056" sldId="263"/>
            <ac:picMk id="4" creationId="{01912DF2-6749-4FC7-9684-E38E8F6FFE0A}"/>
          </ac:picMkLst>
        </pc:picChg>
      </pc:sldChg>
      <pc:sldChg chg="addSp delSp modSp new mod modAnim">
        <pc:chgData name="Nhữ Tiến Lâm" userId="567420a5-674f-4e10-be84-9678a181730b" providerId="ADAL" clId="{5BAF9251-7CF0-4520-BE90-19C9DE9BC7C4}" dt="2021-08-02T15:22:58.674" v="852" actId="1440"/>
        <pc:sldMkLst>
          <pc:docMk/>
          <pc:sldMk cId="2646173864" sldId="264"/>
        </pc:sldMkLst>
        <pc:spChg chg="del mod">
          <ac:chgData name="Nhữ Tiến Lâm" userId="567420a5-674f-4e10-be84-9678a181730b" providerId="ADAL" clId="{5BAF9251-7CF0-4520-BE90-19C9DE9BC7C4}" dt="2021-08-02T14:28:19.793" v="231" actId="478"/>
          <ac:spMkLst>
            <pc:docMk/>
            <pc:sldMk cId="2646173864" sldId="264"/>
            <ac:spMk id="2" creationId="{C7615091-6196-488C-A554-F3FA70FEDA61}"/>
          </ac:spMkLst>
        </pc:spChg>
        <pc:spChg chg="del">
          <ac:chgData name="Nhữ Tiến Lâm" userId="567420a5-674f-4e10-be84-9678a181730b" providerId="ADAL" clId="{5BAF9251-7CF0-4520-BE90-19C9DE9BC7C4}" dt="2021-08-02T14:28:21.027" v="232" actId="478"/>
          <ac:spMkLst>
            <pc:docMk/>
            <pc:sldMk cId="2646173864" sldId="264"/>
            <ac:spMk id="3" creationId="{D5B29C5F-5DA5-4BFC-8AAA-86500CDA9F15}"/>
          </ac:spMkLst>
        </pc:spChg>
        <pc:spChg chg="add mod">
          <ac:chgData name="Nhữ Tiến Lâm" userId="567420a5-674f-4e10-be84-9678a181730b" providerId="ADAL" clId="{5BAF9251-7CF0-4520-BE90-19C9DE9BC7C4}" dt="2021-08-02T15:04:20.829" v="675" actId="1076"/>
          <ac:spMkLst>
            <pc:docMk/>
            <pc:sldMk cId="2646173864" sldId="264"/>
            <ac:spMk id="5" creationId="{45154C3A-BC83-4DBC-9F24-6426CEF795DB}"/>
          </ac:spMkLst>
        </pc:spChg>
        <pc:spChg chg="add mod">
          <ac:chgData name="Nhữ Tiến Lâm" userId="567420a5-674f-4e10-be84-9678a181730b" providerId="ADAL" clId="{5BAF9251-7CF0-4520-BE90-19C9DE9BC7C4}" dt="2021-08-02T15:04:23.642" v="676" actId="1076"/>
          <ac:spMkLst>
            <pc:docMk/>
            <pc:sldMk cId="2646173864" sldId="264"/>
            <ac:spMk id="6" creationId="{7620E446-D7D1-4C45-917D-AFF4B2B6E777}"/>
          </ac:spMkLst>
        </pc:spChg>
        <pc:spChg chg="add mod">
          <ac:chgData name="Nhữ Tiến Lâm" userId="567420a5-674f-4e10-be84-9678a181730b" providerId="ADAL" clId="{5BAF9251-7CF0-4520-BE90-19C9DE9BC7C4}" dt="2021-08-02T15:04:26.699" v="677" actId="1076"/>
          <ac:spMkLst>
            <pc:docMk/>
            <pc:sldMk cId="2646173864" sldId="264"/>
            <ac:spMk id="7" creationId="{C6DC6E34-A47F-46CD-A00C-0B3A8704B5FD}"/>
          </ac:spMkLst>
        </pc:spChg>
        <pc:spChg chg="add mod">
          <ac:chgData name="Nhữ Tiến Lâm" userId="567420a5-674f-4e10-be84-9678a181730b" providerId="ADAL" clId="{5BAF9251-7CF0-4520-BE90-19C9DE9BC7C4}" dt="2021-08-02T15:04:29.027" v="678" actId="1076"/>
          <ac:spMkLst>
            <pc:docMk/>
            <pc:sldMk cId="2646173864" sldId="264"/>
            <ac:spMk id="8" creationId="{F1B3B808-25A5-4DEB-B138-4F3141CEE6EF}"/>
          </ac:spMkLst>
        </pc:spChg>
        <pc:spChg chg="add mod">
          <ac:chgData name="Nhữ Tiến Lâm" userId="567420a5-674f-4e10-be84-9678a181730b" providerId="ADAL" clId="{5BAF9251-7CF0-4520-BE90-19C9DE9BC7C4}" dt="2021-08-02T15:04:10.199" v="673" actId="1076"/>
          <ac:spMkLst>
            <pc:docMk/>
            <pc:sldMk cId="2646173864" sldId="264"/>
            <ac:spMk id="9" creationId="{8D8A8843-3DBD-4620-83D7-FAC71437948D}"/>
          </ac:spMkLst>
        </pc:spChg>
        <pc:spChg chg="add del mod">
          <ac:chgData name="Nhữ Tiến Lâm" userId="567420a5-674f-4e10-be84-9678a181730b" providerId="ADAL" clId="{5BAF9251-7CF0-4520-BE90-19C9DE9BC7C4}" dt="2021-08-02T14:39:27.480" v="549" actId="478"/>
          <ac:spMkLst>
            <pc:docMk/>
            <pc:sldMk cId="2646173864" sldId="264"/>
            <ac:spMk id="10" creationId="{101EF291-0804-4F26-9867-9B0D6FC1EC3D}"/>
          </ac:spMkLst>
        </pc:spChg>
        <pc:spChg chg="add del mod">
          <ac:chgData name="Nhữ Tiến Lâm" userId="567420a5-674f-4e10-be84-9678a181730b" providerId="ADAL" clId="{5BAF9251-7CF0-4520-BE90-19C9DE9BC7C4}" dt="2021-08-02T14:39:27.480" v="549" actId="478"/>
          <ac:spMkLst>
            <pc:docMk/>
            <pc:sldMk cId="2646173864" sldId="264"/>
            <ac:spMk id="11" creationId="{3C4B20EC-6375-497F-84D2-18CBD4213F7A}"/>
          </ac:spMkLst>
        </pc:spChg>
        <pc:spChg chg="add mod">
          <ac:chgData name="Nhữ Tiến Lâm" userId="567420a5-674f-4e10-be84-9678a181730b" providerId="ADAL" clId="{5BAF9251-7CF0-4520-BE90-19C9DE9BC7C4}" dt="2021-08-02T15:09:50.634" v="697" actId="6549"/>
          <ac:spMkLst>
            <pc:docMk/>
            <pc:sldMk cId="2646173864" sldId="264"/>
            <ac:spMk id="12" creationId="{DC97AAE4-280B-40AD-9C28-4EF1573C249F}"/>
          </ac:spMkLst>
        </pc:spChg>
        <pc:spChg chg="add mod">
          <ac:chgData name="Nhữ Tiến Lâm" userId="567420a5-674f-4e10-be84-9678a181730b" providerId="ADAL" clId="{5BAF9251-7CF0-4520-BE90-19C9DE9BC7C4}" dt="2021-08-02T15:10:34.474" v="710" actId="207"/>
          <ac:spMkLst>
            <pc:docMk/>
            <pc:sldMk cId="2646173864" sldId="264"/>
            <ac:spMk id="15" creationId="{E8BF8733-948F-4675-9042-80DED16E3EA1}"/>
          </ac:spMkLst>
        </pc:spChg>
        <pc:spChg chg="add mod">
          <ac:chgData name="Nhữ Tiến Lâm" userId="567420a5-674f-4e10-be84-9678a181730b" providerId="ADAL" clId="{5BAF9251-7CF0-4520-BE90-19C9DE9BC7C4}" dt="2021-08-02T15:13:36.911" v="754" actId="207"/>
          <ac:spMkLst>
            <pc:docMk/>
            <pc:sldMk cId="2646173864" sldId="264"/>
            <ac:spMk id="16" creationId="{1AE73013-7A2B-4866-BE2A-4C1C07103FD8}"/>
          </ac:spMkLst>
        </pc:spChg>
        <pc:picChg chg="add mod">
          <ac:chgData name="Nhữ Tiến Lâm" userId="567420a5-674f-4e10-be84-9678a181730b" providerId="ADAL" clId="{5BAF9251-7CF0-4520-BE90-19C9DE9BC7C4}" dt="2021-08-02T15:03:55.194" v="666" actId="1076"/>
          <ac:picMkLst>
            <pc:docMk/>
            <pc:sldMk cId="2646173864" sldId="264"/>
            <ac:picMk id="4" creationId="{4EF8EC3C-1E44-4B62-85B3-882F5CFD4CEE}"/>
          </ac:picMkLst>
        </pc:picChg>
        <pc:picChg chg="add mod">
          <ac:chgData name="Nhữ Tiến Lâm" userId="567420a5-674f-4e10-be84-9678a181730b" providerId="ADAL" clId="{5BAF9251-7CF0-4520-BE90-19C9DE9BC7C4}" dt="2021-08-02T15:21:43.732" v="849" actId="1076"/>
          <ac:picMkLst>
            <pc:docMk/>
            <pc:sldMk cId="2646173864" sldId="264"/>
            <ac:picMk id="14" creationId="{051BF49B-4010-4CAF-8296-A9B3F7B64ED9}"/>
          </ac:picMkLst>
        </pc:picChg>
        <pc:picChg chg="add del mod">
          <ac:chgData name="Nhữ Tiến Lâm" userId="567420a5-674f-4e10-be84-9678a181730b" providerId="ADAL" clId="{5BAF9251-7CF0-4520-BE90-19C9DE9BC7C4}" dt="2021-08-02T14:39:27.480" v="549" actId="478"/>
          <ac:picMkLst>
            <pc:docMk/>
            <pc:sldMk cId="2646173864" sldId="264"/>
            <ac:picMk id="2050" creationId="{0170BABE-0C0F-4B16-A001-0E95D0DD9752}"/>
          </ac:picMkLst>
        </pc:picChg>
        <pc:picChg chg="add mod">
          <ac:chgData name="Nhữ Tiến Lâm" userId="567420a5-674f-4e10-be84-9678a181730b" providerId="ADAL" clId="{5BAF9251-7CF0-4520-BE90-19C9DE9BC7C4}" dt="2021-08-02T15:22:58.674" v="852" actId="1440"/>
          <ac:picMkLst>
            <pc:docMk/>
            <pc:sldMk cId="2646173864" sldId="264"/>
            <ac:picMk id="2052" creationId="{6D199B54-0EE6-4E4D-AB40-8D38CAE10B5D}"/>
          </ac:picMkLst>
        </pc:picChg>
      </pc:sldChg>
      <pc:sldChg chg="addSp delSp modSp new mod modAnim">
        <pc:chgData name="Nhữ Tiến Lâm" userId="567420a5-674f-4e10-be84-9678a181730b" providerId="ADAL" clId="{5BAF9251-7CF0-4520-BE90-19C9DE9BC7C4}" dt="2021-08-02T15:32:57.720" v="967" actId="14100"/>
        <pc:sldMkLst>
          <pc:docMk/>
          <pc:sldMk cId="3881997780" sldId="265"/>
        </pc:sldMkLst>
        <pc:spChg chg="del">
          <ac:chgData name="Nhữ Tiến Lâm" userId="567420a5-674f-4e10-be84-9678a181730b" providerId="ADAL" clId="{5BAF9251-7CF0-4520-BE90-19C9DE9BC7C4}" dt="2021-08-02T15:05:04.045" v="684" actId="478"/>
          <ac:spMkLst>
            <pc:docMk/>
            <pc:sldMk cId="3881997780" sldId="265"/>
            <ac:spMk id="2" creationId="{BE150D3C-91C7-4315-A578-9DFEA1CDFCDA}"/>
          </ac:spMkLst>
        </pc:spChg>
        <pc:spChg chg="del">
          <ac:chgData name="Nhữ Tiến Lâm" userId="567420a5-674f-4e10-be84-9678a181730b" providerId="ADAL" clId="{5BAF9251-7CF0-4520-BE90-19C9DE9BC7C4}" dt="2021-08-02T15:05:05.650" v="685" actId="478"/>
          <ac:spMkLst>
            <pc:docMk/>
            <pc:sldMk cId="3881997780" sldId="265"/>
            <ac:spMk id="3" creationId="{1EE16E15-192E-4F91-A74E-59F8095B91F5}"/>
          </ac:spMkLst>
        </pc:spChg>
        <pc:spChg chg="add mod">
          <ac:chgData name="Nhữ Tiến Lâm" userId="567420a5-674f-4e10-be84-9678a181730b" providerId="ADAL" clId="{5BAF9251-7CF0-4520-BE90-19C9DE9BC7C4}" dt="2021-08-02T15:25:38" v="881" actId="1076"/>
          <ac:spMkLst>
            <pc:docMk/>
            <pc:sldMk cId="3881997780" sldId="265"/>
            <ac:spMk id="5" creationId="{F38C003F-8AF8-4643-A70F-C76C7753B10F}"/>
          </ac:spMkLst>
        </pc:spChg>
        <pc:spChg chg="add mod">
          <ac:chgData name="Nhữ Tiến Lâm" userId="567420a5-674f-4e10-be84-9678a181730b" providerId="ADAL" clId="{5BAF9251-7CF0-4520-BE90-19C9DE9BC7C4}" dt="2021-08-02T15:14:27.446" v="756" actId="1076"/>
          <ac:spMkLst>
            <pc:docMk/>
            <pc:sldMk cId="3881997780" sldId="265"/>
            <ac:spMk id="6" creationId="{41E40B62-B54E-49C8-A8C2-B4D6250916BD}"/>
          </ac:spMkLst>
        </pc:spChg>
        <pc:spChg chg="add mod">
          <ac:chgData name="Nhữ Tiến Lâm" userId="567420a5-674f-4e10-be84-9678a181730b" providerId="ADAL" clId="{5BAF9251-7CF0-4520-BE90-19C9DE9BC7C4}" dt="2021-08-02T15:25:52.660" v="887" actId="14100"/>
          <ac:spMkLst>
            <pc:docMk/>
            <pc:sldMk cId="3881997780" sldId="265"/>
            <ac:spMk id="7" creationId="{51681D44-D993-4994-8604-9A3490C472FB}"/>
          </ac:spMkLst>
        </pc:spChg>
        <pc:spChg chg="add mod">
          <ac:chgData name="Nhữ Tiến Lâm" userId="567420a5-674f-4e10-be84-9678a181730b" providerId="ADAL" clId="{5BAF9251-7CF0-4520-BE90-19C9DE9BC7C4}" dt="2021-08-02T15:25:56.941" v="888" actId="1076"/>
          <ac:spMkLst>
            <pc:docMk/>
            <pc:sldMk cId="3881997780" sldId="265"/>
            <ac:spMk id="8" creationId="{636CD683-7E97-44F6-9959-93C7557B76F1}"/>
          </ac:spMkLst>
        </pc:spChg>
        <pc:spChg chg="add mod">
          <ac:chgData name="Nhữ Tiến Lâm" userId="567420a5-674f-4e10-be84-9678a181730b" providerId="ADAL" clId="{5BAF9251-7CF0-4520-BE90-19C9DE9BC7C4}" dt="2021-08-02T15:31:14.757" v="959" actId="1076"/>
          <ac:spMkLst>
            <pc:docMk/>
            <pc:sldMk cId="3881997780" sldId="265"/>
            <ac:spMk id="9" creationId="{7A39F4DF-37E1-4B30-92BF-014C4309B84F}"/>
          </ac:spMkLst>
        </pc:spChg>
        <pc:spChg chg="add mod">
          <ac:chgData name="Nhữ Tiến Lâm" userId="567420a5-674f-4e10-be84-9678a181730b" providerId="ADAL" clId="{5BAF9251-7CF0-4520-BE90-19C9DE9BC7C4}" dt="2021-08-02T15:32:41.885" v="965" actId="20577"/>
          <ac:spMkLst>
            <pc:docMk/>
            <pc:sldMk cId="3881997780" sldId="265"/>
            <ac:spMk id="12" creationId="{0C437806-4376-429D-B183-07B8F015C64E}"/>
          </ac:spMkLst>
        </pc:spChg>
        <pc:picChg chg="add mod">
          <ac:chgData name="Nhữ Tiến Lâm" userId="567420a5-674f-4e10-be84-9678a181730b" providerId="ADAL" clId="{5BAF9251-7CF0-4520-BE90-19C9DE9BC7C4}" dt="2021-08-02T15:32:57.720" v="967" actId="14100"/>
          <ac:picMkLst>
            <pc:docMk/>
            <pc:sldMk cId="3881997780" sldId="265"/>
            <ac:picMk id="4" creationId="{388E2BEB-5715-44C0-BDC1-C94100A3542F}"/>
          </ac:picMkLst>
        </pc:picChg>
        <pc:picChg chg="add mod">
          <ac:chgData name="Nhữ Tiến Lâm" userId="567420a5-674f-4e10-be84-9678a181730b" providerId="ADAL" clId="{5BAF9251-7CF0-4520-BE90-19C9DE9BC7C4}" dt="2021-08-02T15:25:05.383" v="874" actId="1076"/>
          <ac:picMkLst>
            <pc:docMk/>
            <pc:sldMk cId="3881997780" sldId="265"/>
            <ac:picMk id="11" creationId="{C44E4B8F-2424-4ADD-82A5-2B8D48A673FC}"/>
          </ac:picMkLst>
        </pc:picChg>
      </pc:sldChg>
      <pc:sldChg chg="new del">
        <pc:chgData name="Nhữ Tiến Lâm" userId="567420a5-674f-4e10-be84-9678a181730b" providerId="ADAL" clId="{5BAF9251-7CF0-4520-BE90-19C9DE9BC7C4}" dt="2021-08-02T15:48:13.683" v="1241" actId="2696"/>
        <pc:sldMkLst>
          <pc:docMk/>
          <pc:sldMk cId="4008908552" sldId="266"/>
        </pc:sldMkLst>
      </pc:sldChg>
      <pc:sldChg chg="addSp delSp modSp add del mod addAnim delAnim modAnim">
        <pc:chgData name="Nhữ Tiến Lâm" userId="567420a5-674f-4e10-be84-9678a181730b" providerId="ADAL" clId="{5BAF9251-7CF0-4520-BE90-19C9DE9BC7C4}" dt="2021-08-02T15:51:28.344" v="1275" actId="2696"/>
        <pc:sldMkLst>
          <pc:docMk/>
          <pc:sldMk cId="874198498" sldId="267"/>
        </pc:sldMkLst>
        <pc:spChg chg="add mod">
          <ac:chgData name="Nhữ Tiến Lâm" userId="567420a5-674f-4e10-be84-9678a181730b" providerId="ADAL" clId="{5BAF9251-7CF0-4520-BE90-19C9DE9BC7C4}" dt="2021-08-02T15:38:59.353" v="1085" actId="207"/>
          <ac:spMkLst>
            <pc:docMk/>
            <pc:sldMk cId="874198498" sldId="267"/>
            <ac:spMk id="5" creationId="{4F7A28D1-6865-4625-8E03-EB3F2EEAC9A1}"/>
          </ac:spMkLst>
        </pc:spChg>
        <pc:spChg chg="add del mod">
          <ac:chgData name="Nhữ Tiến Lâm" userId="567420a5-674f-4e10-be84-9678a181730b" providerId="ADAL" clId="{5BAF9251-7CF0-4520-BE90-19C9DE9BC7C4}" dt="2021-08-02T15:49:50.643" v="1254" actId="21"/>
          <ac:spMkLst>
            <pc:docMk/>
            <pc:sldMk cId="874198498" sldId="267"/>
            <ac:spMk id="7" creationId="{D1238119-3447-4061-AD33-F4D02FBE97B7}"/>
          </ac:spMkLst>
        </pc:spChg>
        <pc:spChg chg="add mod">
          <ac:chgData name="Nhữ Tiến Lâm" userId="567420a5-674f-4e10-be84-9678a181730b" providerId="ADAL" clId="{5BAF9251-7CF0-4520-BE90-19C9DE9BC7C4}" dt="2021-08-02T15:43:23.795" v="1204" actId="207"/>
          <ac:spMkLst>
            <pc:docMk/>
            <pc:sldMk cId="874198498" sldId="267"/>
            <ac:spMk id="8" creationId="{D73F28C9-5100-4496-B815-DF95987D0F1E}"/>
          </ac:spMkLst>
        </pc:spChg>
        <pc:spChg chg="add mod">
          <ac:chgData name="Nhữ Tiến Lâm" userId="567420a5-674f-4e10-be84-9678a181730b" providerId="ADAL" clId="{5BAF9251-7CF0-4520-BE90-19C9DE9BC7C4}" dt="2021-08-02T15:46:24.206" v="1221" actId="1076"/>
          <ac:spMkLst>
            <pc:docMk/>
            <pc:sldMk cId="874198498" sldId="267"/>
            <ac:spMk id="9" creationId="{7210E564-8991-41AF-BAD3-A6EBDFED0D10}"/>
          </ac:spMkLst>
        </pc:spChg>
        <pc:spChg chg="add mod">
          <ac:chgData name="Nhữ Tiến Lâm" userId="567420a5-674f-4e10-be84-9678a181730b" providerId="ADAL" clId="{5BAF9251-7CF0-4520-BE90-19C9DE9BC7C4}" dt="2021-08-02T15:47:11.186" v="1235" actId="1036"/>
          <ac:spMkLst>
            <pc:docMk/>
            <pc:sldMk cId="874198498" sldId="267"/>
            <ac:spMk id="10" creationId="{C1F99EA0-4828-45C0-93A4-8572B8110334}"/>
          </ac:spMkLst>
        </pc:spChg>
        <pc:spChg chg="add mod">
          <ac:chgData name="Nhữ Tiến Lâm" userId="567420a5-674f-4e10-be84-9678a181730b" providerId="ADAL" clId="{5BAF9251-7CF0-4520-BE90-19C9DE9BC7C4}" dt="2021-08-02T15:47:06.654" v="1232" actId="1076"/>
          <ac:spMkLst>
            <pc:docMk/>
            <pc:sldMk cId="874198498" sldId="267"/>
            <ac:spMk id="11" creationId="{386E4936-12EF-48F7-BFE3-E5D2A1F7E71C}"/>
          </ac:spMkLst>
        </pc:spChg>
        <pc:spChg chg="add mod">
          <ac:chgData name="Nhữ Tiến Lâm" userId="567420a5-674f-4e10-be84-9678a181730b" providerId="ADAL" clId="{5BAF9251-7CF0-4520-BE90-19C9DE9BC7C4}" dt="2021-08-02T15:48:47.576" v="1246" actId="207"/>
          <ac:spMkLst>
            <pc:docMk/>
            <pc:sldMk cId="874198498" sldId="267"/>
            <ac:spMk id="12" creationId="{4F929595-DB06-487D-9DA9-51FBEDAF10BB}"/>
          </ac:spMkLst>
        </pc:spChg>
        <pc:spChg chg="add del mod">
          <ac:chgData name="Nhữ Tiến Lâm" userId="567420a5-674f-4e10-be84-9678a181730b" providerId="ADAL" clId="{5BAF9251-7CF0-4520-BE90-19C9DE9BC7C4}" dt="2021-08-02T15:49:48.025" v="1253" actId="1076"/>
          <ac:spMkLst>
            <pc:docMk/>
            <pc:sldMk cId="874198498" sldId="267"/>
            <ac:spMk id="28" creationId="{76207F32-FB5D-489C-B71D-59A4341F64CB}"/>
          </ac:spMkLst>
        </pc:spChg>
        <pc:grpChg chg="add del mod">
          <ac:chgData name="Nhữ Tiến Lâm" userId="567420a5-674f-4e10-be84-9678a181730b" providerId="ADAL" clId="{5BAF9251-7CF0-4520-BE90-19C9DE9BC7C4}" dt="2021-08-02T15:49:29.049" v="1249" actId="21"/>
          <ac:grpSpMkLst>
            <pc:docMk/>
            <pc:sldMk cId="874198498" sldId="267"/>
            <ac:grpSpMk id="6" creationId="{9235F346-C84E-468F-835A-2F47E14CF311}"/>
          </ac:grpSpMkLst>
        </pc:grpChg>
        <pc:picChg chg="add del mod">
          <ac:chgData name="Nhữ Tiến Lâm" userId="567420a5-674f-4e10-be84-9678a181730b" providerId="ADAL" clId="{5BAF9251-7CF0-4520-BE90-19C9DE9BC7C4}" dt="2021-08-02T15:35:14.265" v="980" actId="21"/>
          <ac:picMkLst>
            <pc:docMk/>
            <pc:sldMk cId="874198498" sldId="267"/>
            <ac:picMk id="2" creationId="{8A070C36-9822-41C7-B34A-C9E2851FD27B}"/>
          </ac:picMkLst>
        </pc:picChg>
        <pc:picChg chg="add mod">
          <ac:chgData name="Nhữ Tiến Lâm" userId="567420a5-674f-4e10-be84-9678a181730b" providerId="ADAL" clId="{5BAF9251-7CF0-4520-BE90-19C9DE9BC7C4}" dt="2021-08-02T15:38:31.537" v="1083" actId="14100"/>
          <ac:picMkLst>
            <pc:docMk/>
            <pc:sldMk cId="874198498" sldId="267"/>
            <ac:picMk id="4" creationId="{39F08508-11A6-4752-95A5-A42B27FD541C}"/>
          </ac:picMkLst>
        </pc:picChg>
        <pc:picChg chg="mod">
          <ac:chgData name="Nhữ Tiến Lâm" userId="567420a5-674f-4e10-be84-9678a181730b" providerId="ADAL" clId="{5BAF9251-7CF0-4520-BE90-19C9DE9BC7C4}" dt="2021-08-02T15:43:30.300" v="1205" actId="1076"/>
          <ac:picMkLst>
            <pc:docMk/>
            <pc:sldMk cId="874198498" sldId="267"/>
            <ac:picMk id="1078" creationId="{6A30C1C7-C2C8-438F-AF2D-E484B8309EC1}"/>
          </ac:picMkLst>
        </pc:picChg>
      </pc:sldChg>
      <pc:sldChg chg="modSp add mod modAnim">
        <pc:chgData name="Nhữ Tiến Lâm" userId="567420a5-674f-4e10-be84-9678a181730b" providerId="ADAL" clId="{5BAF9251-7CF0-4520-BE90-19C9DE9BC7C4}" dt="2021-08-02T16:00:16.352" v="1353" actId="207"/>
        <pc:sldMkLst>
          <pc:docMk/>
          <pc:sldMk cId="3947483188" sldId="267"/>
        </pc:sldMkLst>
        <pc:spChg chg="mod">
          <ac:chgData name="Nhữ Tiến Lâm" userId="567420a5-674f-4e10-be84-9678a181730b" providerId="ADAL" clId="{5BAF9251-7CF0-4520-BE90-19C9DE9BC7C4}" dt="2021-08-02T16:00:16.352" v="1353" actId="207"/>
          <ac:spMkLst>
            <pc:docMk/>
            <pc:sldMk cId="3947483188" sldId="267"/>
            <ac:spMk id="8" creationId="{D73F28C9-5100-4496-B815-DF95987D0F1E}"/>
          </ac:spMkLst>
        </pc:spChg>
        <pc:spChg chg="mod">
          <ac:chgData name="Nhữ Tiến Lâm" userId="567420a5-674f-4e10-be84-9678a181730b" providerId="ADAL" clId="{5BAF9251-7CF0-4520-BE90-19C9DE9BC7C4}" dt="2021-08-02T15:52:20.227" v="1290" actId="1076"/>
          <ac:spMkLst>
            <pc:docMk/>
            <pc:sldMk cId="3947483188" sldId="267"/>
            <ac:spMk id="9" creationId="{7210E564-8991-41AF-BAD3-A6EBDFED0D10}"/>
          </ac:spMkLst>
        </pc:spChg>
        <pc:spChg chg="mod">
          <ac:chgData name="Nhữ Tiến Lâm" userId="567420a5-674f-4e10-be84-9678a181730b" providerId="ADAL" clId="{5BAF9251-7CF0-4520-BE90-19C9DE9BC7C4}" dt="2021-08-02T15:52:02.731" v="1287" actId="255"/>
          <ac:spMkLst>
            <pc:docMk/>
            <pc:sldMk cId="3947483188" sldId="267"/>
            <ac:spMk id="10" creationId="{C1F99EA0-4828-45C0-93A4-8572B8110334}"/>
          </ac:spMkLst>
        </pc:spChg>
        <pc:spChg chg="mod">
          <ac:chgData name="Nhữ Tiến Lâm" userId="567420a5-674f-4e10-be84-9678a181730b" providerId="ADAL" clId="{5BAF9251-7CF0-4520-BE90-19C9DE9BC7C4}" dt="2021-08-02T15:51:57.698" v="1285" actId="1076"/>
          <ac:spMkLst>
            <pc:docMk/>
            <pc:sldMk cId="3947483188" sldId="267"/>
            <ac:spMk id="11" creationId="{386E4936-12EF-48F7-BFE3-E5D2A1F7E71C}"/>
          </ac:spMkLst>
        </pc:spChg>
        <pc:spChg chg="mod">
          <ac:chgData name="Nhữ Tiến Lâm" userId="567420a5-674f-4e10-be84-9678a181730b" providerId="ADAL" clId="{5BAF9251-7CF0-4520-BE90-19C9DE9BC7C4}" dt="2021-08-02T15:51:46.726" v="1281" actId="255"/>
          <ac:spMkLst>
            <pc:docMk/>
            <pc:sldMk cId="3947483188" sldId="267"/>
            <ac:spMk id="12" creationId="{4F929595-DB06-487D-9DA9-51FBEDAF10BB}"/>
          </ac:spMkLst>
        </pc:spChg>
        <pc:spChg chg="mod">
          <ac:chgData name="Nhữ Tiến Lâm" userId="567420a5-674f-4e10-be84-9678a181730b" providerId="ADAL" clId="{5BAF9251-7CF0-4520-BE90-19C9DE9BC7C4}" dt="2021-08-02T15:51:38.510" v="1279" actId="1076"/>
          <ac:spMkLst>
            <pc:docMk/>
            <pc:sldMk cId="3947483188" sldId="267"/>
            <ac:spMk id="28" creationId="{76207F32-FB5D-489C-B71D-59A4341F64CB}"/>
          </ac:spMkLst>
        </pc:spChg>
      </pc:sldChg>
      <pc:sldChg chg="add del">
        <pc:chgData name="Nhữ Tiến Lâm" userId="567420a5-674f-4e10-be84-9678a181730b" providerId="ADAL" clId="{5BAF9251-7CF0-4520-BE90-19C9DE9BC7C4}" dt="2021-08-02T15:34:37.499" v="973"/>
        <pc:sldMkLst>
          <pc:docMk/>
          <pc:sldMk cId="478071561" sldId="268"/>
        </pc:sldMkLst>
      </pc:sldChg>
      <pc:sldChg chg="addSp delSp modSp new mod setBg modAnim">
        <pc:chgData name="Nhữ Tiến Lâm" userId="567420a5-674f-4e10-be84-9678a181730b" providerId="ADAL" clId="{5BAF9251-7CF0-4520-BE90-19C9DE9BC7C4}" dt="2021-08-02T16:13:49.195" v="1563"/>
        <pc:sldMkLst>
          <pc:docMk/>
          <pc:sldMk cId="1431729899" sldId="268"/>
        </pc:sldMkLst>
        <pc:spChg chg="del">
          <ac:chgData name="Nhữ Tiến Lâm" userId="567420a5-674f-4e10-be84-9678a181730b" providerId="ADAL" clId="{5BAF9251-7CF0-4520-BE90-19C9DE9BC7C4}" dt="2021-08-02T16:08:55.435" v="1430" actId="21"/>
          <ac:spMkLst>
            <pc:docMk/>
            <pc:sldMk cId="1431729899" sldId="268"/>
            <ac:spMk id="2" creationId="{52983BF0-10CB-463B-9472-E6B56355CEF5}"/>
          </ac:spMkLst>
        </pc:spChg>
        <pc:spChg chg="del">
          <ac:chgData name="Nhữ Tiến Lâm" userId="567420a5-674f-4e10-be84-9678a181730b" providerId="ADAL" clId="{5BAF9251-7CF0-4520-BE90-19C9DE9BC7C4}" dt="2021-08-02T16:08:57.596" v="1431" actId="21"/>
          <ac:spMkLst>
            <pc:docMk/>
            <pc:sldMk cId="1431729899" sldId="268"/>
            <ac:spMk id="3" creationId="{420E514C-A728-4892-9387-5E1FE997EB5A}"/>
          </ac:spMkLst>
        </pc:spChg>
        <pc:spChg chg="add mod">
          <ac:chgData name="Nhữ Tiến Lâm" userId="567420a5-674f-4e10-be84-9678a181730b" providerId="ADAL" clId="{5BAF9251-7CF0-4520-BE90-19C9DE9BC7C4}" dt="2021-08-02T16:11:26.856" v="1512" actId="14100"/>
          <ac:spMkLst>
            <pc:docMk/>
            <pc:sldMk cId="1431729899" sldId="268"/>
            <ac:spMk id="5" creationId="{7EF4FB1F-9C07-47D0-A747-2462ED92890D}"/>
          </ac:spMkLst>
        </pc:spChg>
        <pc:spChg chg="add mod">
          <ac:chgData name="Nhữ Tiến Lâm" userId="567420a5-674f-4e10-be84-9678a181730b" providerId="ADAL" clId="{5BAF9251-7CF0-4520-BE90-19C9DE9BC7C4}" dt="2021-08-02T16:13:28.369" v="1559" actId="207"/>
          <ac:spMkLst>
            <pc:docMk/>
            <pc:sldMk cId="1431729899" sldId="268"/>
            <ac:spMk id="6" creationId="{1253FEF2-B3DA-4AD8-A6D2-81C9FA274B65}"/>
          </ac:spMkLst>
        </pc:spChg>
        <pc:spChg chg="add">
          <ac:chgData name="Nhữ Tiến Lâm" userId="567420a5-674f-4e10-be84-9678a181730b" providerId="ADAL" clId="{5BAF9251-7CF0-4520-BE90-19C9DE9BC7C4}" dt="2021-08-02T16:09:12.179" v="1435" actId="26606"/>
          <ac:spMkLst>
            <pc:docMk/>
            <pc:sldMk cId="1431729899" sldId="268"/>
            <ac:spMk id="13" creationId="{DA1DAC79-DDBA-4382-9D43-6E5F685BE5FB}"/>
          </ac:spMkLst>
        </pc:spChg>
        <pc:spChg chg="mod">
          <ac:chgData name="Nhữ Tiến Lâm" userId="567420a5-674f-4e10-be84-9678a181730b" providerId="ADAL" clId="{5BAF9251-7CF0-4520-BE90-19C9DE9BC7C4}" dt="2021-08-02T16:09:22.350" v="1436"/>
          <ac:spMkLst>
            <pc:docMk/>
            <pc:sldMk cId="1431729899" sldId="268"/>
            <ac:spMk id="16" creationId="{2FFE1D20-F614-40FB-88B2-80911D2BADD4}"/>
          </ac:spMkLst>
        </pc:spChg>
        <pc:spChg chg="add mod">
          <ac:chgData name="Nhữ Tiến Lâm" userId="567420a5-674f-4e10-be84-9678a181730b" providerId="ADAL" clId="{5BAF9251-7CF0-4520-BE90-19C9DE9BC7C4}" dt="2021-08-02T16:10:36.916" v="1492" actId="14100"/>
          <ac:spMkLst>
            <pc:docMk/>
            <pc:sldMk cId="1431729899" sldId="268"/>
            <ac:spMk id="18" creationId="{E05B6D69-F97E-498E-842D-F614EE97E9AD}"/>
          </ac:spMkLst>
        </pc:spChg>
        <pc:spChg chg="add">
          <ac:chgData name="Nhữ Tiến Lâm" userId="567420a5-674f-4e10-be84-9678a181730b" providerId="ADAL" clId="{5BAF9251-7CF0-4520-BE90-19C9DE9BC7C4}" dt="2021-08-02T16:09:12.179" v="1435" actId="26606"/>
          <ac:spMkLst>
            <pc:docMk/>
            <pc:sldMk cId="1431729899" sldId="268"/>
            <ac:spMk id="19" creationId="{6AACA73D-178F-4CFC-99E3-9F4FCBBDBA83}"/>
          </ac:spMkLst>
        </pc:spChg>
        <pc:grpChg chg="add mod">
          <ac:chgData name="Nhữ Tiến Lâm" userId="567420a5-674f-4e10-be84-9678a181730b" providerId="ADAL" clId="{5BAF9251-7CF0-4520-BE90-19C9DE9BC7C4}" dt="2021-08-02T16:09:22.350" v="1436"/>
          <ac:grpSpMkLst>
            <pc:docMk/>
            <pc:sldMk cId="1431729899" sldId="268"/>
            <ac:grpSpMk id="12" creationId="{F9E934EE-EC99-4194-BA4D-F1B7062ECACB}"/>
          </ac:grpSpMkLst>
        </pc:grpChg>
        <pc:picChg chg="add mod">
          <ac:chgData name="Nhữ Tiến Lâm" userId="567420a5-674f-4e10-be84-9678a181730b" providerId="ADAL" clId="{5BAF9251-7CF0-4520-BE90-19C9DE9BC7C4}" dt="2021-08-02T16:09:12.179" v="1435" actId="26606"/>
          <ac:picMkLst>
            <pc:docMk/>
            <pc:sldMk cId="1431729899" sldId="268"/>
            <ac:picMk id="4" creationId="{BB37DE1E-2656-45D9-B087-C164F43DC692}"/>
          </ac:picMkLst>
        </pc:picChg>
        <pc:picChg chg="add">
          <ac:chgData name="Nhữ Tiến Lâm" userId="567420a5-674f-4e10-be84-9678a181730b" providerId="ADAL" clId="{5BAF9251-7CF0-4520-BE90-19C9DE9BC7C4}" dt="2021-08-02T16:09:12.179" v="1435" actId="26606"/>
          <ac:picMkLst>
            <pc:docMk/>
            <pc:sldMk cId="1431729899" sldId="268"/>
            <ac:picMk id="9" creationId="{5B89E5C5-A037-45B3-9D37-3658914D4799}"/>
          </ac:picMkLst>
        </pc:picChg>
        <pc:picChg chg="add">
          <ac:chgData name="Nhữ Tiến Lâm" userId="567420a5-674f-4e10-be84-9678a181730b" providerId="ADAL" clId="{5BAF9251-7CF0-4520-BE90-19C9DE9BC7C4}" dt="2021-08-02T16:09:12.179" v="1435" actId="26606"/>
          <ac:picMkLst>
            <pc:docMk/>
            <pc:sldMk cId="1431729899" sldId="268"/>
            <ac:picMk id="11" creationId="{5ACB93B0-521E-443D-9750-AFCFDDB3E801}"/>
          </ac:picMkLst>
        </pc:picChg>
        <pc:picChg chg="mod">
          <ac:chgData name="Nhữ Tiến Lâm" userId="567420a5-674f-4e10-be84-9678a181730b" providerId="ADAL" clId="{5BAF9251-7CF0-4520-BE90-19C9DE9BC7C4}" dt="2021-08-02T16:09:22.350" v="1436"/>
          <ac:picMkLst>
            <pc:docMk/>
            <pc:sldMk cId="1431729899" sldId="268"/>
            <ac:picMk id="14" creationId="{658FC820-E919-4FE7-8518-8B2858B618D1}"/>
          </ac:picMkLst>
        </pc:picChg>
        <pc:picChg chg="add">
          <ac:chgData name="Nhữ Tiến Lâm" userId="567420a5-674f-4e10-be84-9678a181730b" providerId="ADAL" clId="{5BAF9251-7CF0-4520-BE90-19C9DE9BC7C4}" dt="2021-08-02T16:09:12.179" v="1435" actId="26606"/>
          <ac:picMkLst>
            <pc:docMk/>
            <pc:sldMk cId="1431729899" sldId="268"/>
            <ac:picMk id="15" creationId="{E0880F10-995F-4F01-A83B-7ECDB7BE7905}"/>
          </ac:picMkLst>
        </pc:picChg>
        <pc:picChg chg="add">
          <ac:chgData name="Nhữ Tiến Lâm" userId="567420a5-674f-4e10-be84-9678a181730b" providerId="ADAL" clId="{5BAF9251-7CF0-4520-BE90-19C9DE9BC7C4}" dt="2021-08-02T16:09:12.179" v="1435" actId="26606"/>
          <ac:picMkLst>
            <pc:docMk/>
            <pc:sldMk cId="1431729899" sldId="268"/>
            <ac:picMk id="17" creationId="{A2D49266-1F08-40F2-B0E1-1D919DCB5780}"/>
          </ac:picMkLst>
        </pc:picChg>
      </pc:sldChg>
      <pc:sldChg chg="addSp delSp modSp new mod setBg modAnim">
        <pc:chgData name="Nhữ Tiến Lâm" userId="567420a5-674f-4e10-be84-9678a181730b" providerId="ADAL" clId="{5BAF9251-7CF0-4520-BE90-19C9DE9BC7C4}" dt="2021-08-02T16:48:19.189" v="2052"/>
        <pc:sldMkLst>
          <pc:docMk/>
          <pc:sldMk cId="241677567" sldId="269"/>
        </pc:sldMkLst>
        <pc:spChg chg="del">
          <ac:chgData name="Nhữ Tiến Lâm" userId="567420a5-674f-4e10-be84-9678a181730b" providerId="ADAL" clId="{5BAF9251-7CF0-4520-BE90-19C9DE9BC7C4}" dt="2021-08-02T16:15:38.460" v="1568" actId="21"/>
          <ac:spMkLst>
            <pc:docMk/>
            <pc:sldMk cId="241677567" sldId="269"/>
            <ac:spMk id="2" creationId="{39491B4C-40A2-43DA-BCA1-4BCD4588F8C3}"/>
          </ac:spMkLst>
        </pc:spChg>
        <pc:spChg chg="del">
          <ac:chgData name="Nhữ Tiến Lâm" userId="567420a5-674f-4e10-be84-9678a181730b" providerId="ADAL" clId="{5BAF9251-7CF0-4520-BE90-19C9DE9BC7C4}" dt="2021-08-02T16:15:40.714" v="1569" actId="21"/>
          <ac:spMkLst>
            <pc:docMk/>
            <pc:sldMk cId="241677567" sldId="269"/>
            <ac:spMk id="3" creationId="{A2914BF9-CC52-4BD4-AF3F-3690C989635F}"/>
          </ac:spMkLst>
        </pc:spChg>
        <pc:spChg chg="add mod topLvl">
          <ac:chgData name="Nhữ Tiến Lâm" userId="567420a5-674f-4e10-be84-9678a181730b" providerId="ADAL" clId="{5BAF9251-7CF0-4520-BE90-19C9DE9BC7C4}" dt="2021-08-02T16:47:55.077" v="2047" actId="6549"/>
          <ac:spMkLst>
            <pc:docMk/>
            <pc:sldMk cId="241677567" sldId="269"/>
            <ac:spMk id="6" creationId="{D806C21A-B02F-4F37-80E4-0B7D7500CEDB}"/>
          </ac:spMkLst>
        </pc:spChg>
        <pc:spChg chg="add del mod">
          <ac:chgData name="Nhữ Tiến Lâm" userId="567420a5-674f-4e10-be84-9678a181730b" providerId="ADAL" clId="{5BAF9251-7CF0-4520-BE90-19C9DE9BC7C4}" dt="2021-08-02T16:41:45.111" v="1894"/>
          <ac:spMkLst>
            <pc:docMk/>
            <pc:sldMk cId="241677567" sldId="269"/>
            <ac:spMk id="8" creationId="{282930BD-9B7A-44BC-86D6-C82E815B849F}"/>
          </ac:spMkLst>
        </pc:spChg>
        <pc:spChg chg="add mod">
          <ac:chgData name="Nhữ Tiến Lâm" userId="567420a5-674f-4e10-be84-9678a181730b" providerId="ADAL" clId="{5BAF9251-7CF0-4520-BE90-19C9DE9BC7C4}" dt="2021-08-02T16:47:13.122" v="2024" actId="13926"/>
          <ac:spMkLst>
            <pc:docMk/>
            <pc:sldMk cId="241677567" sldId="269"/>
            <ac:spMk id="10" creationId="{D2B7AEED-A58D-4E1D-98F1-90211144B022}"/>
          </ac:spMkLst>
        </pc:spChg>
        <pc:spChg chg="add">
          <ac:chgData name="Nhữ Tiến Lâm" userId="567420a5-674f-4e10-be84-9678a181730b" providerId="ADAL" clId="{5BAF9251-7CF0-4520-BE90-19C9DE9BC7C4}" dt="2021-08-02T16:16:50.413" v="1571" actId="26606"/>
          <ac:spMkLst>
            <pc:docMk/>
            <pc:sldMk cId="241677567" sldId="269"/>
            <ac:spMk id="75" creationId="{DA1DAC79-DDBA-4382-9D43-6E5F685BE5FB}"/>
          </ac:spMkLst>
        </pc:spChg>
        <pc:spChg chg="add">
          <ac:chgData name="Nhữ Tiến Lâm" userId="567420a5-674f-4e10-be84-9678a181730b" providerId="ADAL" clId="{5BAF9251-7CF0-4520-BE90-19C9DE9BC7C4}" dt="2021-08-02T16:16:50.413" v="1571" actId="26606"/>
          <ac:spMkLst>
            <pc:docMk/>
            <pc:sldMk cId="241677567" sldId="269"/>
            <ac:spMk id="81" creationId="{6AACA73D-178F-4CFC-99E3-9F4FCBBDBA83}"/>
          </ac:spMkLst>
        </pc:spChg>
        <pc:grpChg chg="add del mod">
          <ac:chgData name="Nhữ Tiến Lâm" userId="567420a5-674f-4e10-be84-9678a181730b" providerId="ADAL" clId="{5BAF9251-7CF0-4520-BE90-19C9DE9BC7C4}" dt="2021-08-02T16:24:51.650" v="1733" actId="165"/>
          <ac:grpSpMkLst>
            <pc:docMk/>
            <pc:sldMk cId="241677567" sldId="269"/>
            <ac:grpSpMk id="7" creationId="{BFD3D34F-5144-4D37-A050-A708817925F1}"/>
          </ac:grpSpMkLst>
        </pc:grpChg>
        <pc:graphicFrameChg chg="add mod modGraphic">
          <ac:chgData name="Nhữ Tiến Lâm" userId="567420a5-674f-4e10-be84-9678a181730b" providerId="ADAL" clId="{5BAF9251-7CF0-4520-BE90-19C9DE9BC7C4}" dt="2021-08-02T16:45:34.367" v="1952" actId="1076"/>
          <ac:graphicFrameMkLst>
            <pc:docMk/>
            <pc:sldMk cId="241677567" sldId="269"/>
            <ac:graphicFrameMk id="9" creationId="{9861477B-61B5-4370-93D0-44E5EBA0E81A}"/>
          </ac:graphicFrameMkLst>
        </pc:graphicFrameChg>
        <pc:picChg chg="add mod topLvl">
          <ac:chgData name="Nhữ Tiến Lâm" userId="567420a5-674f-4e10-be84-9678a181730b" providerId="ADAL" clId="{5BAF9251-7CF0-4520-BE90-19C9DE9BC7C4}" dt="2021-08-02T16:44:14.686" v="1938" actId="1076"/>
          <ac:picMkLst>
            <pc:docMk/>
            <pc:sldMk cId="241677567" sldId="269"/>
            <ac:picMk id="5" creationId="{690C5225-3911-4DEA-8443-4567BC8721EE}"/>
          </ac:picMkLst>
        </pc:picChg>
        <pc:picChg chg="add">
          <ac:chgData name="Nhữ Tiến Lâm" userId="567420a5-674f-4e10-be84-9678a181730b" providerId="ADAL" clId="{5BAF9251-7CF0-4520-BE90-19C9DE9BC7C4}" dt="2021-08-02T16:16:50.413" v="1571" actId="26606"/>
          <ac:picMkLst>
            <pc:docMk/>
            <pc:sldMk cId="241677567" sldId="269"/>
            <ac:picMk id="71" creationId="{5B89E5C5-A037-45B3-9D37-3658914D4799}"/>
          </ac:picMkLst>
        </pc:picChg>
        <pc:picChg chg="add">
          <ac:chgData name="Nhữ Tiến Lâm" userId="567420a5-674f-4e10-be84-9678a181730b" providerId="ADAL" clId="{5BAF9251-7CF0-4520-BE90-19C9DE9BC7C4}" dt="2021-08-02T16:16:50.413" v="1571" actId="26606"/>
          <ac:picMkLst>
            <pc:docMk/>
            <pc:sldMk cId="241677567" sldId="269"/>
            <ac:picMk id="73" creationId="{5ACB93B0-521E-443D-9750-AFCFDDB3E801}"/>
          </ac:picMkLst>
        </pc:picChg>
        <pc:picChg chg="add">
          <ac:chgData name="Nhữ Tiến Lâm" userId="567420a5-674f-4e10-be84-9678a181730b" providerId="ADAL" clId="{5BAF9251-7CF0-4520-BE90-19C9DE9BC7C4}" dt="2021-08-02T16:16:50.413" v="1571" actId="26606"/>
          <ac:picMkLst>
            <pc:docMk/>
            <pc:sldMk cId="241677567" sldId="269"/>
            <ac:picMk id="77" creationId="{E0880F10-995F-4F01-A83B-7ECDB7BE7905}"/>
          </ac:picMkLst>
        </pc:picChg>
        <pc:picChg chg="add">
          <ac:chgData name="Nhữ Tiến Lâm" userId="567420a5-674f-4e10-be84-9678a181730b" providerId="ADAL" clId="{5BAF9251-7CF0-4520-BE90-19C9DE9BC7C4}" dt="2021-08-02T16:16:50.413" v="1571" actId="26606"/>
          <ac:picMkLst>
            <pc:docMk/>
            <pc:sldMk cId="241677567" sldId="269"/>
            <ac:picMk id="79" creationId="{A2D49266-1F08-40F2-B0E1-1D919DCB5780}"/>
          </ac:picMkLst>
        </pc:picChg>
        <pc:picChg chg="add del mod">
          <ac:chgData name="Nhữ Tiến Lâm" userId="567420a5-674f-4e10-be84-9678a181730b" providerId="ADAL" clId="{5BAF9251-7CF0-4520-BE90-19C9DE9BC7C4}" dt="2021-08-02T16:21:02.068" v="1593" actId="21"/>
          <ac:picMkLst>
            <pc:docMk/>
            <pc:sldMk cId="241677567" sldId="269"/>
            <ac:picMk id="3074" creationId="{EAEC7855-3C7E-4389-8F01-2C34ACF2961B}"/>
          </ac:picMkLst>
        </pc:picChg>
        <pc:picChg chg="add mod">
          <ac:chgData name="Nhữ Tiến Lâm" userId="567420a5-674f-4e10-be84-9678a181730b" providerId="ADAL" clId="{5BAF9251-7CF0-4520-BE90-19C9DE9BC7C4}" dt="2021-08-02T16:47:05.933" v="2023" actId="1076"/>
          <ac:picMkLst>
            <pc:docMk/>
            <pc:sldMk cId="241677567" sldId="269"/>
            <ac:picMk id="3076" creationId="{5754922F-E9BA-4BAC-BA93-CBD1C6A7687A}"/>
          </ac:picMkLst>
        </pc:picChg>
        <pc:picChg chg="add del">
          <ac:chgData name="Nhữ Tiến Lâm" userId="567420a5-674f-4e10-be84-9678a181730b" providerId="ADAL" clId="{5BAF9251-7CF0-4520-BE90-19C9DE9BC7C4}" dt="2021-08-02T16:41:45.107" v="1892" actId="21"/>
          <ac:picMkLst>
            <pc:docMk/>
            <pc:sldMk cId="241677567" sldId="269"/>
            <ac:picMk id="3077" creationId="{7A76B8A3-094B-43FE-8986-85C403A39F5B}"/>
          </ac:picMkLst>
        </pc:picChg>
        <pc:picChg chg="add">
          <ac:chgData name="Nhữ Tiến Lâm" userId="567420a5-674f-4e10-be84-9678a181730b" providerId="ADAL" clId="{5BAF9251-7CF0-4520-BE90-19C9DE9BC7C4}" dt="2021-08-02T16:20:50.142" v="1592"/>
          <ac:picMkLst>
            <pc:docMk/>
            <pc:sldMk cId="241677567" sldId="269"/>
            <ac:picMk id="3078" creationId="{602853DC-BB3A-4C13-BCB8-1537249C3BB4}"/>
          </ac:picMkLst>
        </pc:picChg>
        <pc:picChg chg="add">
          <ac:chgData name="Nhữ Tiến Lâm" userId="567420a5-674f-4e10-be84-9678a181730b" providerId="ADAL" clId="{5BAF9251-7CF0-4520-BE90-19C9DE9BC7C4}" dt="2021-08-02T16:20:50.142" v="1592"/>
          <ac:picMkLst>
            <pc:docMk/>
            <pc:sldMk cId="241677567" sldId="269"/>
            <ac:picMk id="3079" creationId="{507170EC-ADF8-4488-9AC8-466FE9738F3E}"/>
          </ac:picMkLst>
        </pc:picChg>
        <pc:picChg chg="add">
          <ac:chgData name="Nhữ Tiến Lâm" userId="567420a5-674f-4e10-be84-9678a181730b" providerId="ADAL" clId="{5BAF9251-7CF0-4520-BE90-19C9DE9BC7C4}" dt="2021-08-02T16:20:50.142" v="1592"/>
          <ac:picMkLst>
            <pc:docMk/>
            <pc:sldMk cId="241677567" sldId="269"/>
            <ac:picMk id="3080" creationId="{CF4CDBED-CBEA-49A3-B9D0-E7712660F0C9}"/>
          </ac:picMkLst>
        </pc:picChg>
        <pc:picChg chg="add mod">
          <ac:chgData name="Nhữ Tiến Lâm" userId="567420a5-674f-4e10-be84-9678a181730b" providerId="ADAL" clId="{5BAF9251-7CF0-4520-BE90-19C9DE9BC7C4}" dt="2021-08-02T16:46:50.353" v="2018" actId="1038"/>
          <ac:picMkLst>
            <pc:docMk/>
            <pc:sldMk cId="241677567" sldId="269"/>
            <ac:picMk id="3083" creationId="{5DE60EC2-5FEB-4E30-9882-997F657A9296}"/>
          </ac:picMkLst>
        </pc:picChg>
        <pc:picChg chg="add mod">
          <ac:chgData name="Nhữ Tiến Lâm" userId="567420a5-674f-4e10-be84-9678a181730b" providerId="ADAL" clId="{5BAF9251-7CF0-4520-BE90-19C9DE9BC7C4}" dt="2021-08-02T16:46:46.594" v="2015" actId="1036"/>
          <ac:picMkLst>
            <pc:docMk/>
            <pc:sldMk cId="241677567" sldId="269"/>
            <ac:picMk id="3085" creationId="{8FAA77DE-B931-464E-989F-7D73851CF4FD}"/>
          </ac:picMkLst>
        </pc:picChg>
      </pc:sldChg>
      <pc:sldChg chg="addSp modSp new del">
        <pc:chgData name="Nhữ Tiến Lâm" userId="567420a5-674f-4e10-be84-9678a181730b" providerId="ADAL" clId="{5BAF9251-7CF0-4520-BE90-19C9DE9BC7C4}" dt="2021-08-02T16:15:24.319" v="1566" actId="2696"/>
        <pc:sldMkLst>
          <pc:docMk/>
          <pc:sldMk cId="3626416883" sldId="269"/>
        </pc:sldMkLst>
        <pc:picChg chg="add mod">
          <ac:chgData name="Nhữ Tiến Lâm" userId="567420a5-674f-4e10-be84-9678a181730b" providerId="ADAL" clId="{5BAF9251-7CF0-4520-BE90-19C9DE9BC7C4}" dt="2021-08-02T16:15:14.296" v="1565"/>
          <ac:picMkLst>
            <pc:docMk/>
            <pc:sldMk cId="3626416883" sldId="269"/>
            <ac:picMk id="4" creationId="{7A952B83-E349-4F90-BF15-29F0DAE57BF4}"/>
          </ac:picMkLst>
        </pc:picChg>
      </pc:sldChg>
      <pc:sldChg chg="addSp delSp modSp add mod setBg delAnim modAnim delDesignElem">
        <pc:chgData name="Nhữ Tiến Lâm" userId="567420a5-674f-4e10-be84-9678a181730b" providerId="ADAL" clId="{5BAF9251-7CF0-4520-BE90-19C9DE9BC7C4}" dt="2021-08-02T16:39:32.725" v="1883"/>
        <pc:sldMkLst>
          <pc:docMk/>
          <pc:sldMk cId="1099218105" sldId="270"/>
        </pc:sldMkLst>
        <pc:spChg chg="add mod">
          <ac:chgData name="Nhữ Tiến Lâm" userId="567420a5-674f-4e10-be84-9678a181730b" providerId="ADAL" clId="{5BAF9251-7CF0-4520-BE90-19C9DE9BC7C4}" dt="2021-08-02T16:30:21.924" v="1819" actId="1076"/>
          <ac:spMkLst>
            <pc:docMk/>
            <pc:sldMk cId="1099218105" sldId="270"/>
            <ac:spMk id="2" creationId="{62DF0A5E-8DB4-4D77-91AF-A0D4A0FF42A7}"/>
          </ac:spMkLst>
        </pc:spChg>
        <pc:spChg chg="mod">
          <ac:chgData name="Nhữ Tiến Lâm" userId="567420a5-674f-4e10-be84-9678a181730b" providerId="ADAL" clId="{5BAF9251-7CF0-4520-BE90-19C9DE9BC7C4}" dt="2021-08-02T16:28:35.044" v="1785" actId="1076"/>
          <ac:spMkLst>
            <pc:docMk/>
            <pc:sldMk cId="1099218105" sldId="270"/>
            <ac:spMk id="5" creationId="{7EF4FB1F-9C07-47D0-A747-2462ED92890D}"/>
          </ac:spMkLst>
        </pc:spChg>
        <pc:spChg chg="del mod">
          <ac:chgData name="Nhữ Tiến Lâm" userId="567420a5-674f-4e10-be84-9678a181730b" providerId="ADAL" clId="{5BAF9251-7CF0-4520-BE90-19C9DE9BC7C4}" dt="2021-08-02T16:28:00.217" v="1778" actId="478"/>
          <ac:spMkLst>
            <pc:docMk/>
            <pc:sldMk cId="1099218105" sldId="270"/>
            <ac:spMk id="6" creationId="{1253FEF2-B3DA-4AD8-A6D2-81C9FA274B65}"/>
          </ac:spMkLst>
        </pc:spChg>
        <pc:spChg chg="del">
          <ac:chgData name="Nhữ Tiến Lâm" userId="567420a5-674f-4e10-be84-9678a181730b" providerId="ADAL" clId="{5BAF9251-7CF0-4520-BE90-19C9DE9BC7C4}" dt="2021-08-02T16:26:46.715" v="1763"/>
          <ac:spMkLst>
            <pc:docMk/>
            <pc:sldMk cId="1099218105" sldId="270"/>
            <ac:spMk id="13" creationId="{DA1DAC79-DDBA-4382-9D43-6E5F685BE5FB}"/>
          </ac:spMkLst>
        </pc:spChg>
        <pc:spChg chg="mod">
          <ac:chgData name="Nhữ Tiến Lâm" userId="567420a5-674f-4e10-be84-9678a181730b" providerId="ADAL" clId="{5BAF9251-7CF0-4520-BE90-19C9DE9BC7C4}" dt="2021-08-02T16:32:43.845" v="1849" actId="1076"/>
          <ac:spMkLst>
            <pc:docMk/>
            <pc:sldMk cId="1099218105" sldId="270"/>
            <ac:spMk id="18" creationId="{E05B6D69-F97E-498E-842D-F614EE97E9AD}"/>
          </ac:spMkLst>
        </pc:spChg>
        <pc:spChg chg="del">
          <ac:chgData name="Nhữ Tiến Lâm" userId="567420a5-674f-4e10-be84-9678a181730b" providerId="ADAL" clId="{5BAF9251-7CF0-4520-BE90-19C9DE9BC7C4}" dt="2021-08-02T16:26:46.715" v="1763"/>
          <ac:spMkLst>
            <pc:docMk/>
            <pc:sldMk cId="1099218105" sldId="270"/>
            <ac:spMk id="19" creationId="{6AACA73D-178F-4CFC-99E3-9F4FCBBDBA83}"/>
          </ac:spMkLst>
        </pc:spChg>
        <pc:spChg chg="add mod">
          <ac:chgData name="Nhữ Tiến Lâm" userId="567420a5-674f-4e10-be84-9678a181730b" providerId="ADAL" clId="{5BAF9251-7CF0-4520-BE90-19C9DE9BC7C4}" dt="2021-08-02T16:31:39.744" v="1837" actId="14100"/>
          <ac:spMkLst>
            <pc:docMk/>
            <pc:sldMk cId="1099218105" sldId="270"/>
            <ac:spMk id="20" creationId="{E431508E-BBB5-456A-9D6F-89B5FEB33166}"/>
          </ac:spMkLst>
        </pc:spChg>
        <pc:spChg chg="add mod">
          <ac:chgData name="Nhữ Tiến Lâm" userId="567420a5-674f-4e10-be84-9678a181730b" providerId="ADAL" clId="{5BAF9251-7CF0-4520-BE90-19C9DE9BC7C4}" dt="2021-08-02T16:31:42.947" v="1838" actId="1076"/>
          <ac:spMkLst>
            <pc:docMk/>
            <pc:sldMk cId="1099218105" sldId="270"/>
            <ac:spMk id="21" creationId="{48988ADB-0EF2-42E7-B84E-B7B2E6D53504}"/>
          </ac:spMkLst>
        </pc:spChg>
        <pc:spChg chg="add mod">
          <ac:chgData name="Nhữ Tiến Lâm" userId="567420a5-674f-4e10-be84-9678a181730b" providerId="ADAL" clId="{5BAF9251-7CF0-4520-BE90-19C9DE9BC7C4}" dt="2021-08-02T16:30:32.899" v="1823" actId="571"/>
          <ac:spMkLst>
            <pc:docMk/>
            <pc:sldMk cId="1099218105" sldId="270"/>
            <ac:spMk id="23" creationId="{FC85815A-3AC1-4E56-BD9D-26CCFE251C53}"/>
          </ac:spMkLst>
        </pc:spChg>
        <pc:spChg chg="add mod">
          <ac:chgData name="Nhữ Tiến Lâm" userId="567420a5-674f-4e10-be84-9678a181730b" providerId="ADAL" clId="{5BAF9251-7CF0-4520-BE90-19C9DE9BC7C4}" dt="2021-08-02T16:31:45.290" v="1839" actId="1076"/>
          <ac:spMkLst>
            <pc:docMk/>
            <pc:sldMk cId="1099218105" sldId="270"/>
            <ac:spMk id="24" creationId="{AED13B8E-3F02-40FD-BE11-346F0B73CBE4}"/>
          </ac:spMkLst>
        </pc:spChg>
        <pc:spChg chg="add mod">
          <ac:chgData name="Nhữ Tiến Lâm" userId="567420a5-674f-4e10-be84-9678a181730b" providerId="ADAL" clId="{5BAF9251-7CF0-4520-BE90-19C9DE9BC7C4}" dt="2021-08-02T16:31:47.228" v="1840" actId="1076"/>
          <ac:spMkLst>
            <pc:docMk/>
            <pc:sldMk cId="1099218105" sldId="270"/>
            <ac:spMk id="25" creationId="{B57E9E8B-AA25-4966-AE13-C63DF00931D3}"/>
          </ac:spMkLst>
        </pc:spChg>
        <pc:spChg chg="add mod">
          <ac:chgData name="Nhữ Tiến Lâm" userId="567420a5-674f-4e10-be84-9678a181730b" providerId="ADAL" clId="{5BAF9251-7CF0-4520-BE90-19C9DE9BC7C4}" dt="2021-08-02T16:32:27.381" v="1848" actId="6549"/>
          <ac:spMkLst>
            <pc:docMk/>
            <pc:sldMk cId="1099218105" sldId="270"/>
            <ac:spMk id="26" creationId="{8E115159-9DF1-4714-B407-F163D56D2733}"/>
          </ac:spMkLst>
        </pc:spChg>
        <pc:picChg chg="mod">
          <ac:chgData name="Nhữ Tiến Lâm" userId="567420a5-674f-4e10-be84-9678a181730b" providerId="ADAL" clId="{5BAF9251-7CF0-4520-BE90-19C9DE9BC7C4}" dt="2021-08-02T16:28:54.844" v="1791" actId="14100"/>
          <ac:picMkLst>
            <pc:docMk/>
            <pc:sldMk cId="1099218105" sldId="270"/>
            <ac:picMk id="4" creationId="{BB37DE1E-2656-45D9-B087-C164F43DC692}"/>
          </ac:picMkLst>
        </pc:picChg>
        <pc:picChg chg="del">
          <ac:chgData name="Nhữ Tiến Lâm" userId="567420a5-674f-4e10-be84-9678a181730b" providerId="ADAL" clId="{5BAF9251-7CF0-4520-BE90-19C9DE9BC7C4}" dt="2021-08-02T16:26:46.715" v="1763"/>
          <ac:picMkLst>
            <pc:docMk/>
            <pc:sldMk cId="1099218105" sldId="270"/>
            <ac:picMk id="9" creationId="{5B89E5C5-A037-45B3-9D37-3658914D4799}"/>
          </ac:picMkLst>
        </pc:picChg>
        <pc:picChg chg="del">
          <ac:chgData name="Nhữ Tiến Lâm" userId="567420a5-674f-4e10-be84-9678a181730b" providerId="ADAL" clId="{5BAF9251-7CF0-4520-BE90-19C9DE9BC7C4}" dt="2021-08-02T16:26:46.715" v="1763"/>
          <ac:picMkLst>
            <pc:docMk/>
            <pc:sldMk cId="1099218105" sldId="270"/>
            <ac:picMk id="11" creationId="{5ACB93B0-521E-443D-9750-AFCFDDB3E801}"/>
          </ac:picMkLst>
        </pc:picChg>
        <pc:picChg chg="del">
          <ac:chgData name="Nhữ Tiến Lâm" userId="567420a5-674f-4e10-be84-9678a181730b" providerId="ADAL" clId="{5BAF9251-7CF0-4520-BE90-19C9DE9BC7C4}" dt="2021-08-02T16:26:46.715" v="1763"/>
          <ac:picMkLst>
            <pc:docMk/>
            <pc:sldMk cId="1099218105" sldId="270"/>
            <ac:picMk id="15" creationId="{E0880F10-995F-4F01-A83B-7ECDB7BE7905}"/>
          </ac:picMkLst>
        </pc:picChg>
        <pc:picChg chg="del">
          <ac:chgData name="Nhữ Tiến Lâm" userId="567420a5-674f-4e10-be84-9678a181730b" providerId="ADAL" clId="{5BAF9251-7CF0-4520-BE90-19C9DE9BC7C4}" dt="2021-08-02T16:26:46.715" v="1763"/>
          <ac:picMkLst>
            <pc:docMk/>
            <pc:sldMk cId="1099218105" sldId="270"/>
            <ac:picMk id="17" creationId="{A2D49266-1F08-40F2-B0E1-1D919DCB5780}"/>
          </ac:picMkLst>
        </pc:picChg>
        <pc:picChg chg="add mod">
          <ac:chgData name="Nhữ Tiến Lâm" userId="567420a5-674f-4e10-be84-9678a181730b" providerId="ADAL" clId="{5BAF9251-7CF0-4520-BE90-19C9DE9BC7C4}" dt="2021-08-02T16:30:32.899" v="1823" actId="571"/>
          <ac:picMkLst>
            <pc:docMk/>
            <pc:sldMk cId="1099218105" sldId="270"/>
            <ac:picMk id="22" creationId="{9985A637-8298-40BB-A087-52FD14EA3813}"/>
          </ac:picMkLst>
        </pc:picChg>
      </pc:sldChg>
      <pc:sldChg chg="addSp delSp modSp new mod modAnim">
        <pc:chgData name="Nhữ Tiến Lâm" userId="567420a5-674f-4e10-be84-9678a181730b" providerId="ADAL" clId="{5BAF9251-7CF0-4520-BE90-19C9DE9BC7C4}" dt="2021-08-02T17:13:09.609" v="3668"/>
        <pc:sldMkLst>
          <pc:docMk/>
          <pc:sldMk cId="3414231055" sldId="271"/>
        </pc:sldMkLst>
        <pc:spChg chg="mod">
          <ac:chgData name="Nhữ Tiến Lâm" userId="567420a5-674f-4e10-be84-9678a181730b" providerId="ADAL" clId="{5BAF9251-7CF0-4520-BE90-19C9DE9BC7C4}" dt="2021-08-02T17:06:57.485" v="3079" actId="20577"/>
          <ac:spMkLst>
            <pc:docMk/>
            <pc:sldMk cId="3414231055" sldId="271"/>
            <ac:spMk id="2" creationId="{F0206AB4-3699-477A-9E21-A143DF26DBFF}"/>
          </ac:spMkLst>
        </pc:spChg>
        <pc:spChg chg="add mod">
          <ac:chgData name="Nhữ Tiến Lâm" userId="567420a5-674f-4e10-be84-9678a181730b" providerId="ADAL" clId="{5BAF9251-7CF0-4520-BE90-19C9DE9BC7C4}" dt="2021-08-02T16:52:32.068" v="2137" actId="1076"/>
          <ac:spMkLst>
            <pc:docMk/>
            <pc:sldMk cId="3414231055" sldId="271"/>
            <ac:spMk id="5" creationId="{BD009BB1-2FD7-4A6F-B120-230137A21566}"/>
          </ac:spMkLst>
        </pc:spChg>
        <pc:spChg chg="add mod">
          <ac:chgData name="Nhữ Tiến Lâm" userId="567420a5-674f-4e10-be84-9678a181730b" providerId="ADAL" clId="{5BAF9251-7CF0-4520-BE90-19C9DE9BC7C4}" dt="2021-08-02T17:10:59.870" v="3583" actId="20577"/>
          <ac:spMkLst>
            <pc:docMk/>
            <pc:sldMk cId="3414231055" sldId="271"/>
            <ac:spMk id="6" creationId="{5A2AFD37-6B39-488C-B17C-3B2E9A074840}"/>
          </ac:spMkLst>
        </pc:spChg>
        <pc:spChg chg="add mod">
          <ac:chgData name="Nhữ Tiến Lâm" userId="567420a5-674f-4e10-be84-9678a181730b" providerId="ADAL" clId="{5BAF9251-7CF0-4520-BE90-19C9DE9BC7C4}" dt="2021-08-02T17:11:03.422" v="3584" actId="115"/>
          <ac:spMkLst>
            <pc:docMk/>
            <pc:sldMk cId="3414231055" sldId="271"/>
            <ac:spMk id="8" creationId="{0280D678-C018-4F42-A930-D906E182E18C}"/>
          </ac:spMkLst>
        </pc:spChg>
        <pc:spChg chg="add del mod">
          <ac:chgData name="Nhữ Tiến Lâm" userId="567420a5-674f-4e10-be84-9678a181730b" providerId="ADAL" clId="{5BAF9251-7CF0-4520-BE90-19C9DE9BC7C4}" dt="2021-08-02T17:11:54.940" v="3645" actId="115"/>
          <ac:spMkLst>
            <pc:docMk/>
            <pc:sldMk cId="3414231055" sldId="271"/>
            <ac:spMk id="9" creationId="{F1E985B5-144F-4CB0-B433-FDFB9E961321}"/>
          </ac:spMkLst>
        </pc:spChg>
        <pc:spChg chg="add mod">
          <ac:chgData name="Nhữ Tiến Lâm" userId="567420a5-674f-4e10-be84-9678a181730b" providerId="ADAL" clId="{5BAF9251-7CF0-4520-BE90-19C9DE9BC7C4}" dt="2021-08-02T17:11:19.705" v="3589" actId="6549"/>
          <ac:spMkLst>
            <pc:docMk/>
            <pc:sldMk cId="3414231055" sldId="271"/>
            <ac:spMk id="10" creationId="{6B2CFF9C-E1FB-4901-8E90-95A4C9B12208}"/>
          </ac:spMkLst>
        </pc:spChg>
        <pc:picChg chg="add del mod">
          <ac:chgData name="Nhữ Tiến Lâm" userId="567420a5-674f-4e10-be84-9678a181730b" providerId="ADAL" clId="{5BAF9251-7CF0-4520-BE90-19C9DE9BC7C4}" dt="2021-08-02T17:12:10.557" v="3647" actId="1076"/>
          <ac:picMkLst>
            <pc:docMk/>
            <pc:sldMk cId="3414231055" sldId="271"/>
            <ac:picMk id="4" creationId="{1C607C90-E3F7-4561-8754-13FC7837BA46}"/>
          </ac:picMkLst>
        </pc:picChg>
        <pc:picChg chg="add del mod">
          <ac:chgData name="Nhữ Tiến Lâm" userId="567420a5-674f-4e10-be84-9678a181730b" providerId="ADAL" clId="{5BAF9251-7CF0-4520-BE90-19C9DE9BC7C4}" dt="2021-08-02T16:51:41.697" v="2095"/>
          <ac:picMkLst>
            <pc:docMk/>
            <pc:sldMk cId="3414231055" sldId="271"/>
            <ac:picMk id="7" creationId="{E1C3A82D-1189-4C15-8CF3-CF1BEEC7DE6C}"/>
          </ac:picMkLst>
        </pc:picChg>
      </pc:sldChg>
      <pc:sldChg chg="new del">
        <pc:chgData name="Nhữ Tiến Lâm" userId="567420a5-674f-4e10-be84-9678a181730b" providerId="ADAL" clId="{5BAF9251-7CF0-4520-BE90-19C9DE9BC7C4}" dt="2021-08-02T17:14:09.011" v="3671" actId="2696"/>
        <pc:sldMkLst>
          <pc:docMk/>
          <pc:sldMk cId="2643501357" sldId="272"/>
        </pc:sldMkLst>
      </pc:sldChg>
      <pc:sldChg chg="addSp delSp modSp add mod delAnim">
        <pc:chgData name="Nhữ Tiến Lâm" userId="567420a5-674f-4e10-be84-9678a181730b" providerId="ADAL" clId="{5BAF9251-7CF0-4520-BE90-19C9DE9BC7C4}" dt="2021-08-02T17:16:35.094" v="3787" actId="14100"/>
        <pc:sldMkLst>
          <pc:docMk/>
          <pc:sldMk cId="2780087437" sldId="273"/>
        </pc:sldMkLst>
        <pc:spChg chg="del">
          <ac:chgData name="Nhữ Tiến Lâm" userId="567420a5-674f-4e10-be84-9678a181730b" providerId="ADAL" clId="{5BAF9251-7CF0-4520-BE90-19C9DE9BC7C4}" dt="2021-08-02T17:14:12.108" v="3672" actId="478"/>
          <ac:spMkLst>
            <pc:docMk/>
            <pc:sldMk cId="2780087437" sldId="273"/>
            <ac:spMk id="5" creationId="{BD009BB1-2FD7-4A6F-B120-230137A21566}"/>
          </ac:spMkLst>
        </pc:spChg>
        <pc:spChg chg="del mod">
          <ac:chgData name="Nhữ Tiến Lâm" userId="567420a5-674f-4e10-be84-9678a181730b" providerId="ADAL" clId="{5BAF9251-7CF0-4520-BE90-19C9DE9BC7C4}" dt="2021-08-02T17:14:16.918" v="3676" actId="478"/>
          <ac:spMkLst>
            <pc:docMk/>
            <pc:sldMk cId="2780087437" sldId="273"/>
            <ac:spMk id="6" creationId="{5A2AFD37-6B39-488C-B17C-3B2E9A074840}"/>
          </ac:spMkLst>
        </pc:spChg>
        <pc:spChg chg="add mod">
          <ac:chgData name="Nhữ Tiến Lâm" userId="567420a5-674f-4e10-be84-9678a181730b" providerId="ADAL" clId="{5BAF9251-7CF0-4520-BE90-19C9DE9BC7C4}" dt="2021-08-02T17:16:35.094" v="3787" actId="14100"/>
          <ac:spMkLst>
            <pc:docMk/>
            <pc:sldMk cId="2780087437" sldId="273"/>
            <ac:spMk id="7" creationId="{A23CA23E-ABB7-422E-B511-C64A2A41EFA6}"/>
          </ac:spMkLst>
        </pc:spChg>
        <pc:spChg chg="del">
          <ac:chgData name="Nhữ Tiến Lâm" userId="567420a5-674f-4e10-be84-9678a181730b" providerId="ADAL" clId="{5BAF9251-7CF0-4520-BE90-19C9DE9BC7C4}" dt="2021-08-02T17:14:20.307" v="3679" actId="478"/>
          <ac:spMkLst>
            <pc:docMk/>
            <pc:sldMk cId="2780087437" sldId="273"/>
            <ac:spMk id="8" creationId="{0280D678-C018-4F42-A930-D906E182E18C}"/>
          </ac:spMkLst>
        </pc:spChg>
        <pc:spChg chg="del mod">
          <ac:chgData name="Nhữ Tiến Lâm" userId="567420a5-674f-4e10-be84-9678a181730b" providerId="ADAL" clId="{5BAF9251-7CF0-4520-BE90-19C9DE9BC7C4}" dt="2021-08-02T17:14:17.743" v="3677" actId="478"/>
          <ac:spMkLst>
            <pc:docMk/>
            <pc:sldMk cId="2780087437" sldId="273"/>
            <ac:spMk id="9" creationId="{F1E985B5-144F-4CB0-B433-FDFB9E961321}"/>
          </ac:spMkLst>
        </pc:spChg>
        <pc:spChg chg="del">
          <ac:chgData name="Nhữ Tiến Lâm" userId="567420a5-674f-4e10-be84-9678a181730b" providerId="ADAL" clId="{5BAF9251-7CF0-4520-BE90-19C9DE9BC7C4}" dt="2021-08-02T17:14:18.932" v="3678" actId="478"/>
          <ac:spMkLst>
            <pc:docMk/>
            <pc:sldMk cId="2780087437" sldId="273"/>
            <ac:spMk id="10" creationId="{6B2CFF9C-E1FB-4901-8E90-95A4C9B12208}"/>
          </ac:spMkLst>
        </pc:spChg>
      </pc:sldChg>
    </pc:docChg>
  </pc:docChgLst>
  <pc:docChgLst>
    <pc:chgData name="Nhữ Tiến Lâm" userId="567420a5-674f-4e10-be84-9678a181730b" providerId="ADAL" clId="{3FB1A1D1-A99E-4CC6-90A1-F3A78D0CFB99}"/>
    <pc:docChg chg="undo custSel addSld delSld modSld">
      <pc:chgData name="Nhữ Tiến Lâm" userId="567420a5-674f-4e10-be84-9678a181730b" providerId="ADAL" clId="{3FB1A1D1-A99E-4CC6-90A1-F3A78D0CFB99}" dt="2021-08-08T01:33:57.741" v="3216"/>
      <pc:docMkLst>
        <pc:docMk/>
      </pc:docMkLst>
      <pc:sldChg chg="modSp mod">
        <pc:chgData name="Nhữ Tiến Lâm" userId="567420a5-674f-4e10-be84-9678a181730b" providerId="ADAL" clId="{3FB1A1D1-A99E-4CC6-90A1-F3A78D0CFB99}" dt="2021-08-02T11:33:10.322" v="94" actId="20577"/>
        <pc:sldMkLst>
          <pc:docMk/>
          <pc:sldMk cId="1770189273" sldId="256"/>
        </pc:sldMkLst>
        <pc:spChg chg="mod">
          <ac:chgData name="Nhữ Tiến Lâm" userId="567420a5-674f-4e10-be84-9678a181730b" providerId="ADAL" clId="{3FB1A1D1-A99E-4CC6-90A1-F3A78D0CFB99}" dt="2021-08-02T11:33:10.322" v="94" actId="20577"/>
          <ac:spMkLst>
            <pc:docMk/>
            <pc:sldMk cId="1770189273" sldId="256"/>
            <ac:spMk id="9" creationId="{F3D20401-6EDC-4000-97E0-3C4E42B86A3D}"/>
          </ac:spMkLst>
        </pc:spChg>
      </pc:sldChg>
      <pc:sldChg chg="modSp">
        <pc:chgData name="Nhữ Tiến Lâm" userId="567420a5-674f-4e10-be84-9678a181730b" providerId="ADAL" clId="{3FB1A1D1-A99E-4CC6-90A1-F3A78D0CFB99}" dt="2021-08-05T09:33:45.116" v="2925" actId="20577"/>
        <pc:sldMkLst>
          <pc:docMk/>
          <pc:sldMk cId="3744765885" sldId="256"/>
        </pc:sldMkLst>
        <pc:spChg chg="mod">
          <ac:chgData name="Nhữ Tiến Lâm" userId="567420a5-674f-4e10-be84-9678a181730b" providerId="ADAL" clId="{3FB1A1D1-A99E-4CC6-90A1-F3A78D0CFB99}" dt="2021-08-05T09:33:45.116" v="2925" actId="20577"/>
          <ac:spMkLst>
            <pc:docMk/>
            <pc:sldMk cId="3744765885" sldId="256"/>
            <ac:spMk id="2" creationId="{EC3C0A62-BBA1-4930-A1C6-2FEBA498D184}"/>
          </ac:spMkLst>
        </pc:spChg>
      </pc:sldChg>
      <pc:sldChg chg="modAnim">
        <pc:chgData name="Nhữ Tiến Lâm" userId="567420a5-674f-4e10-be84-9678a181730b" providerId="ADAL" clId="{3FB1A1D1-A99E-4CC6-90A1-F3A78D0CFB99}" dt="2021-08-05T04:59:18.162" v="1394"/>
        <pc:sldMkLst>
          <pc:docMk/>
          <pc:sldMk cId="4017664758" sldId="257"/>
        </pc:sldMkLst>
      </pc:sldChg>
      <pc:sldChg chg="modSp add del mod modAnim">
        <pc:chgData name="Nhữ Tiến Lâm" userId="567420a5-674f-4e10-be84-9678a181730b" providerId="ADAL" clId="{3FB1A1D1-A99E-4CC6-90A1-F3A78D0CFB99}" dt="2021-08-05T09:37:20.148" v="2929" actId="14100"/>
        <pc:sldMkLst>
          <pc:docMk/>
          <pc:sldMk cId="1170024995" sldId="258"/>
        </pc:sldMkLst>
        <pc:spChg chg="mod">
          <ac:chgData name="Nhữ Tiến Lâm" userId="567420a5-674f-4e10-be84-9678a181730b" providerId="ADAL" clId="{3FB1A1D1-A99E-4CC6-90A1-F3A78D0CFB99}" dt="2021-08-05T04:52:19.428" v="1077" actId="123"/>
          <ac:spMkLst>
            <pc:docMk/>
            <pc:sldMk cId="1170024995" sldId="258"/>
            <ac:spMk id="5" creationId="{E89B2AE8-F4D4-47D7-A71D-407E464944E7}"/>
          </ac:spMkLst>
        </pc:spChg>
        <pc:spChg chg="mod">
          <ac:chgData name="Nhữ Tiến Lâm" userId="567420a5-674f-4e10-be84-9678a181730b" providerId="ADAL" clId="{3FB1A1D1-A99E-4CC6-90A1-F3A78D0CFB99}" dt="2021-08-05T04:53:17.632" v="1209" actId="20577"/>
          <ac:spMkLst>
            <pc:docMk/>
            <pc:sldMk cId="1170024995" sldId="258"/>
            <ac:spMk id="9" creationId="{788B4527-432D-4A6D-998D-C327FAABB1C2}"/>
          </ac:spMkLst>
        </pc:spChg>
        <pc:spChg chg="mod">
          <ac:chgData name="Nhữ Tiến Lâm" userId="567420a5-674f-4e10-be84-9678a181730b" providerId="ADAL" clId="{3FB1A1D1-A99E-4CC6-90A1-F3A78D0CFB99}" dt="2021-08-05T04:53:50.035" v="1265" actId="20577"/>
          <ac:spMkLst>
            <pc:docMk/>
            <pc:sldMk cId="1170024995" sldId="258"/>
            <ac:spMk id="12" creationId="{C8B4A36B-FAC4-41AE-8E2E-72B256DB33FD}"/>
          </ac:spMkLst>
        </pc:spChg>
        <pc:spChg chg="mod">
          <ac:chgData name="Nhữ Tiến Lâm" userId="567420a5-674f-4e10-be84-9678a181730b" providerId="ADAL" clId="{3FB1A1D1-A99E-4CC6-90A1-F3A78D0CFB99}" dt="2021-08-05T04:54:12.274" v="1321" actId="1076"/>
          <ac:spMkLst>
            <pc:docMk/>
            <pc:sldMk cId="1170024995" sldId="258"/>
            <ac:spMk id="14" creationId="{1363F690-CB8A-40F2-87F3-B2AE230DBB8D}"/>
          </ac:spMkLst>
        </pc:spChg>
        <pc:spChg chg="mod">
          <ac:chgData name="Nhữ Tiến Lâm" userId="567420a5-674f-4e10-be84-9678a181730b" providerId="ADAL" clId="{3FB1A1D1-A99E-4CC6-90A1-F3A78D0CFB99}" dt="2021-08-05T04:52:16.301" v="1076" actId="122"/>
          <ac:spMkLst>
            <pc:docMk/>
            <pc:sldMk cId="1170024995" sldId="258"/>
            <ac:spMk id="15" creationId="{2FB51911-3410-448A-B43B-3992137096C7}"/>
          </ac:spMkLst>
        </pc:spChg>
        <pc:spChg chg="mod">
          <ac:chgData name="Nhữ Tiến Lâm" userId="567420a5-674f-4e10-be84-9678a181730b" providerId="ADAL" clId="{3FB1A1D1-A99E-4CC6-90A1-F3A78D0CFB99}" dt="2021-08-05T04:54:39.743" v="1388" actId="14100"/>
          <ac:spMkLst>
            <pc:docMk/>
            <pc:sldMk cId="1170024995" sldId="258"/>
            <ac:spMk id="16" creationId="{39B77C5F-2A0B-4E63-A9BC-87079170625B}"/>
          </ac:spMkLst>
        </pc:spChg>
        <pc:picChg chg="mod">
          <ac:chgData name="Nhữ Tiến Lâm" userId="567420a5-674f-4e10-be84-9678a181730b" providerId="ADAL" clId="{3FB1A1D1-A99E-4CC6-90A1-F3A78D0CFB99}" dt="2021-08-05T09:37:20.148" v="2929" actId="14100"/>
          <ac:picMkLst>
            <pc:docMk/>
            <pc:sldMk cId="1170024995" sldId="258"/>
            <ac:picMk id="4" creationId="{DEA6CBC9-4ED3-462B-8888-7E8257CDEB17}"/>
          </ac:picMkLst>
        </pc:picChg>
      </pc:sldChg>
      <pc:sldChg chg="addSp delSp modSp del mod addAnim delAnim">
        <pc:chgData name="Nhữ Tiến Lâm" userId="567420a5-674f-4e10-be84-9678a181730b" providerId="ADAL" clId="{3FB1A1D1-A99E-4CC6-90A1-F3A78D0CFB99}" dt="2021-08-08T01:29:14.324" v="3032" actId="2696"/>
        <pc:sldMkLst>
          <pc:docMk/>
          <pc:sldMk cId="1597677712" sldId="259"/>
        </pc:sldMkLst>
        <pc:spChg chg="add mod">
          <ac:chgData name="Nhữ Tiến Lâm" userId="567420a5-674f-4e10-be84-9678a181730b" providerId="ADAL" clId="{3FB1A1D1-A99E-4CC6-90A1-F3A78D0CFB99}" dt="2021-08-08T01:25:00.644" v="3000" actId="255"/>
          <ac:spMkLst>
            <pc:docMk/>
            <pc:sldMk cId="1597677712" sldId="259"/>
            <ac:spMk id="2" creationId="{A7A2A356-BC54-4B8C-9B3D-470E309E15BD}"/>
          </ac:spMkLst>
        </pc:spChg>
        <pc:spChg chg="add mod">
          <ac:chgData name="Nhữ Tiến Lâm" userId="567420a5-674f-4e10-be84-9678a181730b" providerId="ADAL" clId="{3FB1A1D1-A99E-4CC6-90A1-F3A78D0CFB99}" dt="2021-08-08T01:26:48.312" v="3013" actId="207"/>
          <ac:spMkLst>
            <pc:docMk/>
            <pc:sldMk cId="1597677712" sldId="259"/>
            <ac:spMk id="3" creationId="{974E54B4-CF75-4FBE-AA8C-23455D758AC6}"/>
          </ac:spMkLst>
        </pc:spChg>
        <pc:spChg chg="add del mod">
          <ac:chgData name="Nhữ Tiến Lâm" userId="567420a5-674f-4e10-be84-9678a181730b" providerId="ADAL" clId="{3FB1A1D1-A99E-4CC6-90A1-F3A78D0CFB99}" dt="2021-08-08T01:22:52.253" v="2947" actId="478"/>
          <ac:spMkLst>
            <pc:docMk/>
            <pc:sldMk cId="1597677712" sldId="259"/>
            <ac:spMk id="4" creationId="{CF271D4C-B8F8-4EE0-9313-FC9E23577F07}"/>
          </ac:spMkLst>
        </pc:spChg>
        <pc:spChg chg="del mod">
          <ac:chgData name="Nhữ Tiến Lâm" userId="567420a5-674f-4e10-be84-9678a181730b" providerId="ADAL" clId="{3FB1A1D1-A99E-4CC6-90A1-F3A78D0CFB99}" dt="2021-08-08T01:24:35.221" v="2994" actId="21"/>
          <ac:spMkLst>
            <pc:docMk/>
            <pc:sldMk cId="1597677712" sldId="259"/>
            <ac:spMk id="6" creationId="{EFE8990F-F9DE-4B1A-9DF5-8D433D133BAC}"/>
          </ac:spMkLst>
        </pc:spChg>
        <pc:spChg chg="add mod">
          <ac:chgData name="Nhữ Tiến Lâm" userId="567420a5-674f-4e10-be84-9678a181730b" providerId="ADAL" clId="{3FB1A1D1-A99E-4CC6-90A1-F3A78D0CFB99}" dt="2021-08-08T01:28:29.166" v="3029" actId="14100"/>
          <ac:spMkLst>
            <pc:docMk/>
            <pc:sldMk cId="1597677712" sldId="259"/>
            <ac:spMk id="8" creationId="{D104EA8B-D326-4D09-9BC3-7E9C2C53FCDD}"/>
          </ac:spMkLst>
        </pc:spChg>
        <pc:spChg chg="del mod">
          <ac:chgData name="Nhữ Tiến Lâm" userId="567420a5-674f-4e10-be84-9678a181730b" providerId="ADAL" clId="{3FB1A1D1-A99E-4CC6-90A1-F3A78D0CFB99}" dt="2021-08-08T01:24:54.307" v="2999" actId="478"/>
          <ac:spMkLst>
            <pc:docMk/>
            <pc:sldMk cId="1597677712" sldId="259"/>
            <ac:spMk id="11" creationId="{6A87ECC8-2B4F-494D-9FBA-67C5B33D681A}"/>
          </ac:spMkLst>
        </pc:spChg>
      </pc:sldChg>
      <pc:sldChg chg="addSp delSp modSp new mod modAnim">
        <pc:chgData name="Nhữ Tiến Lâm" userId="567420a5-674f-4e10-be84-9678a181730b" providerId="ADAL" clId="{3FB1A1D1-A99E-4CC6-90A1-F3A78D0CFB99}" dt="2021-08-08T01:30:54.658" v="3041" actId="255"/>
        <pc:sldMkLst>
          <pc:docMk/>
          <pc:sldMk cId="1198637669" sldId="260"/>
        </pc:sldMkLst>
        <pc:spChg chg="add del mod">
          <ac:chgData name="Nhữ Tiến Lâm" userId="567420a5-674f-4e10-be84-9678a181730b" providerId="ADAL" clId="{3FB1A1D1-A99E-4CC6-90A1-F3A78D0CFB99}" dt="2021-08-02T11:26:07.434" v="10"/>
          <ac:spMkLst>
            <pc:docMk/>
            <pc:sldMk cId="1198637669" sldId="260"/>
            <ac:spMk id="5" creationId="{EACEC290-C7ED-4AD4-B0FE-062404328E32}"/>
          </ac:spMkLst>
        </pc:spChg>
        <pc:spChg chg="add del mod">
          <ac:chgData name="Nhữ Tiến Lâm" userId="567420a5-674f-4e10-be84-9678a181730b" providerId="ADAL" clId="{3FB1A1D1-A99E-4CC6-90A1-F3A78D0CFB99}" dt="2021-08-02T11:26:07.434" v="12"/>
          <ac:spMkLst>
            <pc:docMk/>
            <pc:sldMk cId="1198637669" sldId="260"/>
            <ac:spMk id="7" creationId="{E30D4B03-E69D-425C-9295-46DCFFE47ED0}"/>
          </ac:spMkLst>
        </pc:spChg>
        <pc:spChg chg="add mod">
          <ac:chgData name="Nhữ Tiến Lâm" userId="567420a5-674f-4e10-be84-9678a181730b" providerId="ADAL" clId="{3FB1A1D1-A99E-4CC6-90A1-F3A78D0CFB99}" dt="2021-08-08T01:30:54.658" v="3041" actId="255"/>
          <ac:spMkLst>
            <pc:docMk/>
            <pc:sldMk cId="1198637669" sldId="260"/>
            <ac:spMk id="9" creationId="{DB03C41F-FAA5-40B3-A654-F44F80E93307}"/>
          </ac:spMkLst>
        </pc:spChg>
        <pc:spChg chg="add mod">
          <ac:chgData name="Nhữ Tiến Lâm" userId="567420a5-674f-4e10-be84-9678a181730b" providerId="ADAL" clId="{3FB1A1D1-A99E-4CC6-90A1-F3A78D0CFB99}" dt="2021-08-08T01:28:40.815" v="3030" actId="1076"/>
          <ac:spMkLst>
            <pc:docMk/>
            <pc:sldMk cId="1198637669" sldId="260"/>
            <ac:spMk id="10" creationId="{676295B7-C480-42DD-9EB3-9B5183B2097D}"/>
          </ac:spMkLst>
        </pc:spChg>
        <pc:spChg chg="add mod">
          <ac:chgData name="Nhữ Tiến Lâm" userId="567420a5-674f-4e10-be84-9678a181730b" providerId="ADAL" clId="{3FB1A1D1-A99E-4CC6-90A1-F3A78D0CFB99}" dt="2021-08-08T01:27:35.677" v="3020"/>
          <ac:spMkLst>
            <pc:docMk/>
            <pc:sldMk cId="1198637669" sldId="260"/>
            <ac:spMk id="11" creationId="{2BD9A4C3-62DC-40C2-A331-A79B3B92082E}"/>
          </ac:spMkLst>
        </pc:spChg>
        <pc:spChg chg="add del mod">
          <ac:chgData name="Nhữ Tiến Lâm" userId="567420a5-674f-4e10-be84-9678a181730b" providerId="ADAL" clId="{3FB1A1D1-A99E-4CC6-90A1-F3A78D0CFB99}" dt="2021-08-02T11:46:07.964" v="98" actId="21"/>
          <ac:spMkLst>
            <pc:docMk/>
            <pc:sldMk cId="1198637669" sldId="260"/>
            <ac:spMk id="11" creationId="{F5980129-A77F-4AC6-A4A1-B49D1C08991D}"/>
          </ac:spMkLst>
        </pc:spChg>
        <pc:spChg chg="add del mod">
          <ac:chgData name="Nhữ Tiến Lâm" userId="567420a5-674f-4e10-be84-9678a181730b" providerId="ADAL" clId="{3FB1A1D1-A99E-4CC6-90A1-F3A78D0CFB99}" dt="2021-08-02T11:46:59.006" v="104" actId="478"/>
          <ac:spMkLst>
            <pc:docMk/>
            <pc:sldMk cId="1198637669" sldId="260"/>
            <ac:spMk id="12" creationId="{FC3E1B3D-594F-48A6-9123-1C30C869360C}"/>
          </ac:spMkLst>
        </pc:spChg>
        <pc:spChg chg="add mod">
          <ac:chgData name="Nhữ Tiến Lâm" userId="567420a5-674f-4e10-be84-9678a181730b" providerId="ADAL" clId="{3FB1A1D1-A99E-4CC6-90A1-F3A78D0CFB99}" dt="2021-08-08T01:28:43.346" v="3031" actId="1076"/>
          <ac:spMkLst>
            <pc:docMk/>
            <pc:sldMk cId="1198637669" sldId="260"/>
            <ac:spMk id="13" creationId="{029677EB-E345-42D2-AD57-F7E43CDB14B2}"/>
          </ac:spMkLst>
        </pc:spChg>
        <pc:spChg chg="add del mod">
          <ac:chgData name="Nhữ Tiến Lâm" userId="567420a5-674f-4e10-be84-9678a181730b" providerId="ADAL" clId="{3FB1A1D1-A99E-4CC6-90A1-F3A78D0CFB99}" dt="2021-08-02T11:47:24.139" v="109" actId="21"/>
          <ac:spMkLst>
            <pc:docMk/>
            <pc:sldMk cId="1198637669" sldId="260"/>
            <ac:spMk id="14" creationId="{4A6CC7F5-19CB-443E-B967-C4F736BA796E}"/>
          </ac:spMkLst>
        </pc:spChg>
        <pc:picChg chg="add mod">
          <ac:chgData name="Nhữ Tiến Lâm" userId="567420a5-674f-4e10-be84-9678a181730b" providerId="ADAL" clId="{3FB1A1D1-A99E-4CC6-90A1-F3A78D0CFB99}" dt="2021-08-02T11:18:48.572" v="4" actId="14100"/>
          <ac:picMkLst>
            <pc:docMk/>
            <pc:sldMk cId="1198637669" sldId="260"/>
            <ac:picMk id="4" creationId="{6D904F6C-1D77-452C-8BB7-086F3F38B1D9}"/>
          </ac:picMkLst>
        </pc:picChg>
        <pc:picChg chg="add del mod">
          <ac:chgData name="Nhữ Tiến Lâm" userId="567420a5-674f-4e10-be84-9678a181730b" providerId="ADAL" clId="{3FB1A1D1-A99E-4CC6-90A1-F3A78D0CFB99}" dt="2021-08-02T11:46:56.599" v="103" actId="478"/>
          <ac:picMkLst>
            <pc:docMk/>
            <pc:sldMk cId="1198637669" sldId="260"/>
            <ac:picMk id="6" creationId="{70F1E51D-A3C1-4B74-8576-5142CF2D936F}"/>
          </ac:picMkLst>
        </pc:picChg>
      </pc:sldChg>
      <pc:sldChg chg="addSp delSp modSp mod delAnim modAnim addCm delCm">
        <pc:chgData name="Nhữ Tiến Lâm" userId="567420a5-674f-4e10-be84-9678a181730b" providerId="ADAL" clId="{3FB1A1D1-A99E-4CC6-90A1-F3A78D0CFB99}" dt="2021-08-08T01:33:57.741" v="3216"/>
        <pc:sldMkLst>
          <pc:docMk/>
          <pc:sldMk cId="2796842746" sldId="261"/>
        </pc:sldMkLst>
        <pc:spChg chg="add mod">
          <ac:chgData name="Nhữ Tiến Lâm" userId="567420a5-674f-4e10-be84-9678a181730b" providerId="ADAL" clId="{3FB1A1D1-A99E-4CC6-90A1-F3A78D0CFB99}" dt="2021-08-08T01:33:30.696" v="3213" actId="1076"/>
          <ac:spMkLst>
            <pc:docMk/>
            <pc:sldMk cId="2796842746" sldId="261"/>
            <ac:spMk id="5" creationId="{246CBD91-9CB1-432D-B2CF-86CF1132E10D}"/>
          </ac:spMkLst>
        </pc:spChg>
        <pc:spChg chg="add del mod">
          <ac:chgData name="Nhữ Tiến Lâm" userId="567420a5-674f-4e10-be84-9678a181730b" providerId="ADAL" clId="{3FB1A1D1-A99E-4CC6-90A1-F3A78D0CFB99}" dt="2021-08-08T01:33:27.287" v="3212" actId="1076"/>
          <ac:spMkLst>
            <pc:docMk/>
            <pc:sldMk cId="2796842746" sldId="261"/>
            <ac:spMk id="7" creationId="{635BB8E7-EB7E-4957-BB52-0818FD560970}"/>
          </ac:spMkLst>
        </pc:spChg>
        <pc:spChg chg="add mod">
          <ac:chgData name="Nhữ Tiến Lâm" userId="567420a5-674f-4e10-be84-9678a181730b" providerId="ADAL" clId="{3FB1A1D1-A99E-4CC6-90A1-F3A78D0CFB99}" dt="2021-08-08T01:32:51.731" v="3203" actId="6549"/>
          <ac:spMkLst>
            <pc:docMk/>
            <pc:sldMk cId="2796842746" sldId="261"/>
            <ac:spMk id="8" creationId="{ECE6AF55-7189-4E85-8B4E-78D03C36346F}"/>
          </ac:spMkLst>
        </pc:spChg>
        <pc:spChg chg="mod">
          <ac:chgData name="Nhữ Tiến Lâm" userId="567420a5-674f-4e10-be84-9678a181730b" providerId="ADAL" clId="{3FB1A1D1-A99E-4CC6-90A1-F3A78D0CFB99}" dt="2021-08-08T01:33:32.805" v="3214" actId="1076"/>
          <ac:spMkLst>
            <pc:docMk/>
            <pc:sldMk cId="2796842746" sldId="261"/>
            <ac:spMk id="9" creationId="{DB03C41F-FAA5-40B3-A654-F44F80E93307}"/>
          </ac:spMkLst>
        </pc:spChg>
        <pc:spChg chg="mod">
          <ac:chgData name="Nhữ Tiến Lâm" userId="567420a5-674f-4e10-be84-9678a181730b" providerId="ADAL" clId="{3FB1A1D1-A99E-4CC6-90A1-F3A78D0CFB99}" dt="2021-08-08T01:33:22.446" v="3210" actId="1076"/>
          <ac:spMkLst>
            <pc:docMk/>
            <pc:sldMk cId="2796842746" sldId="261"/>
            <ac:spMk id="10" creationId="{5CD9EEB7-84C1-4776-8B84-497C80009242}"/>
          </ac:spMkLst>
        </pc:spChg>
        <pc:spChg chg="del">
          <ac:chgData name="Nhữ Tiến Lâm" userId="567420a5-674f-4e10-be84-9678a181730b" providerId="ADAL" clId="{3FB1A1D1-A99E-4CC6-90A1-F3A78D0CFB99}" dt="2021-08-02T11:56:36.683" v="464" actId="21"/>
          <ac:spMkLst>
            <pc:docMk/>
            <pc:sldMk cId="2796842746" sldId="261"/>
            <ac:spMk id="10" creationId="{676295B7-C480-42DD-9EB3-9B5183B2097D}"/>
          </ac:spMkLst>
        </pc:spChg>
        <pc:spChg chg="add mod">
          <ac:chgData name="Nhữ Tiến Lâm" userId="567420a5-674f-4e10-be84-9678a181730b" providerId="ADAL" clId="{3FB1A1D1-A99E-4CC6-90A1-F3A78D0CFB99}" dt="2021-08-08T01:33:35.774" v="3215" actId="1076"/>
          <ac:spMkLst>
            <pc:docMk/>
            <pc:sldMk cId="2796842746" sldId="261"/>
            <ac:spMk id="12" creationId="{910D08FE-3759-4CC3-AFFB-C74F4ECED662}"/>
          </ac:spMkLst>
        </pc:spChg>
        <pc:spChg chg="del mod">
          <ac:chgData name="Nhữ Tiến Lâm" userId="567420a5-674f-4e10-be84-9678a181730b" providerId="ADAL" clId="{3FB1A1D1-A99E-4CC6-90A1-F3A78D0CFB99}" dt="2021-08-02T11:56:50.297" v="466" actId="478"/>
          <ac:spMkLst>
            <pc:docMk/>
            <pc:sldMk cId="2796842746" sldId="261"/>
            <ac:spMk id="13" creationId="{029677EB-E345-42D2-AD57-F7E43CDB14B2}"/>
          </ac:spMkLst>
        </pc:spChg>
        <pc:picChg chg="mod">
          <ac:chgData name="Nhữ Tiến Lâm" userId="567420a5-674f-4e10-be84-9678a181730b" providerId="ADAL" clId="{3FB1A1D1-A99E-4CC6-90A1-F3A78D0CFB99}" dt="2021-08-08T01:33:18.500" v="3209" actId="1076"/>
          <ac:picMkLst>
            <pc:docMk/>
            <pc:sldMk cId="2796842746" sldId="261"/>
            <ac:picMk id="4" creationId="{6D904F6C-1D77-452C-8BB7-086F3F38B1D9}"/>
          </ac:picMkLst>
        </pc:picChg>
        <pc:picChg chg="del mod">
          <ac:chgData name="Nhữ Tiến Lâm" userId="567420a5-674f-4e10-be84-9678a181730b" providerId="ADAL" clId="{3FB1A1D1-A99E-4CC6-90A1-F3A78D0CFB99}" dt="2021-08-08T01:31:29.239" v="3046" actId="21"/>
          <ac:picMkLst>
            <pc:docMk/>
            <pc:sldMk cId="2796842746" sldId="261"/>
            <ac:picMk id="6" creationId="{70F1E51D-A3C1-4B74-8576-5142CF2D936F}"/>
          </ac:picMkLst>
        </pc:picChg>
        <pc:picChg chg="mod">
          <ac:chgData name="Nhữ Tiến Lâm" userId="567420a5-674f-4e10-be84-9678a181730b" providerId="ADAL" clId="{3FB1A1D1-A99E-4CC6-90A1-F3A78D0CFB99}" dt="2021-08-08T01:33:24.368" v="3211" actId="1076"/>
          <ac:picMkLst>
            <pc:docMk/>
            <pc:sldMk cId="2796842746" sldId="261"/>
            <ac:picMk id="14" creationId="{113952BD-EE12-480F-BF6B-69B2D7BE1210}"/>
          </ac:picMkLst>
        </pc:picChg>
      </pc:sldChg>
      <pc:sldChg chg="modSp">
        <pc:chgData name="Nhữ Tiến Lâm" userId="567420a5-674f-4e10-be84-9678a181730b" providerId="ADAL" clId="{3FB1A1D1-A99E-4CC6-90A1-F3A78D0CFB99}" dt="2021-08-05T09:33:36.582" v="2924" actId="20577"/>
        <pc:sldMkLst>
          <pc:docMk/>
          <pc:sldMk cId="3947483188" sldId="267"/>
        </pc:sldMkLst>
        <pc:spChg chg="mod">
          <ac:chgData name="Nhữ Tiến Lâm" userId="567420a5-674f-4e10-be84-9678a181730b" providerId="ADAL" clId="{3FB1A1D1-A99E-4CC6-90A1-F3A78D0CFB99}" dt="2021-08-05T09:33:27.608" v="2922" actId="20577"/>
          <ac:spMkLst>
            <pc:docMk/>
            <pc:sldMk cId="3947483188" sldId="267"/>
            <ac:spMk id="10" creationId="{C1F99EA0-4828-45C0-93A4-8572B8110334}"/>
          </ac:spMkLst>
        </pc:spChg>
        <pc:spChg chg="mod">
          <ac:chgData name="Nhữ Tiến Lâm" userId="567420a5-674f-4e10-be84-9678a181730b" providerId="ADAL" clId="{3FB1A1D1-A99E-4CC6-90A1-F3A78D0CFB99}" dt="2021-08-05T09:33:32.485" v="2923" actId="20577"/>
          <ac:spMkLst>
            <pc:docMk/>
            <pc:sldMk cId="3947483188" sldId="267"/>
            <ac:spMk id="11" creationId="{386E4936-12EF-48F7-BFE3-E5D2A1F7E71C}"/>
          </ac:spMkLst>
        </pc:spChg>
        <pc:spChg chg="mod">
          <ac:chgData name="Nhữ Tiến Lâm" userId="567420a5-674f-4e10-be84-9678a181730b" providerId="ADAL" clId="{3FB1A1D1-A99E-4CC6-90A1-F3A78D0CFB99}" dt="2021-08-05T09:33:36.582" v="2924" actId="20577"/>
          <ac:spMkLst>
            <pc:docMk/>
            <pc:sldMk cId="3947483188" sldId="267"/>
            <ac:spMk id="12" creationId="{4F929595-DB06-487D-9DA9-51FBEDAF10BB}"/>
          </ac:spMkLst>
        </pc:spChg>
      </pc:sldChg>
      <pc:sldChg chg="modSp mod">
        <pc:chgData name="Nhữ Tiến Lâm" userId="567420a5-674f-4e10-be84-9678a181730b" providerId="ADAL" clId="{3FB1A1D1-A99E-4CC6-90A1-F3A78D0CFB99}" dt="2021-08-05T09:37:27.030" v="2930" actId="14100"/>
        <pc:sldMkLst>
          <pc:docMk/>
          <pc:sldMk cId="1431729899" sldId="268"/>
        </pc:sldMkLst>
        <pc:picChg chg="mod">
          <ac:chgData name="Nhữ Tiến Lâm" userId="567420a5-674f-4e10-be84-9678a181730b" providerId="ADAL" clId="{3FB1A1D1-A99E-4CC6-90A1-F3A78D0CFB99}" dt="2021-08-05T09:37:27.030" v="2930" actId="14100"/>
          <ac:picMkLst>
            <pc:docMk/>
            <pc:sldMk cId="1431729899" sldId="268"/>
            <ac:picMk id="4" creationId="{BB37DE1E-2656-45D9-B087-C164F43DC692}"/>
          </ac:picMkLst>
        </pc:picChg>
      </pc:sldChg>
      <pc:sldChg chg="modSp mod">
        <pc:chgData name="Nhữ Tiến Lâm" userId="567420a5-674f-4e10-be84-9678a181730b" providerId="ADAL" clId="{3FB1A1D1-A99E-4CC6-90A1-F3A78D0CFB99}" dt="2021-08-05T09:37:04.694" v="2926" actId="14100"/>
        <pc:sldMkLst>
          <pc:docMk/>
          <pc:sldMk cId="241677567" sldId="269"/>
        </pc:sldMkLst>
        <pc:spChg chg="mod">
          <ac:chgData name="Nhữ Tiến Lâm" userId="567420a5-674f-4e10-be84-9678a181730b" providerId="ADAL" clId="{3FB1A1D1-A99E-4CC6-90A1-F3A78D0CFB99}" dt="2021-08-05T09:32:52.218" v="2921" actId="207"/>
          <ac:spMkLst>
            <pc:docMk/>
            <pc:sldMk cId="241677567" sldId="269"/>
            <ac:spMk id="6" creationId="{D806C21A-B02F-4F37-80E4-0B7D7500CEDB}"/>
          </ac:spMkLst>
        </pc:spChg>
        <pc:picChg chg="mod">
          <ac:chgData name="Nhữ Tiến Lâm" userId="567420a5-674f-4e10-be84-9678a181730b" providerId="ADAL" clId="{3FB1A1D1-A99E-4CC6-90A1-F3A78D0CFB99}" dt="2021-08-05T09:37:04.694" v="2926" actId="14100"/>
          <ac:picMkLst>
            <pc:docMk/>
            <pc:sldMk cId="241677567" sldId="269"/>
            <ac:picMk id="3076" creationId="{5754922F-E9BA-4BAC-BA93-CBD1C6A7687A}"/>
          </ac:picMkLst>
        </pc:picChg>
      </pc:sldChg>
      <pc:sldChg chg="addSp delSp modSp mod delAnim modAnim">
        <pc:chgData name="Nhữ Tiến Lâm" userId="567420a5-674f-4e10-be84-9678a181730b" providerId="ADAL" clId="{3FB1A1D1-A99E-4CC6-90A1-F3A78D0CFB99}" dt="2021-08-05T09:37:15.057" v="2928" actId="14100"/>
        <pc:sldMkLst>
          <pc:docMk/>
          <pc:sldMk cId="1099218105" sldId="270"/>
        </pc:sldMkLst>
        <pc:spChg chg="del">
          <ac:chgData name="Nhữ Tiến Lâm" userId="567420a5-674f-4e10-be84-9678a181730b" providerId="ADAL" clId="{3FB1A1D1-A99E-4CC6-90A1-F3A78D0CFB99}" dt="2021-08-05T05:07:27.677" v="1513" actId="478"/>
          <ac:spMkLst>
            <pc:docMk/>
            <pc:sldMk cId="1099218105" sldId="270"/>
            <ac:spMk id="2" creationId="{62DF0A5E-8DB4-4D77-91AF-A0D4A0FF42A7}"/>
          </ac:spMkLst>
        </pc:spChg>
        <pc:spChg chg="add mod">
          <ac:chgData name="Nhữ Tiến Lâm" userId="567420a5-674f-4e10-be84-9678a181730b" providerId="ADAL" clId="{3FB1A1D1-A99E-4CC6-90A1-F3A78D0CFB99}" dt="2021-08-05T09:25:01.426" v="2793" actId="1076"/>
          <ac:spMkLst>
            <pc:docMk/>
            <pc:sldMk cId="1099218105" sldId="270"/>
            <ac:spMk id="2" creationId="{9B88ACEF-4552-4B4B-BFB2-AB2888D3FFFC}"/>
          </ac:spMkLst>
        </pc:spChg>
        <pc:spChg chg="mod">
          <ac:chgData name="Nhữ Tiến Lâm" userId="567420a5-674f-4e10-be84-9678a181730b" providerId="ADAL" clId="{3FB1A1D1-A99E-4CC6-90A1-F3A78D0CFB99}" dt="2021-08-05T09:30:44.986" v="2917" actId="207"/>
          <ac:spMkLst>
            <pc:docMk/>
            <pc:sldMk cId="1099218105" sldId="270"/>
            <ac:spMk id="5" creationId="{7EF4FB1F-9C07-47D0-A747-2462ED92890D}"/>
          </ac:spMkLst>
        </pc:spChg>
        <pc:spChg chg="add mod">
          <ac:chgData name="Nhữ Tiến Lâm" userId="567420a5-674f-4e10-be84-9678a181730b" providerId="ADAL" clId="{3FB1A1D1-A99E-4CC6-90A1-F3A78D0CFB99}" dt="2021-08-05T09:27:50.898" v="2881" actId="207"/>
          <ac:spMkLst>
            <pc:docMk/>
            <pc:sldMk cId="1099218105" sldId="270"/>
            <ac:spMk id="6" creationId="{81AE7869-ACD5-41ED-94AA-3873FCF8BD27}"/>
          </ac:spMkLst>
        </pc:spChg>
        <pc:spChg chg="add mod">
          <ac:chgData name="Nhữ Tiến Lâm" userId="567420a5-674f-4e10-be84-9678a181730b" providerId="ADAL" clId="{3FB1A1D1-A99E-4CC6-90A1-F3A78D0CFB99}" dt="2021-08-05T09:25:55.322" v="2809" actId="571"/>
          <ac:spMkLst>
            <pc:docMk/>
            <pc:sldMk cId="1099218105" sldId="270"/>
            <ac:spMk id="13" creationId="{7D56FCF5-6ED1-4F7B-B9B6-43CD0195C615}"/>
          </ac:spMkLst>
        </pc:spChg>
        <pc:spChg chg="add mod">
          <ac:chgData name="Nhữ Tiến Lâm" userId="567420a5-674f-4e10-be84-9678a181730b" providerId="ADAL" clId="{3FB1A1D1-A99E-4CC6-90A1-F3A78D0CFB99}" dt="2021-08-05T09:27:54.268" v="2882" actId="207"/>
          <ac:spMkLst>
            <pc:docMk/>
            <pc:sldMk cId="1099218105" sldId="270"/>
            <ac:spMk id="15" creationId="{2D805F78-2828-445A-A773-32361BDDA0DC}"/>
          </ac:spMkLst>
        </pc:spChg>
        <pc:spChg chg="mod">
          <ac:chgData name="Nhữ Tiến Lâm" userId="567420a5-674f-4e10-be84-9678a181730b" providerId="ADAL" clId="{3FB1A1D1-A99E-4CC6-90A1-F3A78D0CFB99}" dt="2021-08-05T05:21:47.526" v="2594" actId="1076"/>
          <ac:spMkLst>
            <pc:docMk/>
            <pc:sldMk cId="1099218105" sldId="270"/>
            <ac:spMk id="16" creationId="{2FFE1D20-F614-40FB-88B2-80911D2BADD4}"/>
          </ac:spMkLst>
        </pc:spChg>
        <pc:spChg chg="add mod">
          <ac:chgData name="Nhữ Tiến Lâm" userId="567420a5-674f-4e10-be84-9678a181730b" providerId="ADAL" clId="{3FB1A1D1-A99E-4CC6-90A1-F3A78D0CFB99}" dt="2021-08-05T09:27:58.011" v="2883" actId="207"/>
          <ac:spMkLst>
            <pc:docMk/>
            <pc:sldMk cId="1099218105" sldId="270"/>
            <ac:spMk id="17" creationId="{E5122D18-3F0D-44D1-932A-B4A510EF870D}"/>
          </ac:spMkLst>
        </pc:spChg>
        <pc:spChg chg="mod">
          <ac:chgData name="Nhữ Tiến Lâm" userId="567420a5-674f-4e10-be84-9678a181730b" providerId="ADAL" clId="{3FB1A1D1-A99E-4CC6-90A1-F3A78D0CFB99}" dt="2021-08-05T09:22:28.881" v="2775" actId="1076"/>
          <ac:spMkLst>
            <pc:docMk/>
            <pc:sldMk cId="1099218105" sldId="270"/>
            <ac:spMk id="18" creationId="{E05B6D69-F97E-498E-842D-F614EE97E9AD}"/>
          </ac:spMkLst>
        </pc:spChg>
        <pc:spChg chg="add mod">
          <ac:chgData name="Nhữ Tiến Lâm" userId="567420a5-674f-4e10-be84-9678a181730b" providerId="ADAL" clId="{3FB1A1D1-A99E-4CC6-90A1-F3A78D0CFB99}" dt="2021-08-05T09:28:01.925" v="2884" actId="207"/>
          <ac:spMkLst>
            <pc:docMk/>
            <pc:sldMk cId="1099218105" sldId="270"/>
            <ac:spMk id="19" creationId="{F20CE56F-2954-42F0-9C09-0FAAB42BE311}"/>
          </ac:spMkLst>
        </pc:spChg>
        <pc:spChg chg="add mod">
          <ac:chgData name="Nhữ Tiến Lâm" userId="567420a5-674f-4e10-be84-9678a181730b" providerId="ADAL" clId="{3FB1A1D1-A99E-4CC6-90A1-F3A78D0CFB99}" dt="2021-08-05T09:28:23.757" v="2888" actId="207"/>
          <ac:spMkLst>
            <pc:docMk/>
            <pc:sldMk cId="1099218105" sldId="270"/>
            <ac:spMk id="20" creationId="{1D98F436-53C4-40C1-9D62-C8C6663128F4}"/>
          </ac:spMkLst>
        </pc:spChg>
        <pc:spChg chg="del">
          <ac:chgData name="Nhữ Tiến Lâm" userId="567420a5-674f-4e10-be84-9678a181730b" providerId="ADAL" clId="{3FB1A1D1-A99E-4CC6-90A1-F3A78D0CFB99}" dt="2021-08-05T05:07:31.135" v="1514" actId="478"/>
          <ac:spMkLst>
            <pc:docMk/>
            <pc:sldMk cId="1099218105" sldId="270"/>
            <ac:spMk id="20" creationId="{E431508E-BBB5-456A-9D6F-89B5FEB33166}"/>
          </ac:spMkLst>
        </pc:spChg>
        <pc:spChg chg="del">
          <ac:chgData name="Nhữ Tiến Lâm" userId="567420a5-674f-4e10-be84-9678a181730b" providerId="ADAL" clId="{3FB1A1D1-A99E-4CC6-90A1-F3A78D0CFB99}" dt="2021-08-05T05:07:34.556" v="1515" actId="478"/>
          <ac:spMkLst>
            <pc:docMk/>
            <pc:sldMk cId="1099218105" sldId="270"/>
            <ac:spMk id="21" creationId="{48988ADB-0EF2-42E7-B84E-B7B2E6D53504}"/>
          </ac:spMkLst>
        </pc:spChg>
        <pc:spChg chg="add mod">
          <ac:chgData name="Nhữ Tiến Lâm" userId="567420a5-674f-4e10-be84-9678a181730b" providerId="ADAL" clId="{3FB1A1D1-A99E-4CC6-90A1-F3A78D0CFB99}" dt="2021-08-05T09:28:12.678" v="2885" actId="207"/>
          <ac:spMkLst>
            <pc:docMk/>
            <pc:sldMk cId="1099218105" sldId="270"/>
            <ac:spMk id="21" creationId="{8B4224BF-1BBD-4066-92CF-28C05017B935}"/>
          </ac:spMkLst>
        </pc:spChg>
        <pc:spChg chg="add mod">
          <ac:chgData name="Nhữ Tiến Lâm" userId="567420a5-674f-4e10-be84-9678a181730b" providerId="ADAL" clId="{3FB1A1D1-A99E-4CC6-90A1-F3A78D0CFB99}" dt="2021-08-05T09:28:16.230" v="2886" actId="207"/>
          <ac:spMkLst>
            <pc:docMk/>
            <pc:sldMk cId="1099218105" sldId="270"/>
            <ac:spMk id="22" creationId="{C21C7D3F-D201-4B7B-BBF4-5EF479B3FD5D}"/>
          </ac:spMkLst>
        </pc:spChg>
        <pc:spChg chg="add mod">
          <ac:chgData name="Nhữ Tiến Lâm" userId="567420a5-674f-4e10-be84-9678a181730b" providerId="ADAL" clId="{3FB1A1D1-A99E-4CC6-90A1-F3A78D0CFB99}" dt="2021-08-05T09:28:18.622" v="2887" actId="207"/>
          <ac:spMkLst>
            <pc:docMk/>
            <pc:sldMk cId="1099218105" sldId="270"/>
            <ac:spMk id="23" creationId="{9B22930C-F2E7-4B28-A79D-9FAD9E86D8BC}"/>
          </ac:spMkLst>
        </pc:spChg>
        <pc:spChg chg="del">
          <ac:chgData name="Nhữ Tiến Lâm" userId="567420a5-674f-4e10-be84-9678a181730b" providerId="ADAL" clId="{3FB1A1D1-A99E-4CC6-90A1-F3A78D0CFB99}" dt="2021-08-05T05:07:37.277" v="1516" actId="478"/>
          <ac:spMkLst>
            <pc:docMk/>
            <pc:sldMk cId="1099218105" sldId="270"/>
            <ac:spMk id="24" creationId="{AED13B8E-3F02-40FD-BE11-346F0B73CBE4}"/>
          </ac:spMkLst>
        </pc:spChg>
        <pc:spChg chg="del mod">
          <ac:chgData name="Nhữ Tiến Lâm" userId="567420a5-674f-4e10-be84-9678a181730b" providerId="ADAL" clId="{3FB1A1D1-A99E-4CC6-90A1-F3A78D0CFB99}" dt="2021-08-05T05:07:45.777" v="1520" actId="478"/>
          <ac:spMkLst>
            <pc:docMk/>
            <pc:sldMk cId="1099218105" sldId="270"/>
            <ac:spMk id="25" creationId="{B57E9E8B-AA25-4966-AE13-C63DF00931D3}"/>
          </ac:spMkLst>
        </pc:spChg>
        <pc:spChg chg="del">
          <ac:chgData name="Nhữ Tiến Lâm" userId="567420a5-674f-4e10-be84-9678a181730b" providerId="ADAL" clId="{3FB1A1D1-A99E-4CC6-90A1-F3A78D0CFB99}" dt="2021-08-05T05:07:47.340" v="1521" actId="478"/>
          <ac:spMkLst>
            <pc:docMk/>
            <pc:sldMk cId="1099218105" sldId="270"/>
            <ac:spMk id="26" creationId="{8E115159-9DF1-4714-B407-F163D56D2733}"/>
          </ac:spMkLst>
        </pc:spChg>
        <pc:grpChg chg="mod">
          <ac:chgData name="Nhữ Tiến Lâm" userId="567420a5-674f-4e10-be84-9678a181730b" providerId="ADAL" clId="{3FB1A1D1-A99E-4CC6-90A1-F3A78D0CFB99}" dt="2021-08-05T09:22:24.746" v="2774" actId="1076"/>
          <ac:grpSpMkLst>
            <pc:docMk/>
            <pc:sldMk cId="1099218105" sldId="270"/>
            <ac:grpSpMk id="12" creationId="{F9E934EE-EC99-4194-BA4D-F1B7062ECACB}"/>
          </ac:grpSpMkLst>
        </pc:grpChg>
        <pc:graphicFrameChg chg="add mod modGraphic">
          <ac:chgData name="Nhữ Tiến Lâm" userId="567420a5-674f-4e10-be84-9678a181730b" providerId="ADAL" clId="{3FB1A1D1-A99E-4CC6-90A1-F3A78D0CFB99}" dt="2021-08-05T09:30:56.604" v="2919" actId="207"/>
          <ac:graphicFrameMkLst>
            <pc:docMk/>
            <pc:sldMk cId="1099218105" sldId="270"/>
            <ac:graphicFrameMk id="3" creationId="{2D58D33B-2AF9-44DD-B55F-623D8BC6F4EF}"/>
          </ac:graphicFrameMkLst>
        </pc:graphicFrameChg>
        <pc:graphicFrameChg chg="add mod">
          <ac:chgData name="Nhữ Tiến Lâm" userId="567420a5-674f-4e10-be84-9678a181730b" providerId="ADAL" clId="{3FB1A1D1-A99E-4CC6-90A1-F3A78D0CFB99}" dt="2021-08-05T09:25:55.322" v="2809" actId="571"/>
          <ac:graphicFrameMkLst>
            <pc:docMk/>
            <pc:sldMk cId="1099218105" sldId="270"/>
            <ac:graphicFrameMk id="11" creationId="{0D485D75-3F78-484D-9DBA-EEA9C4967E94}"/>
          </ac:graphicFrameMkLst>
        </pc:graphicFrameChg>
        <pc:picChg chg="add del mod">
          <ac:chgData name="Nhữ Tiến Lâm" userId="567420a5-674f-4e10-be84-9678a181730b" providerId="ADAL" clId="{3FB1A1D1-A99E-4CC6-90A1-F3A78D0CFB99}" dt="2021-08-05T09:37:15.057" v="2928" actId="14100"/>
          <ac:picMkLst>
            <pc:docMk/>
            <pc:sldMk cId="1099218105" sldId="270"/>
            <ac:picMk id="4" creationId="{BB37DE1E-2656-45D9-B087-C164F43DC692}"/>
          </ac:picMkLst>
        </pc:picChg>
        <pc:picChg chg="mod">
          <ac:chgData name="Nhữ Tiến Lâm" userId="567420a5-674f-4e10-be84-9678a181730b" providerId="ADAL" clId="{3FB1A1D1-A99E-4CC6-90A1-F3A78D0CFB99}" dt="2021-08-05T05:21:49.478" v="2595" actId="1076"/>
          <ac:picMkLst>
            <pc:docMk/>
            <pc:sldMk cId="1099218105" sldId="270"/>
            <ac:picMk id="14" creationId="{658FC820-E919-4FE7-8518-8B2858B618D1}"/>
          </ac:picMkLst>
        </pc:picChg>
      </pc:sldChg>
      <pc:sldChg chg="modSp">
        <pc:chgData name="Nhữ Tiến Lâm" userId="567420a5-674f-4e10-be84-9678a181730b" providerId="ADAL" clId="{3FB1A1D1-A99E-4CC6-90A1-F3A78D0CFB99}" dt="2021-08-05T09:39:15.170" v="2940" actId="207"/>
        <pc:sldMkLst>
          <pc:docMk/>
          <pc:sldMk cId="3414231055" sldId="271"/>
        </pc:sldMkLst>
        <pc:spChg chg="mod">
          <ac:chgData name="Nhữ Tiến Lâm" userId="567420a5-674f-4e10-be84-9678a181730b" providerId="ADAL" clId="{3FB1A1D1-A99E-4CC6-90A1-F3A78D0CFB99}" dt="2021-08-05T09:39:07.087" v="2937" actId="207"/>
          <ac:spMkLst>
            <pc:docMk/>
            <pc:sldMk cId="3414231055" sldId="271"/>
            <ac:spMk id="6" creationId="{5A2AFD37-6B39-488C-B17C-3B2E9A074840}"/>
          </ac:spMkLst>
        </pc:spChg>
        <pc:spChg chg="mod">
          <ac:chgData name="Nhữ Tiến Lâm" userId="567420a5-674f-4e10-be84-9678a181730b" providerId="ADAL" clId="{3FB1A1D1-A99E-4CC6-90A1-F3A78D0CFB99}" dt="2021-08-05T09:39:15.170" v="2940" actId="207"/>
          <ac:spMkLst>
            <pc:docMk/>
            <pc:sldMk cId="3414231055" sldId="271"/>
            <ac:spMk id="8" creationId="{0280D678-C018-4F42-A930-D906E182E18C}"/>
          </ac:spMkLst>
        </pc:spChg>
        <pc:spChg chg="mod">
          <ac:chgData name="Nhữ Tiến Lâm" userId="567420a5-674f-4e10-be84-9678a181730b" providerId="ADAL" clId="{3FB1A1D1-A99E-4CC6-90A1-F3A78D0CFB99}" dt="2021-08-05T09:39:09.308" v="2938" actId="207"/>
          <ac:spMkLst>
            <pc:docMk/>
            <pc:sldMk cId="3414231055" sldId="271"/>
            <ac:spMk id="9" creationId="{F1E985B5-144F-4CB0-B433-FDFB9E961321}"/>
          </ac:spMkLst>
        </pc:spChg>
        <pc:spChg chg="mod">
          <ac:chgData name="Nhữ Tiến Lâm" userId="567420a5-674f-4e10-be84-9678a181730b" providerId="ADAL" clId="{3FB1A1D1-A99E-4CC6-90A1-F3A78D0CFB99}" dt="2021-08-05T09:39:11.882" v="2939" actId="207"/>
          <ac:spMkLst>
            <pc:docMk/>
            <pc:sldMk cId="3414231055" sldId="271"/>
            <ac:spMk id="10" creationId="{6B2CFF9C-E1FB-4901-8E90-95A4C9B12208}"/>
          </ac:spMkLst>
        </pc:spChg>
        <pc:picChg chg="mod">
          <ac:chgData name="Nhữ Tiến Lâm" userId="567420a5-674f-4e10-be84-9678a181730b" providerId="ADAL" clId="{3FB1A1D1-A99E-4CC6-90A1-F3A78D0CFB99}" dt="2021-08-05T09:37:10.039" v="2927" actId="14100"/>
          <ac:picMkLst>
            <pc:docMk/>
            <pc:sldMk cId="3414231055" sldId="271"/>
            <ac:picMk id="4" creationId="{1C607C90-E3F7-4561-8754-13FC7837BA46}"/>
          </ac:picMkLst>
        </pc:picChg>
      </pc:sldChg>
      <pc:sldChg chg="modSp mod">
        <pc:chgData name="Nhữ Tiến Lâm" userId="567420a5-674f-4e10-be84-9678a181730b" providerId="ADAL" clId="{3FB1A1D1-A99E-4CC6-90A1-F3A78D0CFB99}" dt="2021-08-05T09:39:54.363" v="2943" actId="207"/>
        <pc:sldMkLst>
          <pc:docMk/>
          <pc:sldMk cId="2780087437" sldId="273"/>
        </pc:sldMkLst>
        <pc:spChg chg="mod">
          <ac:chgData name="Nhữ Tiến Lâm" userId="567420a5-674f-4e10-be84-9678a181730b" providerId="ADAL" clId="{3FB1A1D1-A99E-4CC6-90A1-F3A78D0CFB99}" dt="2021-08-05T09:39:54.363" v="2943" actId="207"/>
          <ac:spMkLst>
            <pc:docMk/>
            <pc:sldMk cId="2780087437" sldId="273"/>
            <ac:spMk id="7" creationId="{A23CA23E-ABB7-422E-B511-C64A2A41EFA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92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Ảnh Toàn cảnh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62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vi-VN"/>
              <a:t>Bấm để chỉnh sửa kiểu văn bản của Bản cái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0143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68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ộ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81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ột Hình 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06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96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80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1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828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49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10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7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64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94C53F0-258D-4722-A2C2-E91E50A09274}" type="datetimeFigureOut">
              <a:rPr lang="en-US" smtClean="0"/>
              <a:t>09-Aug-21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D7772-A9C4-4206-8391-D478BC2558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976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  <p:sldLayoutId id="214748392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t&#7841;o%20t&#224;i%20kho&#7843;n%20gmail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t&#7841;o%20t&#224;i%20kho&#7843;n%20gmail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t&#7841;o%20t&#224;i%20kho&#7843;n%20gmail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272;&#259;ng%20xu&#7845;t%20th&#432;%20&#273;i&#234;n%20t&#7917;.mp4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8.png"/><Relationship Id="rId5" Type="http://schemas.openxmlformats.org/officeDocument/2006/relationships/image" Target="../media/image4.png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hyperlink" Target="&#272;&#259;ng%20nh&#7853;p%20th&#432;%20&#273;i&#7879;n%20t&#7917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soan%20thu%20va%20gui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7A50B58-4D8F-4B37-A8AF-75C71F4B0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12" y="-53503"/>
            <a:ext cx="12451223" cy="691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9279E520-67EF-4163-8201-E256C6240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9254" y="6858000"/>
            <a:ext cx="10463774" cy="588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FBBCD889-AECD-4EC6-AE5B-AAF3B56D585F}"/>
              </a:ext>
            </a:extLst>
          </p:cNvPr>
          <p:cNvSpPr txBox="1"/>
          <p:nvPr/>
        </p:nvSpPr>
        <p:spPr>
          <a:xfrm>
            <a:off x="3102123" y="3156440"/>
            <a:ext cx="7725398" cy="19538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PPT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KNTT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TỬ_TIẾT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GVSB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809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E40CC0DF-8CA8-4B3F-9F9F-141457013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76220" y="-103493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6A33ECD0-58C8-44C7-AAD1-4C0DE720C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0325" y="-32067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D359CED-0875-4C42-BD89-4F48D9692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325" y="-32067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4CC9ABD2-7417-4C02-81B9-B83ABF5EA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325" y="-32067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7197FF41-FDB2-4D2A-B692-3552BF5D6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7325" y="-32067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C9B560AD-000F-4C77-B953-E29A350225D9}"/>
              </a:ext>
            </a:extLst>
          </p:cNvPr>
          <p:cNvSpPr txBox="1"/>
          <p:nvPr/>
        </p:nvSpPr>
        <p:spPr>
          <a:xfrm>
            <a:off x="1929520" y="1768975"/>
            <a:ext cx="7322370" cy="766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870"/>
              </a:lnSpc>
              <a:spcBef>
                <a:spcPts val="12600"/>
              </a:spcBef>
              <a:spcAft>
                <a:spcPts val="0"/>
              </a:spcAft>
              <a:buClr>
                <a:srgbClr val="000000"/>
              </a:buClr>
              <a:buSzPts val="1050"/>
              <a:tabLst>
                <a:tab pos="232410" algn="l"/>
              </a:tabLst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none" strike="noStrike" spc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u="none" strike="noStrike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800" dirty="0"/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4D18D67-3599-420C-9EDA-B3D701999DD1}"/>
              </a:ext>
            </a:extLst>
          </p:cNvPr>
          <p:cNvSpPr txBox="1"/>
          <p:nvPr/>
        </p:nvSpPr>
        <p:spPr>
          <a:xfrm>
            <a:off x="2897170" y="2254652"/>
            <a:ext cx="79577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đăng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@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475F5739-A9DB-43A2-A91C-2DB177F290CC}"/>
              </a:ext>
            </a:extLst>
          </p:cNvPr>
          <p:cNvSpPr txBox="1"/>
          <p:nvPr/>
        </p:nvSpPr>
        <p:spPr>
          <a:xfrm>
            <a:off x="2912881" y="3023662"/>
            <a:ext cx="751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@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tắt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tên </a:t>
            </a:r>
            <a:r>
              <a:rPr lang="vi-VN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gia. </a:t>
            </a:r>
            <a:endParaRPr lang="en-US" sz="2800" b="1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D50143E0-69B4-4DB5-8101-F5A57C2B9C6A}"/>
              </a:ext>
            </a:extLst>
          </p:cNvPr>
          <p:cNvSpPr txBox="1"/>
          <p:nvPr/>
        </p:nvSpPr>
        <p:spPr>
          <a:xfrm>
            <a:off x="3091994" y="3883840"/>
            <a:ext cx="854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&amp;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/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6D8260D-0D7E-4F5A-9144-89B666EBDF09}"/>
              </a:ext>
            </a:extLst>
          </p:cNvPr>
          <p:cNvSpPr txBox="1"/>
          <p:nvPr/>
        </p:nvSpPr>
        <p:spPr>
          <a:xfrm>
            <a:off x="3131989" y="4725164"/>
            <a:ext cx="8097624" cy="358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just">
              <a:lnSpc>
                <a:spcPts val="1870"/>
              </a:lnSpc>
              <a:spcBef>
                <a:spcPts val="126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#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tắt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13" name="Nhóm 12">
            <a:extLst>
              <a:ext uri="{FF2B5EF4-FFF2-40B4-BE49-F238E27FC236}">
                <a16:creationId xmlns:a16="http://schemas.microsoft.com/office/drawing/2014/main" id="{7E54C9E3-6962-4A5A-92FD-A49FF13F158B}"/>
              </a:ext>
            </a:extLst>
          </p:cNvPr>
          <p:cNvGrpSpPr/>
          <p:nvPr/>
        </p:nvGrpSpPr>
        <p:grpSpPr>
          <a:xfrm>
            <a:off x="3505200" y="241048"/>
            <a:ext cx="4743450" cy="520952"/>
            <a:chOff x="4054475" y="491690"/>
            <a:chExt cx="2359356" cy="1031405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14" name="Hình ảnh 13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F467ABD8-602C-4E44-BA26-0C2FCC703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54475" y="491690"/>
              <a:ext cx="444831" cy="1031405"/>
            </a:xfrm>
            <a:prstGeom prst="rect">
              <a:avLst/>
            </a:prstGeom>
            <a:grpFill/>
          </p:spPr>
        </p:pic>
        <p:sp>
          <p:nvSpPr>
            <p:cNvPr id="15" name="Hộp Văn bản 14">
              <a:extLst>
                <a:ext uri="{FF2B5EF4-FFF2-40B4-BE49-F238E27FC236}">
                  <a16:creationId xmlns:a16="http://schemas.microsoft.com/office/drawing/2014/main" id="{DF4F65C5-B301-4538-B93E-E2BB2064B3E6}"/>
                </a:ext>
              </a:extLst>
            </p:cNvPr>
            <p:cNvSpPr txBox="1"/>
            <p:nvPr/>
          </p:nvSpPr>
          <p:spPr>
            <a:xfrm>
              <a:off x="4499306" y="491690"/>
              <a:ext cx="1914525" cy="103140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940E5160-94C7-459E-B098-286290CAAC39}"/>
              </a:ext>
            </a:extLst>
          </p:cNvPr>
          <p:cNvSpPr txBox="1"/>
          <p:nvPr/>
        </p:nvSpPr>
        <p:spPr>
          <a:xfrm>
            <a:off x="3600450" y="827194"/>
            <a:ext cx="5467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rò chơi “</a:t>
            </a:r>
            <a:r>
              <a:rPr lang="it-IT" sz="2800" b="1" i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Ai nhanh ai đúng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11" grpId="0"/>
      <p:bldP spid="11" grpId="1"/>
      <p:bldP spid="12" grpId="0"/>
      <p:bldP spid="12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EA6CBC9-4ED3-462B-8888-7E8257CDEB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-311501" y="1281"/>
            <a:ext cx="14516223" cy="796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E89B2AE8-F4D4-47D7-A71D-407E464944E7}"/>
              </a:ext>
            </a:extLst>
          </p:cNvPr>
          <p:cNvSpPr txBox="1"/>
          <p:nvPr/>
        </p:nvSpPr>
        <p:spPr>
          <a:xfrm>
            <a:off x="2445534" y="1344471"/>
            <a:ext cx="8402979" cy="1306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12600"/>
              </a:spcBef>
              <a:buClr>
                <a:srgbClr val="000000"/>
              </a:buClr>
              <a:buSzPts val="1050"/>
              <a:tabLst>
                <a:tab pos="232410" algn="l"/>
              </a:tabLst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Khi đăng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đăng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788B4527-432D-4A6D-998D-C327FAABB1C2}"/>
              </a:ext>
            </a:extLst>
          </p:cNvPr>
          <p:cNvSpPr txBox="1"/>
          <p:nvPr/>
        </p:nvSpPr>
        <p:spPr>
          <a:xfrm>
            <a:off x="2870592" y="2761039"/>
            <a:ext cx="7075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đăng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C8B4A36B-FAC4-41AE-8E2E-72B256DB33FD}"/>
              </a:ext>
            </a:extLst>
          </p:cNvPr>
          <p:cNvSpPr txBox="1"/>
          <p:nvPr/>
        </p:nvSpPr>
        <p:spPr>
          <a:xfrm>
            <a:off x="2887632" y="3429000"/>
            <a:ext cx="6105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1363F690-CB8A-40F2-87F3-B2AE230DBB8D}"/>
              </a:ext>
            </a:extLst>
          </p:cNvPr>
          <p:cNvSpPr txBox="1"/>
          <p:nvPr/>
        </p:nvSpPr>
        <p:spPr>
          <a:xfrm>
            <a:off x="2887632" y="4027207"/>
            <a:ext cx="6433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39B77C5F-2A0B-4E63-A9BC-87079170625B}"/>
              </a:ext>
            </a:extLst>
          </p:cNvPr>
          <p:cNvSpPr txBox="1"/>
          <p:nvPr/>
        </p:nvSpPr>
        <p:spPr>
          <a:xfrm>
            <a:off x="2887632" y="4729700"/>
            <a:ext cx="651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u="sng" dirty="0"/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A138D4F0-0B11-4475-90F2-546C6E87C117}"/>
              </a:ext>
            </a:extLst>
          </p:cNvPr>
          <p:cNvGrpSpPr/>
          <p:nvPr/>
        </p:nvGrpSpPr>
        <p:grpSpPr>
          <a:xfrm>
            <a:off x="2887632" y="205987"/>
            <a:ext cx="4743450" cy="520952"/>
            <a:chOff x="4054475" y="491690"/>
            <a:chExt cx="2359356" cy="1031405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11" name="Hình ảnh 10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C332CC90-5538-4E09-87B2-68B29AE2E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4475" y="491690"/>
              <a:ext cx="444831" cy="1031405"/>
            </a:xfrm>
            <a:prstGeom prst="rect">
              <a:avLst/>
            </a:prstGeom>
            <a:grpFill/>
          </p:spPr>
        </p:pic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id="{7A33074E-A71F-4B71-BFFE-E2F01B07C2D8}"/>
                </a:ext>
              </a:extLst>
            </p:cNvPr>
            <p:cNvSpPr txBox="1"/>
            <p:nvPr/>
          </p:nvSpPr>
          <p:spPr>
            <a:xfrm>
              <a:off x="4499306" y="491690"/>
              <a:ext cx="1914525" cy="103140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2FB51911-3410-448A-B43B-3992137096C7}"/>
              </a:ext>
            </a:extLst>
          </p:cNvPr>
          <p:cNvSpPr txBox="1"/>
          <p:nvPr/>
        </p:nvSpPr>
        <p:spPr>
          <a:xfrm>
            <a:off x="3781958" y="758077"/>
            <a:ext cx="5431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rò chơi “</a:t>
            </a:r>
            <a:r>
              <a:rPr lang="it-IT" sz="2800" b="1" i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Ai nhanh ai đúng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2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9" grpId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BB37DE1E-2656-45D9-B087-C164F43DC69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667"/>
          <a:stretch/>
        </p:blipFill>
        <p:spPr>
          <a:xfrm>
            <a:off x="20" y="10"/>
            <a:ext cx="13898860" cy="7818110"/>
          </a:xfrm>
          <a:prstGeom prst="rect">
            <a:avLst/>
          </a:prstGeom>
        </p:spPr>
      </p:pic>
      <p:grpSp>
        <p:nvGrpSpPr>
          <p:cNvPr id="12" name="Nhóm 11">
            <a:extLst>
              <a:ext uri="{FF2B5EF4-FFF2-40B4-BE49-F238E27FC236}">
                <a16:creationId xmlns:a16="http://schemas.microsoft.com/office/drawing/2014/main" id="{F9E934EE-EC99-4194-BA4D-F1B7062ECACB}"/>
              </a:ext>
            </a:extLst>
          </p:cNvPr>
          <p:cNvGrpSpPr/>
          <p:nvPr/>
        </p:nvGrpSpPr>
        <p:grpSpPr>
          <a:xfrm>
            <a:off x="2887632" y="205987"/>
            <a:ext cx="4743450" cy="520952"/>
            <a:chOff x="4054475" y="491690"/>
            <a:chExt cx="2359356" cy="1031405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14" name="Hình ảnh 13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658FC820-E919-4FE7-8518-8B2858B61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54475" y="491690"/>
              <a:ext cx="444831" cy="1031405"/>
            </a:xfrm>
            <a:prstGeom prst="rect">
              <a:avLst/>
            </a:prstGeom>
            <a:grpFill/>
          </p:spPr>
        </p:pic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2FFE1D20-F614-40FB-88B2-80911D2BADD4}"/>
                </a:ext>
              </a:extLst>
            </p:cNvPr>
            <p:cNvSpPr txBox="1"/>
            <p:nvPr/>
          </p:nvSpPr>
          <p:spPr>
            <a:xfrm>
              <a:off x="4499306" y="491690"/>
              <a:ext cx="1914525" cy="103140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E05B6D69-F97E-498E-842D-F614EE97E9AD}"/>
              </a:ext>
            </a:extLst>
          </p:cNvPr>
          <p:cNvSpPr txBox="1"/>
          <p:nvPr/>
        </p:nvSpPr>
        <p:spPr>
          <a:xfrm>
            <a:off x="2820998" y="869280"/>
            <a:ext cx="481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rò chơi “</a:t>
            </a:r>
            <a:r>
              <a:rPr lang="it-IT" sz="2800" b="1" i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Ai nhanh ai đúng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EF4FB1F-9C07-47D0-A747-2462ED92890D}"/>
              </a:ext>
            </a:extLst>
          </p:cNvPr>
          <p:cNvSpPr txBox="1"/>
          <p:nvPr/>
        </p:nvSpPr>
        <p:spPr>
          <a:xfrm>
            <a:off x="3133725" y="1676400"/>
            <a:ext cx="656272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không?</a:t>
            </a:r>
            <a:endParaRPr lang="vi-VN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vi-VN" dirty="0"/>
            </a:br>
            <a:endParaRPr lang="en-US" dirty="0"/>
          </a:p>
        </p:txBody>
      </p:sp>
      <p:sp>
        <p:nvSpPr>
          <p:cNvPr id="6" name="Lưu đồ: Băng Đục lỗ 5">
            <a:extLst>
              <a:ext uri="{FF2B5EF4-FFF2-40B4-BE49-F238E27FC236}">
                <a16:creationId xmlns:a16="http://schemas.microsoft.com/office/drawing/2014/main" id="{1253FEF2-B3DA-4AD8-A6D2-81C9FA274B65}"/>
              </a:ext>
            </a:extLst>
          </p:cNvPr>
          <p:cNvSpPr/>
          <p:nvPr/>
        </p:nvSpPr>
        <p:spPr>
          <a:xfrm>
            <a:off x="2887632" y="2741607"/>
            <a:ext cx="7550180" cy="3692671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endParaRPr lang="en-US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800" b="1" i="1" dirty="0" err="1">
                <a:solidFill>
                  <a:schemeClr val="accent1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b="1" i="1" dirty="0">
                <a:solidFill>
                  <a:schemeClr val="accent1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accent1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án</a:t>
            </a:r>
            <a:endParaRPr lang="en-US" sz="2800" b="1" i="1" dirty="0">
              <a:solidFill>
                <a:schemeClr val="accent1"/>
              </a:solidFill>
              <a:highlight>
                <a:srgbClr val="FFFF00"/>
              </a:highligh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mở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khoản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thư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tử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tên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nhau.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Mỗi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hộp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thư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sẽ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riêng, không bao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giờ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trùng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chỉ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thư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điện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tử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u="none" strike="noStrike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khác</a:t>
            </a:r>
            <a:r>
              <a:rPr lang="vi-VN" sz="2800" b="1" i="1" u="none" strike="noStrike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vi-VN" sz="2800" b="1" i="1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7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BB37DE1E-2656-45D9-B087-C164F43DC6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67"/>
          <a:stretch/>
        </p:blipFill>
        <p:spPr>
          <a:xfrm>
            <a:off x="-160236" y="-75414"/>
            <a:ext cx="14410813" cy="8009450"/>
          </a:xfrm>
          <a:prstGeom prst="rect">
            <a:avLst/>
          </a:prstGeom>
        </p:spPr>
      </p:pic>
      <p:grpSp>
        <p:nvGrpSpPr>
          <p:cNvPr id="12" name="Nhóm 11">
            <a:extLst>
              <a:ext uri="{FF2B5EF4-FFF2-40B4-BE49-F238E27FC236}">
                <a16:creationId xmlns:a16="http://schemas.microsoft.com/office/drawing/2014/main" id="{F9E934EE-EC99-4194-BA4D-F1B7062ECACB}"/>
              </a:ext>
            </a:extLst>
          </p:cNvPr>
          <p:cNvGrpSpPr/>
          <p:nvPr/>
        </p:nvGrpSpPr>
        <p:grpSpPr>
          <a:xfrm>
            <a:off x="1810647" y="83873"/>
            <a:ext cx="4743450" cy="553168"/>
            <a:chOff x="4580830" y="177908"/>
            <a:chExt cx="2359356" cy="1095188"/>
          </a:xfrm>
          <a:solidFill>
            <a:schemeClr val="accent6">
              <a:lumMod val="60000"/>
              <a:lumOff val="40000"/>
            </a:schemeClr>
          </a:solidFill>
        </p:grpSpPr>
        <p:pic>
          <p:nvPicPr>
            <p:cNvPr id="14" name="Hình ảnh 13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658FC820-E919-4FE7-8518-8B2858B61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0830" y="177908"/>
              <a:ext cx="444831" cy="1031405"/>
            </a:xfrm>
            <a:prstGeom prst="rect">
              <a:avLst/>
            </a:prstGeom>
            <a:grpFill/>
          </p:spPr>
        </p:pic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2FFE1D20-F614-40FB-88B2-80911D2BADD4}"/>
                </a:ext>
              </a:extLst>
            </p:cNvPr>
            <p:cNvSpPr txBox="1"/>
            <p:nvPr/>
          </p:nvSpPr>
          <p:spPr>
            <a:xfrm>
              <a:off x="5025661" y="241691"/>
              <a:ext cx="1914525" cy="103140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</a:p>
          </p:txBody>
        </p:sp>
      </p:grp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E05B6D69-F97E-498E-842D-F614EE97E9AD}"/>
              </a:ext>
            </a:extLst>
          </p:cNvPr>
          <p:cNvSpPr txBox="1"/>
          <p:nvPr/>
        </p:nvSpPr>
        <p:spPr>
          <a:xfrm>
            <a:off x="6565351" y="116089"/>
            <a:ext cx="481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rò chơi “</a:t>
            </a:r>
            <a:r>
              <a:rPr lang="it-IT" sz="2800" b="1" i="1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Ai nhanh ai đúng</a:t>
            </a:r>
            <a:r>
              <a:rPr lang="it-IT" sz="2800" b="1" i="0" u="none" strike="no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EF4FB1F-9C07-47D0-A747-2462ED92890D}"/>
              </a:ext>
            </a:extLst>
          </p:cNvPr>
          <p:cNvSpPr txBox="1"/>
          <p:nvPr/>
        </p:nvSpPr>
        <p:spPr>
          <a:xfrm>
            <a:off x="2350667" y="696335"/>
            <a:ext cx="7754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vi-V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/>
          </a:p>
        </p:txBody>
      </p:sp>
      <p:graphicFrame>
        <p:nvGraphicFramePr>
          <p:cNvPr id="3" name="Bảng 5">
            <a:extLst>
              <a:ext uri="{FF2B5EF4-FFF2-40B4-BE49-F238E27FC236}">
                <a16:creationId xmlns:a16="http://schemas.microsoft.com/office/drawing/2014/main" id="{2D58D33B-2AF9-44DD-B55F-623D8BC6F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94341"/>
              </p:ext>
            </p:extLst>
          </p:nvPr>
        </p:nvGraphicFramePr>
        <p:xfrm>
          <a:off x="2441360" y="1249510"/>
          <a:ext cx="8868791" cy="527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2527">
                  <a:extLst>
                    <a:ext uri="{9D8B030D-6E8A-4147-A177-3AD203B41FA5}">
                      <a16:colId xmlns:a16="http://schemas.microsoft.com/office/drawing/2014/main" val="3837870224"/>
                    </a:ext>
                  </a:extLst>
                </a:gridCol>
                <a:gridCol w="2956264">
                  <a:extLst>
                    <a:ext uri="{9D8B030D-6E8A-4147-A177-3AD203B41FA5}">
                      <a16:colId xmlns:a16="http://schemas.microsoft.com/office/drawing/2014/main" val="2769427779"/>
                    </a:ext>
                  </a:extLst>
                </a:gridCol>
              </a:tblGrid>
              <a:tr h="44940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endParaRPr lang="en-US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</a:t>
                      </a: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/ Sai (</a:t>
                      </a:r>
                      <a:r>
                        <a:rPr lang="en-US" sz="24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650313"/>
                  </a:ext>
                </a:extLst>
              </a:tr>
              <a:tr h="399753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Luôn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93569"/>
                  </a:ext>
                </a:extLst>
              </a:tr>
              <a:tr h="68998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đăng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khỏi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xong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831941"/>
                  </a:ext>
                </a:extLst>
              </a:tr>
              <a:tr h="399753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18138"/>
                  </a:ext>
                </a:extLst>
              </a:tr>
              <a:tr h="68998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gần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ngay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tức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143152"/>
                  </a:ext>
                </a:extLst>
              </a:tr>
              <a:tr h="68998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64208"/>
                  </a:ext>
                </a:extLst>
              </a:tr>
              <a:tr h="399753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tất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đính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kèm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gửi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649264"/>
                  </a:ext>
                </a:extLst>
              </a:tr>
              <a:tr h="68998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tuyệt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riêng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ai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023600"/>
                  </a:ext>
                </a:extLst>
              </a:tr>
              <a:tr h="68998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h)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tệp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đính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kèm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8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tưởng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C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70037"/>
                  </a:ext>
                </a:extLst>
              </a:tr>
            </a:tbl>
          </a:graphicData>
        </a:graphic>
      </p:graphicFrame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9B88ACEF-4552-4B4B-BFB2-AB2888D3FFFC}"/>
              </a:ext>
            </a:extLst>
          </p:cNvPr>
          <p:cNvSpPr txBox="1"/>
          <p:nvPr/>
        </p:nvSpPr>
        <p:spPr>
          <a:xfrm>
            <a:off x="8602462" y="1894238"/>
            <a:ext cx="1003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1AE7869-ACD5-41ED-94AA-3873FCF8BD27}"/>
              </a:ext>
            </a:extLst>
          </p:cNvPr>
          <p:cNvSpPr txBox="1"/>
          <p:nvPr/>
        </p:nvSpPr>
        <p:spPr>
          <a:xfrm>
            <a:off x="9315634" y="1745083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2D805F78-2828-445A-A773-32361BDDA0DC}"/>
              </a:ext>
            </a:extLst>
          </p:cNvPr>
          <p:cNvSpPr txBox="1"/>
          <p:nvPr/>
        </p:nvSpPr>
        <p:spPr>
          <a:xfrm>
            <a:off x="9315634" y="2309973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E5122D18-3F0D-44D1-932A-B4A510EF870D}"/>
              </a:ext>
            </a:extLst>
          </p:cNvPr>
          <p:cNvSpPr txBox="1"/>
          <p:nvPr/>
        </p:nvSpPr>
        <p:spPr>
          <a:xfrm>
            <a:off x="9315634" y="2924712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F20CE56F-2954-42F0-9C09-0FAAB42BE311}"/>
              </a:ext>
            </a:extLst>
          </p:cNvPr>
          <p:cNvSpPr txBox="1"/>
          <p:nvPr/>
        </p:nvSpPr>
        <p:spPr>
          <a:xfrm>
            <a:off x="9317747" y="3449368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1D98F436-53C4-40C1-9D62-C8C6663128F4}"/>
              </a:ext>
            </a:extLst>
          </p:cNvPr>
          <p:cNvSpPr txBox="1"/>
          <p:nvPr/>
        </p:nvSpPr>
        <p:spPr>
          <a:xfrm>
            <a:off x="9101723" y="5906692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8B4224BF-1BBD-4066-92CF-28C05017B935}"/>
              </a:ext>
            </a:extLst>
          </p:cNvPr>
          <p:cNvSpPr txBox="1"/>
          <p:nvPr/>
        </p:nvSpPr>
        <p:spPr>
          <a:xfrm>
            <a:off x="9315634" y="4127098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C21C7D3F-D201-4B7B-BBF4-5EF479B3FD5D}"/>
              </a:ext>
            </a:extLst>
          </p:cNvPr>
          <p:cNvSpPr txBox="1"/>
          <p:nvPr/>
        </p:nvSpPr>
        <p:spPr>
          <a:xfrm>
            <a:off x="9291115" y="4651074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9B22930C-F2E7-4B28-A79D-9FAD9E86D8BC}"/>
              </a:ext>
            </a:extLst>
          </p:cNvPr>
          <p:cNvSpPr txBox="1"/>
          <p:nvPr/>
        </p:nvSpPr>
        <p:spPr>
          <a:xfrm>
            <a:off x="9303798" y="5279710"/>
            <a:ext cx="87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09921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7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/>
      <p:bldP spid="20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75" name="Oval 74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5754922F-E9BA-4BAC-BA93-CBD1C6A76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3804"/>
            <a:ext cx="13417792" cy="782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602853DC-BB3A-4C13-BCB8-1537249C3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0" y="-329247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>
            <a:extLst>
              <a:ext uri="{FF2B5EF4-FFF2-40B4-BE49-F238E27FC236}">
                <a16:creationId xmlns:a16="http://schemas.microsoft.com/office/drawing/2014/main" id="{507170EC-ADF8-4488-9AC8-466FE9738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0" y="-329247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CF4CDBED-CBEA-49A3-B9D0-E7712660F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0" y="-329247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690C5225-3911-4DEA-8443-4567BC8721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1305" y="314627"/>
            <a:ext cx="515196" cy="52322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806C21A-B02F-4F37-80E4-0B7D7500CEDB}"/>
              </a:ext>
            </a:extLst>
          </p:cNvPr>
          <p:cNvSpPr txBox="1"/>
          <p:nvPr/>
        </p:nvSpPr>
        <p:spPr>
          <a:xfrm>
            <a:off x="5648101" y="268219"/>
            <a:ext cx="4620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highlight>
                  <a:srgbClr val="008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</a:t>
            </a:r>
          </a:p>
        </p:txBody>
      </p:sp>
      <p:graphicFrame>
        <p:nvGraphicFramePr>
          <p:cNvPr id="9" name="Bảng 8">
            <a:extLst>
              <a:ext uri="{FF2B5EF4-FFF2-40B4-BE49-F238E27FC236}">
                <a16:creationId xmlns:a16="http://schemas.microsoft.com/office/drawing/2014/main" id="{9861477B-61B5-4370-93D0-44E5EBA0E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232000"/>
              </p:ext>
            </p:extLst>
          </p:nvPr>
        </p:nvGraphicFramePr>
        <p:xfrm>
          <a:off x="3369754" y="1960917"/>
          <a:ext cx="5350212" cy="4056976"/>
        </p:xfrm>
        <a:graphic>
          <a:graphicData uri="http://schemas.openxmlformats.org/drawingml/2006/table">
            <a:tbl>
              <a:tblPr/>
              <a:tblGrid>
                <a:gridCol w="3091233">
                  <a:extLst>
                    <a:ext uri="{9D8B030D-6E8A-4147-A177-3AD203B41FA5}">
                      <a16:colId xmlns:a16="http://schemas.microsoft.com/office/drawing/2014/main" val="2470964961"/>
                    </a:ext>
                  </a:extLst>
                </a:gridCol>
                <a:gridCol w="2258979">
                  <a:extLst>
                    <a:ext uri="{9D8B030D-6E8A-4147-A177-3AD203B41FA5}">
                      <a16:colId xmlns:a16="http://schemas.microsoft.com/office/drawing/2014/main" val="1665806255"/>
                    </a:ext>
                  </a:extLst>
                </a:gridCol>
              </a:tblGrid>
              <a:tr h="319175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000" b="1" i="0" u="none" strike="noStrike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endParaRPr lang="en-US" sz="20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000" b="1" i="0" u="none" strike="noStrike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b="1" i="0" u="none" strike="noStrike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1" i="0" u="none" strike="noStrike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000" b="1" i="0" u="none" strike="noStrike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b="1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721173"/>
                  </a:ext>
                </a:extLst>
              </a:tr>
              <a:tr h="319175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Đăng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soạn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thư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endParaRPr lang="vi-VN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740306"/>
                  </a:ext>
                </a:extLst>
              </a:tr>
              <a:tr h="229973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120235"/>
                  </a:ext>
                </a:extLst>
              </a:tr>
              <a:tr h="713451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gõ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minh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189892"/>
                  </a:ext>
                </a:extLst>
              </a:tr>
              <a:tr h="319175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Kèm tệp (ảnh, văn bản,…)</a:t>
                      </a:r>
                      <a:endParaRPr lang="en-US" sz="20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901133"/>
                  </a:ext>
                </a:extLst>
              </a:tr>
              <a:tr h="229973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mỹ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170648"/>
                  </a:ext>
                </a:extLst>
              </a:tr>
              <a:tr h="319175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hộp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thư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vi-VN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0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endParaRPr lang="vi-VN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475188"/>
                  </a:ext>
                </a:extLst>
              </a:tr>
              <a:tr h="319175">
                <a:tc>
                  <a:txBody>
                    <a:bodyPr/>
                    <a:lstStyle/>
                    <a:p>
                      <a:pPr algn="just" rtl="0" fontAlgn="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vi-VN" sz="2000" b="1" i="0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Gửi thư thành công</a:t>
                      </a:r>
                      <a:endParaRPr lang="vi-VN" sz="20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296" marR="70296" marT="44011" marB="44011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30788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D2B7AEED-A58D-4E1D-98F1-90211144B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383" y="924404"/>
            <a:ext cx="823932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thiệp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…)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1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altLang="en-US" sz="24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83" name="Picture 11">
            <a:extLst>
              <a:ext uri="{FF2B5EF4-FFF2-40B4-BE49-F238E27FC236}">
                <a16:creationId xmlns:a16="http://schemas.microsoft.com/office/drawing/2014/main" id="{5DE60EC2-5FEB-4E30-9882-997F657A9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98" y="1960784"/>
            <a:ext cx="3062544" cy="191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>
            <a:extLst>
              <a:ext uri="{FF2B5EF4-FFF2-40B4-BE49-F238E27FC236}">
                <a16:creationId xmlns:a16="http://schemas.microsoft.com/office/drawing/2014/main" id="{8FAA77DE-B931-464E-989F-7D73851CF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196" y="3977829"/>
            <a:ext cx="3087829" cy="201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7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0206AB4-3699-477A-9E21-A143DF26D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867E95D-A198-40C2-9379-C3B4D6A04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C607C90-E3F7-4561-8754-13FC7837B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478"/>
            <a:ext cx="13639878" cy="795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BD009BB1-2FD7-4A6F-B120-230137A21566}"/>
              </a:ext>
            </a:extLst>
          </p:cNvPr>
          <p:cNvSpPr/>
          <p:nvPr/>
        </p:nvSpPr>
        <p:spPr>
          <a:xfrm>
            <a:off x="6520226" y="2298584"/>
            <a:ext cx="2095501" cy="12192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THƯ ĐIỆN TỬ</a:t>
            </a:r>
          </a:p>
        </p:txBody>
      </p:sp>
      <p:sp>
        <p:nvSpPr>
          <p:cNvPr id="6" name="Hộp chú thích: Đường 5">
            <a:extLst>
              <a:ext uri="{FF2B5EF4-FFF2-40B4-BE49-F238E27FC236}">
                <a16:creationId xmlns:a16="http://schemas.microsoft.com/office/drawing/2014/main" id="{5A2AFD37-6B39-488C-B17C-3B2E9A074840}"/>
              </a:ext>
            </a:extLst>
          </p:cNvPr>
          <p:cNvSpPr/>
          <p:nvPr/>
        </p:nvSpPr>
        <p:spPr>
          <a:xfrm>
            <a:off x="8877300" y="295910"/>
            <a:ext cx="3067050" cy="2276474"/>
          </a:xfrm>
          <a:prstGeom prst="borderCallout1">
            <a:avLst>
              <a:gd name="adj1" fmla="val 48296"/>
              <a:gd name="adj2" fmla="val -2424"/>
              <a:gd name="adj3" fmla="val 112500"/>
              <a:gd name="adj4" fmla="val -3833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</a:t>
            </a:r>
          </a:p>
          <a:p>
            <a:pPr algn="just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-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Địa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chỉ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 thư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điện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tử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có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dạng</a:t>
            </a:r>
            <a:r>
              <a:rPr lang="vi-VN" sz="1600" b="1" i="0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: 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&lt;tên đăng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nhập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&gt;@&lt;địa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chỉ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máy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chủ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thư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điện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1600" b="1" i="0" u="none" strike="noStrike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tử</a:t>
            </a:r>
            <a:r>
              <a:rPr lang="vi-VN" sz="16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&gt;</a:t>
            </a:r>
            <a:endParaRPr lang="en-US" sz="1600" b="1" i="0" u="none" strike="noStrike" dirty="0">
              <a:solidFill>
                <a:schemeClr val="accent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Hộp chú thích: Đường 7">
            <a:extLst>
              <a:ext uri="{FF2B5EF4-FFF2-40B4-BE49-F238E27FC236}">
                <a16:creationId xmlns:a16="http://schemas.microsoft.com/office/drawing/2014/main" id="{0280D678-C018-4F42-A930-D906E182E18C}"/>
              </a:ext>
            </a:extLst>
          </p:cNvPr>
          <p:cNvSpPr/>
          <p:nvPr/>
        </p:nvSpPr>
        <p:spPr>
          <a:xfrm>
            <a:off x="8877300" y="3603509"/>
            <a:ext cx="3067049" cy="1959092"/>
          </a:xfrm>
          <a:prstGeom prst="borderCallout1">
            <a:avLst>
              <a:gd name="adj1" fmla="val 57047"/>
              <a:gd name="adj2" fmla="val 60"/>
              <a:gd name="adj3" fmla="val -5821"/>
              <a:gd name="adj4" fmla="val -23511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NHƯỢC ĐIỂM</a:t>
            </a:r>
          </a:p>
          <a:p>
            <a:pPr marL="285750" indent="-285750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vu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phiền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phức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lừa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mạo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Hộp chú thích: Đường 8">
            <a:extLst>
              <a:ext uri="{FF2B5EF4-FFF2-40B4-BE49-F238E27FC236}">
                <a16:creationId xmlns:a16="http://schemas.microsoft.com/office/drawing/2014/main" id="{F1E985B5-144F-4CB0-B433-FDFB9E961321}"/>
              </a:ext>
            </a:extLst>
          </p:cNvPr>
          <p:cNvSpPr/>
          <p:nvPr/>
        </p:nvSpPr>
        <p:spPr>
          <a:xfrm rot="10800000" flipV="1">
            <a:off x="3028945" y="295910"/>
            <a:ext cx="2939619" cy="2276474"/>
          </a:xfrm>
          <a:prstGeom prst="borderCallout1">
            <a:avLst>
              <a:gd name="adj1" fmla="val 48296"/>
              <a:gd name="adj2" fmla="val -2424"/>
              <a:gd name="adj3" fmla="val 102786"/>
              <a:gd name="adj4" fmla="val -32186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SỬ DỤNG</a:t>
            </a:r>
          </a:p>
          <a:p>
            <a:pPr marL="285750" indent="-285750" algn="just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đăng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đăng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Hộp chú thích: Đường 9">
            <a:extLst>
              <a:ext uri="{FF2B5EF4-FFF2-40B4-BE49-F238E27FC236}">
                <a16:creationId xmlns:a16="http://schemas.microsoft.com/office/drawing/2014/main" id="{6B2CFF9C-E1FB-4901-8E90-95A4C9B12208}"/>
              </a:ext>
            </a:extLst>
          </p:cNvPr>
          <p:cNvSpPr/>
          <p:nvPr/>
        </p:nvSpPr>
        <p:spPr>
          <a:xfrm>
            <a:off x="2965227" y="3460000"/>
            <a:ext cx="3067050" cy="2178800"/>
          </a:xfrm>
          <a:prstGeom prst="borderCallout1">
            <a:avLst>
              <a:gd name="adj1" fmla="val 42462"/>
              <a:gd name="adj2" fmla="val 102619"/>
              <a:gd name="adj3" fmla="val -12311"/>
              <a:gd name="adj4" fmla="val 13496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ƯU ĐIỂM</a:t>
            </a:r>
          </a:p>
          <a:p>
            <a:pPr algn="just"/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Tx/>
              <a:buChar char="-"/>
            </a:pP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423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0206AB4-3699-477A-9E21-A143DF26D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867E95D-A198-40C2-9379-C3B4D6A04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C607C90-E3F7-4561-8754-13FC7837B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478"/>
            <a:ext cx="12192000" cy="71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A23CA23E-ABB7-422E-B511-C64A2A41EFA6}"/>
              </a:ext>
            </a:extLst>
          </p:cNvPr>
          <p:cNvSpPr txBox="1"/>
          <p:nvPr/>
        </p:nvSpPr>
        <p:spPr>
          <a:xfrm>
            <a:off x="3258527" y="995963"/>
            <a:ext cx="7830162" cy="3639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800" b="1" i="0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HƯỚNG DẪN VỀ NHÀ</a:t>
            </a:r>
            <a:endParaRPr lang="vi-VN" sz="2800" b="1" dirty="0">
              <a:solidFill>
                <a:schemeClr val="accent2"/>
              </a:solidFill>
              <a:effectLst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theo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ghi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SGK.</a:t>
            </a:r>
            <a:endParaRPr lang="vi-VN" sz="2400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 SGK, SBT.</a:t>
            </a:r>
            <a:endParaRPr lang="vi-VN" sz="2400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phương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trao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thông tin xưa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  <a:endParaRPr lang="vi-VN" sz="2400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sau: </a:t>
            </a:r>
            <a:r>
              <a:rPr lang="vi-VN" sz="2400" b="1" i="1" u="none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400" b="1" i="1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9. An </a:t>
            </a:r>
            <a:r>
              <a:rPr lang="vi-VN" sz="2400" b="1" i="1" u="none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vi-VN" sz="2400" b="1" i="1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thông tin trên </a:t>
            </a:r>
            <a:r>
              <a:rPr lang="vi-VN" sz="2400" b="1" i="1" u="none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vi-VN" sz="2400" b="1" i="1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i="1" dirty="0"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vi-VN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087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E4D9065-C585-4D2D-9766-3E21D3DEE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D807688E-7556-4FDB-850E-A1C578FF7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9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>
            <a:extLst>
              <a:ext uri="{FF2B5EF4-FFF2-40B4-BE49-F238E27FC236}">
                <a16:creationId xmlns:a16="http://schemas.microsoft.com/office/drawing/2014/main" id="{CC9D6AF8-025D-4045-8BE6-0F3380DFF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88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19D226A8-197F-4193-829D-71F083999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7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>
            <a:extLst>
              <a:ext uri="{FF2B5EF4-FFF2-40B4-BE49-F238E27FC236}">
                <a16:creationId xmlns:a16="http://schemas.microsoft.com/office/drawing/2014/main" id="{D052B641-CAC1-4676-B15A-00DE804A7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26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3F33B5D-E2F4-42FC-8DB3-26EF9115D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45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>
            <a:extLst>
              <a:ext uri="{FF2B5EF4-FFF2-40B4-BE49-F238E27FC236}">
                <a16:creationId xmlns:a16="http://schemas.microsoft.com/office/drawing/2014/main" id="{55EA7751-1C65-4DD5-898C-870C2BD65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64763" y="-1978890"/>
            <a:ext cx="12192000" cy="540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>
            <a:extLst>
              <a:ext uri="{FF2B5EF4-FFF2-40B4-BE49-F238E27FC236}">
                <a16:creationId xmlns:a16="http://schemas.microsoft.com/office/drawing/2014/main" id="{6A30C1C7-C2C8-438F-AF2D-E484B8309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512" y="-159913"/>
            <a:ext cx="12385965" cy="802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" name="Picture 56">
            <a:extLst>
              <a:ext uri="{FF2B5EF4-FFF2-40B4-BE49-F238E27FC236}">
                <a16:creationId xmlns:a16="http://schemas.microsoft.com/office/drawing/2014/main" id="{AD8115B9-0DB3-4F58-A7BA-8BADB06B3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5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1" name="Picture 57">
            <a:extLst>
              <a:ext uri="{FF2B5EF4-FFF2-40B4-BE49-F238E27FC236}">
                <a16:creationId xmlns:a16="http://schemas.microsoft.com/office/drawing/2014/main" id="{7055F2A6-4C5F-41C9-9451-8CF466BAC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2" name="Picture 58">
            <a:extLst>
              <a:ext uri="{FF2B5EF4-FFF2-40B4-BE49-F238E27FC236}">
                <a16:creationId xmlns:a16="http://schemas.microsoft.com/office/drawing/2014/main" id="{ECE4924A-5828-486C-9826-4AD4ED099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3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3" name="Picture 59">
            <a:extLst>
              <a:ext uri="{FF2B5EF4-FFF2-40B4-BE49-F238E27FC236}">
                <a16:creationId xmlns:a16="http://schemas.microsoft.com/office/drawing/2014/main" id="{6ECB444D-A0AC-4AA4-96F2-F5CA293FD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2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4" name="Picture 60">
            <a:extLst>
              <a:ext uri="{FF2B5EF4-FFF2-40B4-BE49-F238E27FC236}">
                <a16:creationId xmlns:a16="http://schemas.microsoft.com/office/drawing/2014/main" id="{FB9F15AC-EB8E-46F8-AF87-98158ABD5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1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" name="Picture 61">
            <a:extLst>
              <a:ext uri="{FF2B5EF4-FFF2-40B4-BE49-F238E27FC236}">
                <a16:creationId xmlns:a16="http://schemas.microsoft.com/office/drawing/2014/main" id="{77D5A9E0-0FA6-4B76-83D2-CE9F790B3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0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>
            <a:extLst>
              <a:ext uri="{FF2B5EF4-FFF2-40B4-BE49-F238E27FC236}">
                <a16:creationId xmlns:a16="http://schemas.microsoft.com/office/drawing/2014/main" id="{D0E9FC1D-A6C7-4066-A1EC-08FD304F8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9763" y="-2292351"/>
            <a:ext cx="12192000" cy="763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D73F28C9-5100-4496-B815-DF95987D0F1E}"/>
              </a:ext>
            </a:extLst>
          </p:cNvPr>
          <p:cNvSpPr txBox="1"/>
          <p:nvPr/>
        </p:nvSpPr>
        <p:spPr>
          <a:xfrm>
            <a:off x="3163456" y="738862"/>
            <a:ext cx="8379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en-US" sz="2800" b="1" i="1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ãy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/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76207F32-FB5D-489C-B71D-59A4341F64CB}"/>
              </a:ext>
            </a:extLst>
          </p:cNvPr>
          <p:cNvSpPr txBox="1"/>
          <p:nvPr/>
        </p:nvSpPr>
        <p:spPr>
          <a:xfrm>
            <a:off x="3044638" y="125619"/>
            <a:ext cx="5883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Nhóm 5">
            <a:extLst>
              <a:ext uri="{FF2B5EF4-FFF2-40B4-BE49-F238E27FC236}">
                <a16:creationId xmlns:a16="http://schemas.microsoft.com/office/drawing/2014/main" id="{5534ECE8-05F8-4945-A26B-E274FFC110A6}"/>
              </a:ext>
            </a:extLst>
          </p:cNvPr>
          <p:cNvGrpSpPr/>
          <p:nvPr/>
        </p:nvGrpSpPr>
        <p:grpSpPr>
          <a:xfrm>
            <a:off x="2131859" y="1530162"/>
            <a:ext cx="2187078" cy="1603808"/>
            <a:chOff x="3306723" y="1961741"/>
            <a:chExt cx="4301569" cy="2676871"/>
          </a:xfrm>
        </p:grpSpPr>
        <p:pic>
          <p:nvPicPr>
            <p:cNvPr id="4" name="Hình ảnh 3" descr="Ảnh có chứa người, trong nhà, trò chơi&#10;&#10;Mô tả được tạo tự động">
              <a:extLst>
                <a:ext uri="{FF2B5EF4-FFF2-40B4-BE49-F238E27FC236}">
                  <a16:creationId xmlns:a16="http://schemas.microsoft.com/office/drawing/2014/main" id="{FA209D90-E65A-486F-A019-B9F95914C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6723" y="1961741"/>
              <a:ext cx="4057913" cy="2655677"/>
            </a:xfrm>
            <a:prstGeom prst="rect">
              <a:avLst/>
            </a:prstGeom>
          </p:spPr>
        </p:pic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8931BE3C-335B-4EAA-811D-A6ABB3869B56}"/>
                </a:ext>
              </a:extLst>
            </p:cNvPr>
            <p:cNvSpPr txBox="1"/>
            <p:nvPr/>
          </p:nvSpPr>
          <p:spPr>
            <a:xfrm>
              <a:off x="5863483" y="4054908"/>
              <a:ext cx="1744809" cy="583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</a:p>
          </p:txBody>
        </p:sp>
      </p:grpSp>
      <p:grpSp>
        <p:nvGrpSpPr>
          <p:cNvPr id="19" name="Nhóm 18">
            <a:extLst>
              <a:ext uri="{FF2B5EF4-FFF2-40B4-BE49-F238E27FC236}">
                <a16:creationId xmlns:a16="http://schemas.microsoft.com/office/drawing/2014/main" id="{07A87661-F032-444D-910A-0DA1C2C75E35}"/>
              </a:ext>
            </a:extLst>
          </p:cNvPr>
          <p:cNvGrpSpPr/>
          <p:nvPr/>
        </p:nvGrpSpPr>
        <p:grpSpPr>
          <a:xfrm>
            <a:off x="4353253" y="1542860"/>
            <a:ext cx="2113624" cy="1591110"/>
            <a:chOff x="5771901" y="1861157"/>
            <a:chExt cx="2841054" cy="1973630"/>
          </a:xfrm>
        </p:grpSpPr>
        <p:pic>
          <p:nvPicPr>
            <p:cNvPr id="13" name="Hình ảnh 12" descr="Ảnh có chứa văn bản, mẫu họa&#10;&#10;Mô tả được tạo tự động">
              <a:extLst>
                <a:ext uri="{FF2B5EF4-FFF2-40B4-BE49-F238E27FC236}">
                  <a16:creationId xmlns:a16="http://schemas.microsoft.com/office/drawing/2014/main" id="{B2DF3917-782E-4738-B736-7926E8C6F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1901" y="1861157"/>
              <a:ext cx="2841054" cy="1973630"/>
            </a:xfrm>
            <a:prstGeom prst="rect">
              <a:avLst/>
            </a:prstGeom>
          </p:spPr>
        </p:pic>
        <p:sp>
          <p:nvSpPr>
            <p:cNvPr id="14" name="Hộp Văn bản 13">
              <a:extLst>
                <a:ext uri="{FF2B5EF4-FFF2-40B4-BE49-F238E27FC236}">
                  <a16:creationId xmlns:a16="http://schemas.microsoft.com/office/drawing/2014/main" id="{62CC2E33-6945-4682-9A4F-9C0967E96164}"/>
                </a:ext>
              </a:extLst>
            </p:cNvPr>
            <p:cNvSpPr txBox="1"/>
            <p:nvPr/>
          </p:nvSpPr>
          <p:spPr>
            <a:xfrm>
              <a:off x="7355031" y="3439228"/>
              <a:ext cx="1180589" cy="388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</a:p>
          </p:txBody>
        </p:sp>
      </p:grpSp>
      <p:grpSp>
        <p:nvGrpSpPr>
          <p:cNvPr id="18" name="Nhóm 17">
            <a:extLst>
              <a:ext uri="{FF2B5EF4-FFF2-40B4-BE49-F238E27FC236}">
                <a16:creationId xmlns:a16="http://schemas.microsoft.com/office/drawing/2014/main" id="{271A65B1-E727-4D5A-ACCB-0390AED0E442}"/>
              </a:ext>
            </a:extLst>
          </p:cNvPr>
          <p:cNvGrpSpPr/>
          <p:nvPr/>
        </p:nvGrpSpPr>
        <p:grpSpPr>
          <a:xfrm>
            <a:off x="4331440" y="4993438"/>
            <a:ext cx="2238326" cy="1591111"/>
            <a:chOff x="9232444" y="3457154"/>
            <a:chExt cx="3089004" cy="2028858"/>
          </a:xfrm>
        </p:grpSpPr>
        <p:pic>
          <p:nvPicPr>
            <p:cNvPr id="16" name="Hình ảnh 15">
              <a:extLst>
                <a:ext uri="{FF2B5EF4-FFF2-40B4-BE49-F238E27FC236}">
                  <a16:creationId xmlns:a16="http://schemas.microsoft.com/office/drawing/2014/main" id="{DC7F2CB8-9D91-4A05-9364-41A228190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2444" y="3457154"/>
              <a:ext cx="2913216" cy="1921574"/>
            </a:xfrm>
            <a:prstGeom prst="rect">
              <a:avLst/>
            </a:prstGeom>
          </p:spPr>
        </p:pic>
        <p:sp>
          <p:nvSpPr>
            <p:cNvPr id="17" name="Hộp Văn bản 16">
              <a:extLst>
                <a:ext uri="{FF2B5EF4-FFF2-40B4-BE49-F238E27FC236}">
                  <a16:creationId xmlns:a16="http://schemas.microsoft.com/office/drawing/2014/main" id="{BF81BF98-2FF8-4DFE-AC52-2076336EF011}"/>
                </a:ext>
              </a:extLst>
            </p:cNvPr>
            <p:cNvSpPr txBox="1"/>
            <p:nvPr/>
          </p:nvSpPr>
          <p:spPr>
            <a:xfrm>
              <a:off x="11006825" y="5002632"/>
              <a:ext cx="1314623" cy="48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</a:t>
              </a:r>
            </a:p>
          </p:txBody>
        </p:sp>
      </p:grpSp>
      <p:grpSp>
        <p:nvGrpSpPr>
          <p:cNvPr id="30" name="Nhóm 29">
            <a:extLst>
              <a:ext uri="{FF2B5EF4-FFF2-40B4-BE49-F238E27FC236}">
                <a16:creationId xmlns:a16="http://schemas.microsoft.com/office/drawing/2014/main" id="{42E1E42F-52DF-4EB8-AE54-7CD6BBAC7764}"/>
              </a:ext>
            </a:extLst>
          </p:cNvPr>
          <p:cNvGrpSpPr/>
          <p:nvPr/>
        </p:nvGrpSpPr>
        <p:grpSpPr>
          <a:xfrm>
            <a:off x="2157507" y="3287123"/>
            <a:ext cx="2090706" cy="1744263"/>
            <a:chOff x="2228808" y="5857954"/>
            <a:chExt cx="3100525" cy="1540338"/>
          </a:xfrm>
        </p:grpSpPr>
        <p:pic>
          <p:nvPicPr>
            <p:cNvPr id="21" name="Hình ảnh 20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3848490F-308C-4148-9E9E-5F586F94B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808" y="5857954"/>
              <a:ext cx="3035608" cy="1405090"/>
            </a:xfrm>
            <a:prstGeom prst="rect">
              <a:avLst/>
            </a:prstGeom>
          </p:spPr>
        </p:pic>
        <p:sp>
          <p:nvSpPr>
            <p:cNvPr id="27" name="Hộp Văn bản 26">
              <a:extLst>
                <a:ext uri="{FF2B5EF4-FFF2-40B4-BE49-F238E27FC236}">
                  <a16:creationId xmlns:a16="http://schemas.microsoft.com/office/drawing/2014/main" id="{CC1576CB-167C-4690-8491-8D8D83762B00}"/>
                </a:ext>
              </a:extLst>
            </p:cNvPr>
            <p:cNvSpPr txBox="1"/>
            <p:nvPr/>
          </p:nvSpPr>
          <p:spPr>
            <a:xfrm>
              <a:off x="4009156" y="6927363"/>
              <a:ext cx="1320177" cy="47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</a:p>
          </p:txBody>
        </p:sp>
      </p:grpSp>
      <p:grpSp>
        <p:nvGrpSpPr>
          <p:cNvPr id="31" name="Nhóm 30">
            <a:extLst>
              <a:ext uri="{FF2B5EF4-FFF2-40B4-BE49-F238E27FC236}">
                <a16:creationId xmlns:a16="http://schemas.microsoft.com/office/drawing/2014/main" id="{6DD3AED3-961F-4EDB-8AE8-4C7B0D3795C8}"/>
              </a:ext>
            </a:extLst>
          </p:cNvPr>
          <p:cNvGrpSpPr/>
          <p:nvPr/>
        </p:nvGrpSpPr>
        <p:grpSpPr>
          <a:xfrm>
            <a:off x="4331439" y="3272428"/>
            <a:ext cx="2135438" cy="1605805"/>
            <a:chOff x="5411519" y="4756046"/>
            <a:chExt cx="3298690" cy="1946515"/>
          </a:xfrm>
        </p:grpSpPr>
        <p:pic>
          <p:nvPicPr>
            <p:cNvPr id="26" name="Hình ảnh 25" descr="Ảnh có chứa văn bản&#10;&#10;Mô tả được tạo tự động">
              <a:extLst>
                <a:ext uri="{FF2B5EF4-FFF2-40B4-BE49-F238E27FC236}">
                  <a16:creationId xmlns:a16="http://schemas.microsoft.com/office/drawing/2014/main" id="{ED158F63-E930-4E64-9506-8B3F920D9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1519" y="4756046"/>
              <a:ext cx="3273852" cy="1918328"/>
            </a:xfrm>
            <a:prstGeom prst="rect">
              <a:avLst/>
            </a:prstGeom>
          </p:spPr>
        </p:pic>
        <p:sp>
          <p:nvSpPr>
            <p:cNvPr id="29" name="Hộp Văn bản 28">
              <a:extLst>
                <a:ext uri="{FF2B5EF4-FFF2-40B4-BE49-F238E27FC236}">
                  <a16:creationId xmlns:a16="http://schemas.microsoft.com/office/drawing/2014/main" id="{B61B3ADD-1EE5-4477-BA90-93F28B0DAE39}"/>
                </a:ext>
              </a:extLst>
            </p:cNvPr>
            <p:cNvSpPr txBox="1"/>
            <p:nvPr/>
          </p:nvSpPr>
          <p:spPr>
            <a:xfrm>
              <a:off x="7385370" y="6223856"/>
              <a:ext cx="1324839" cy="478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grpSp>
        <p:nvGrpSpPr>
          <p:cNvPr id="34" name="Nhóm 33">
            <a:extLst>
              <a:ext uri="{FF2B5EF4-FFF2-40B4-BE49-F238E27FC236}">
                <a16:creationId xmlns:a16="http://schemas.microsoft.com/office/drawing/2014/main" id="{DEDF5CE2-F15B-47C3-AB1D-B3F6FCFA5560}"/>
              </a:ext>
            </a:extLst>
          </p:cNvPr>
          <p:cNvGrpSpPr/>
          <p:nvPr/>
        </p:nvGrpSpPr>
        <p:grpSpPr>
          <a:xfrm>
            <a:off x="2143353" y="4958984"/>
            <a:ext cx="2146399" cy="1591110"/>
            <a:chOff x="8913612" y="4875031"/>
            <a:chExt cx="3066706" cy="2124182"/>
          </a:xfrm>
        </p:grpSpPr>
        <p:pic>
          <p:nvPicPr>
            <p:cNvPr id="24" name="Hình ảnh 23" descr="Ảnh có chứa văn bản, danh thiếp, mẫu họa&#10;&#10;Mô tả được tạo tự động">
              <a:extLst>
                <a:ext uri="{FF2B5EF4-FFF2-40B4-BE49-F238E27FC236}">
                  <a16:creationId xmlns:a16="http://schemas.microsoft.com/office/drawing/2014/main" id="{AA9A1AAF-0D06-4823-B50C-997B8CD11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3612" y="4875031"/>
              <a:ext cx="2961236" cy="2068254"/>
            </a:xfrm>
            <a:prstGeom prst="rect">
              <a:avLst/>
            </a:prstGeom>
          </p:spPr>
        </p:pic>
        <p:sp>
          <p:nvSpPr>
            <p:cNvPr id="45" name="Hộp Văn bản 44">
              <a:extLst>
                <a:ext uri="{FF2B5EF4-FFF2-40B4-BE49-F238E27FC236}">
                  <a16:creationId xmlns:a16="http://schemas.microsoft.com/office/drawing/2014/main" id="{0352058B-5B70-4741-91CA-605BEAA92B60}"/>
                </a:ext>
              </a:extLst>
            </p:cNvPr>
            <p:cNvSpPr txBox="1"/>
            <p:nvPr/>
          </p:nvSpPr>
          <p:spPr>
            <a:xfrm>
              <a:off x="10801091" y="6490666"/>
              <a:ext cx="1179227" cy="508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Ảnh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</a:t>
              </a:r>
            </a:p>
          </p:txBody>
        </p:sp>
      </p:grpSp>
      <p:graphicFrame>
        <p:nvGraphicFramePr>
          <p:cNvPr id="2" name="Bảng 2">
            <a:extLst>
              <a:ext uri="{FF2B5EF4-FFF2-40B4-BE49-F238E27FC236}">
                <a16:creationId xmlns:a16="http://schemas.microsoft.com/office/drawing/2014/main" id="{FA31A3E4-F02C-4CF8-B3F8-7C1F561A8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30289"/>
              </p:ext>
            </p:extLst>
          </p:nvPr>
        </p:nvGraphicFramePr>
        <p:xfrm>
          <a:off x="6534024" y="1494858"/>
          <a:ext cx="5139166" cy="5286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924">
                  <a:extLst>
                    <a:ext uri="{9D8B030D-6E8A-4147-A177-3AD203B41FA5}">
                      <a16:colId xmlns:a16="http://schemas.microsoft.com/office/drawing/2014/main" val="436531763"/>
                    </a:ext>
                  </a:extLst>
                </a:gridCol>
                <a:gridCol w="1610139">
                  <a:extLst>
                    <a:ext uri="{9D8B030D-6E8A-4147-A177-3AD203B41FA5}">
                      <a16:colId xmlns:a16="http://schemas.microsoft.com/office/drawing/2014/main" val="219244397"/>
                    </a:ext>
                  </a:extLst>
                </a:gridCol>
                <a:gridCol w="2380103">
                  <a:extLst>
                    <a:ext uri="{9D8B030D-6E8A-4147-A177-3AD203B41FA5}">
                      <a16:colId xmlns:a16="http://schemas.microsoft.com/office/drawing/2014/main" val="2226539654"/>
                    </a:ext>
                  </a:extLst>
                </a:gridCol>
              </a:tblGrid>
              <a:tr h="615686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Phương</a:t>
                      </a:r>
                      <a:r>
                        <a:rPr lang="en-US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thức</a:t>
                      </a:r>
                      <a:r>
                        <a:rPr lang="en-US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gửi</a:t>
                      </a:r>
                      <a:r>
                        <a:rPr lang="en-US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thư</a:t>
                      </a:r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Truyền</a:t>
                      </a:r>
                      <a:r>
                        <a:rPr lang="en-US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thống</a:t>
                      </a:r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Điện</a:t>
                      </a:r>
                      <a:r>
                        <a:rPr lang="en-US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tử</a:t>
                      </a:r>
                      <a:endParaRPr lang="en-US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0311077"/>
                  </a:ext>
                </a:extLst>
              </a:tr>
              <a:tr h="3552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454138"/>
                  </a:ext>
                </a:extLst>
              </a:tr>
              <a:tr h="2729635">
                <a:tc rowSpan="2">
                  <a:txBody>
                    <a:bodyPr/>
                    <a:lstStyle/>
                    <a:p>
                      <a:pPr algn="ctr"/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en-US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Nhận</a:t>
                      </a:r>
                      <a:r>
                        <a:rPr lang="en-US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xét</a:t>
                      </a:r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243776"/>
                  </a:ext>
                </a:extLst>
              </a:tr>
              <a:tr h="1276516">
                <a:tc vMerge="1">
                  <a:txBody>
                    <a:bodyPr/>
                    <a:lstStyle/>
                    <a:p>
                      <a:pPr algn="ctr"/>
                      <a:r>
                        <a:rPr lang="en-US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Nhược</a:t>
                      </a:r>
                      <a:r>
                        <a:rPr lang="en-US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b="1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điểm</a:t>
                      </a:r>
                      <a:endParaRPr lang="en-US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990333"/>
                  </a:ext>
                </a:extLst>
              </a:tr>
            </a:tbl>
          </a:graphicData>
        </a:graphic>
      </p:graphicFrame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id="{4BD36CD1-CBAC-4515-BE88-643F46BF47F6}"/>
              </a:ext>
            </a:extLst>
          </p:cNvPr>
          <p:cNvSpPr/>
          <p:nvPr/>
        </p:nvSpPr>
        <p:spPr>
          <a:xfrm>
            <a:off x="7723127" y="2138255"/>
            <a:ext cx="1532629" cy="6280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1, 3, 6</a:t>
            </a:r>
          </a:p>
        </p:txBody>
      </p:sp>
      <p:sp>
        <p:nvSpPr>
          <p:cNvPr id="10" name="Hình chữ nhật 9">
            <a:extLst>
              <a:ext uri="{FF2B5EF4-FFF2-40B4-BE49-F238E27FC236}">
                <a16:creationId xmlns:a16="http://schemas.microsoft.com/office/drawing/2014/main" id="{DFCF109B-D289-4A4B-A1B0-8B07589B673D}"/>
              </a:ext>
            </a:extLst>
          </p:cNvPr>
          <p:cNvSpPr/>
          <p:nvPr/>
        </p:nvSpPr>
        <p:spPr>
          <a:xfrm>
            <a:off x="9322904" y="2115480"/>
            <a:ext cx="2336670" cy="6508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2, 4, 5</a:t>
            </a:r>
          </a:p>
        </p:txBody>
      </p:sp>
      <p:sp>
        <p:nvSpPr>
          <p:cNvPr id="11" name="Hình chữ nhật 10">
            <a:extLst>
              <a:ext uri="{FF2B5EF4-FFF2-40B4-BE49-F238E27FC236}">
                <a16:creationId xmlns:a16="http://schemas.microsoft.com/office/drawing/2014/main" id="{9CCA5E39-9DA5-42A6-B5CE-427BA8C9BC3D}"/>
              </a:ext>
            </a:extLst>
          </p:cNvPr>
          <p:cNvSpPr/>
          <p:nvPr/>
        </p:nvSpPr>
        <p:spPr>
          <a:xfrm>
            <a:off x="9322903" y="2815077"/>
            <a:ext cx="2306513" cy="391730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b="0" i="0" u="none" strike="noStrike" kern="1200" dirty="0">
                <a:solidFill>
                  <a:schemeClr val="dk1"/>
                </a:solidFill>
                <a:effectLst/>
                <a:latin typeface="+mj-lt"/>
                <a:ea typeface="+mn-ea"/>
                <a:cs typeface="+mn-cs"/>
              </a:rPr>
              <a:t>- </a:t>
            </a:r>
            <a:r>
              <a:rPr lang="en-US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ửi</a:t>
            </a:r>
            <a:r>
              <a:rPr lang="en-US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nhanh,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kịp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0" i="0" u="none" strike="noStrike" kern="1200" dirty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b="0" i="0" u="none" strike="noStrike" kern="1200" dirty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nhau như văn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âm thanh,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  <a:endParaRPr 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miễn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Lưu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vi-VN" b="0" i="0" u="none" strike="noStrike" kern="120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0" i="0" u="none" strike="noStrike" kern="1200" dirty="0" err="1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endParaRPr lang="en-US" b="0" i="0" u="none" strike="noStrike" kern="1200" dirty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ình chữ nhật 11">
            <a:extLst>
              <a:ext uri="{FF2B5EF4-FFF2-40B4-BE49-F238E27FC236}">
                <a16:creationId xmlns:a16="http://schemas.microsoft.com/office/drawing/2014/main" id="{A7E71404-B70A-4CCF-B5CA-55563B63A823}"/>
              </a:ext>
            </a:extLst>
          </p:cNvPr>
          <p:cNvSpPr/>
          <p:nvPr/>
        </p:nvSpPr>
        <p:spPr>
          <a:xfrm>
            <a:off x="7735761" y="2837852"/>
            <a:ext cx="1503915" cy="38945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Chi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48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AB33E3-58C9-48C4-88A3-06A87F65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1B547EA-98A0-4B6E-BB63-F820353F8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0F1E51D-A3C1-4B74-8576-5142CF2D9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322964" y="-2383278"/>
            <a:ext cx="16517568" cy="121595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B03C41F-FAA5-40B3-A654-F44F80E93307}"/>
              </a:ext>
            </a:extLst>
          </p:cNvPr>
          <p:cNvSpPr txBox="1"/>
          <p:nvPr/>
        </p:nvSpPr>
        <p:spPr>
          <a:xfrm>
            <a:off x="1219201" y="706850"/>
            <a:ext cx="10972799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đăng k</a:t>
            </a:r>
            <a:r>
              <a:rPr 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đăng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đăng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i="0" u="none" strike="noStrike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2800" b="1" i="0" u="none" strike="noStrike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0" u="none" strike="noStrike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vi-VN" sz="2800" b="1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Bong bóng Ý nghĩ: Hình đám mây 9">
            <a:extLst>
              <a:ext uri="{FF2B5EF4-FFF2-40B4-BE49-F238E27FC236}">
                <a16:creationId xmlns:a16="http://schemas.microsoft.com/office/drawing/2014/main" id="{676295B7-C480-42DD-9EB3-9B5183B2097D}"/>
              </a:ext>
            </a:extLst>
          </p:cNvPr>
          <p:cNvSpPr/>
          <p:nvPr/>
        </p:nvSpPr>
        <p:spPr>
          <a:xfrm>
            <a:off x="919368" y="2063567"/>
            <a:ext cx="10224053" cy="2136913"/>
          </a:xfrm>
          <a:prstGeom prst="cloudCallou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endParaRPr lang="en-US" sz="2800" b="1" i="1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endParaRPr lang="en-US" sz="2800" b="1" i="1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Bong bóng Lời nói: Hình chữ nhật 12">
            <a:extLst>
              <a:ext uri="{FF2B5EF4-FFF2-40B4-BE49-F238E27FC236}">
                <a16:creationId xmlns:a16="http://schemas.microsoft.com/office/drawing/2014/main" id="{029677EB-E345-42D2-AD57-F7E43CDB14B2}"/>
              </a:ext>
            </a:extLst>
          </p:cNvPr>
          <p:cNvSpPr/>
          <p:nvPr/>
        </p:nvSpPr>
        <p:spPr>
          <a:xfrm>
            <a:off x="1971964" y="2990070"/>
            <a:ext cx="8248072" cy="2190248"/>
          </a:xfrm>
          <a:prstGeom prst="wedgeRectCallout">
            <a:avLst>
              <a:gd name="adj1" fmla="val 39546"/>
              <a:gd name="adj2" fmla="val 104279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website </a:t>
            </a:r>
            <a:r>
              <a:rPr 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mail.google.com</a:t>
            </a:r>
            <a:r>
              <a:rPr 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(hay </a:t>
            </a:r>
            <a:r>
              <a:rPr 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gmail.com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Đăng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dung,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2BD9A4C3-62DC-40C2-A331-A79B3B92082E}"/>
              </a:ext>
            </a:extLst>
          </p:cNvPr>
          <p:cNvSpPr txBox="1"/>
          <p:nvPr/>
        </p:nvSpPr>
        <p:spPr>
          <a:xfrm>
            <a:off x="2956264" y="159798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986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AB33E3-58C9-48C4-88A3-06A87F65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20" name="Bảng 20">
            <a:extLst>
              <a:ext uri="{FF2B5EF4-FFF2-40B4-BE49-F238E27FC236}">
                <a16:creationId xmlns:a16="http://schemas.microsoft.com/office/drawing/2014/main" id="{DF159CD8-9370-4DD7-895C-EFC47958B7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2539678"/>
              </p:ext>
            </p:extLst>
          </p:nvPr>
        </p:nvGraphicFramePr>
        <p:xfrm>
          <a:off x="1103313" y="2052638"/>
          <a:ext cx="894715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3575">
                  <a:extLst>
                    <a:ext uri="{9D8B030D-6E8A-4147-A177-3AD203B41FA5}">
                      <a16:colId xmlns:a16="http://schemas.microsoft.com/office/drawing/2014/main" val="1746471620"/>
                    </a:ext>
                  </a:extLst>
                </a:gridCol>
                <a:gridCol w="4473575">
                  <a:extLst>
                    <a:ext uri="{9D8B030D-6E8A-4147-A177-3AD203B41FA5}">
                      <a16:colId xmlns:a16="http://schemas.microsoft.com/office/drawing/2014/main" val="279643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861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45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0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941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58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535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679343"/>
                  </a:ext>
                </a:extLst>
              </a:tr>
            </a:tbl>
          </a:graphicData>
        </a:graphic>
      </p:graphicFrame>
      <p:pic>
        <p:nvPicPr>
          <p:cNvPr id="4" name="Picture 6">
            <a:extLst>
              <a:ext uri="{FF2B5EF4-FFF2-40B4-BE49-F238E27FC236}">
                <a16:creationId xmlns:a16="http://schemas.microsoft.com/office/drawing/2014/main" id="{6D904F6C-1D77-452C-8BB7-086F3F38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708669" y="-2792291"/>
            <a:ext cx="16809397" cy="1197665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B03C41F-FAA5-40B3-A654-F44F80E93307}"/>
              </a:ext>
            </a:extLst>
          </p:cNvPr>
          <p:cNvSpPr txBox="1"/>
          <p:nvPr/>
        </p:nvSpPr>
        <p:spPr>
          <a:xfrm>
            <a:off x="514506" y="713591"/>
            <a:ext cx="11677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46CBD91-9CB1-432D-B2CF-86CF1132E10D}"/>
              </a:ext>
            </a:extLst>
          </p:cNvPr>
          <p:cNvSpPr txBox="1"/>
          <p:nvPr/>
        </p:nvSpPr>
        <p:spPr>
          <a:xfrm>
            <a:off x="467320" y="1247899"/>
            <a:ext cx="4507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-Trang 34)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35BB8E7-EB7E-4957-BB52-0818FD560970}"/>
              </a:ext>
            </a:extLst>
          </p:cNvPr>
          <p:cNvSpPr txBox="1"/>
          <p:nvPr/>
        </p:nvSpPr>
        <p:spPr>
          <a:xfrm>
            <a:off x="435974" y="1791028"/>
            <a:ext cx="790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a)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Tạo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tài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khoản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thư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điện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tử</a:t>
            </a:r>
            <a:r>
              <a:rPr lang="en-US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(video 1)</a:t>
            </a:r>
          </a:p>
        </p:txBody>
      </p:sp>
      <p:sp>
        <p:nvSpPr>
          <p:cNvPr id="8" name="Nổ: 8 Điểm 7">
            <a:extLst>
              <a:ext uri="{FF2B5EF4-FFF2-40B4-BE49-F238E27FC236}">
                <a16:creationId xmlns:a16="http://schemas.microsoft.com/office/drawing/2014/main" id="{ECE6AF55-7189-4E85-8B4E-78D03C36346F}"/>
              </a:ext>
            </a:extLst>
          </p:cNvPr>
          <p:cNvSpPr/>
          <p:nvPr/>
        </p:nvSpPr>
        <p:spPr>
          <a:xfrm>
            <a:off x="4895528" y="2047953"/>
            <a:ext cx="8566707" cy="3229048"/>
          </a:xfrm>
          <a:prstGeom prst="irregularSeal1">
            <a:avLst/>
          </a:prstGeom>
          <a:solidFill>
            <a:schemeClr val="tx1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sz="2400" b="1" i="0" u="none" strike="noStrike" dirty="0">
              <a:solidFill>
                <a:srgbClr val="C00000"/>
              </a:solidFill>
              <a:effectLst/>
              <a:latin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video,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?</a:t>
            </a:r>
            <a:endParaRPr lang="vi-VN" sz="24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vi-VN" dirty="0"/>
            </a:br>
            <a:endParaRPr lang="en-US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10D08FE-3759-4CC3-AFFB-C74F4ECED662}"/>
              </a:ext>
            </a:extLst>
          </p:cNvPr>
          <p:cNvSpPr txBox="1"/>
          <p:nvPr/>
        </p:nvSpPr>
        <p:spPr>
          <a:xfrm>
            <a:off x="2342204" y="305051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0752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AB33E3-58C9-48C4-88A3-06A87F65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20" name="Bảng 20">
            <a:extLst>
              <a:ext uri="{FF2B5EF4-FFF2-40B4-BE49-F238E27FC236}">
                <a16:creationId xmlns:a16="http://schemas.microsoft.com/office/drawing/2014/main" id="{DF159CD8-9370-4DD7-895C-EFC47958B7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3575">
                  <a:extLst>
                    <a:ext uri="{9D8B030D-6E8A-4147-A177-3AD203B41FA5}">
                      <a16:colId xmlns:a16="http://schemas.microsoft.com/office/drawing/2014/main" val="1746471620"/>
                    </a:ext>
                  </a:extLst>
                </a:gridCol>
                <a:gridCol w="4473575">
                  <a:extLst>
                    <a:ext uri="{9D8B030D-6E8A-4147-A177-3AD203B41FA5}">
                      <a16:colId xmlns:a16="http://schemas.microsoft.com/office/drawing/2014/main" val="279643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861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45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0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941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5586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535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679343"/>
                  </a:ext>
                </a:extLst>
              </a:tr>
            </a:tbl>
          </a:graphicData>
        </a:graphic>
      </p:graphicFrame>
      <p:pic>
        <p:nvPicPr>
          <p:cNvPr id="4" name="Picture 6">
            <a:extLst>
              <a:ext uri="{FF2B5EF4-FFF2-40B4-BE49-F238E27FC236}">
                <a16:creationId xmlns:a16="http://schemas.microsoft.com/office/drawing/2014/main" id="{6D904F6C-1D77-452C-8BB7-086F3F38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022869" y="-2812873"/>
            <a:ext cx="16809397" cy="1197665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B03C41F-FAA5-40B3-A654-F44F80E93307}"/>
              </a:ext>
            </a:extLst>
          </p:cNvPr>
          <p:cNvSpPr txBox="1"/>
          <p:nvPr/>
        </p:nvSpPr>
        <p:spPr>
          <a:xfrm>
            <a:off x="514506" y="713591"/>
            <a:ext cx="116774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46CBD91-9CB1-432D-B2CF-86CF1132E10D}"/>
              </a:ext>
            </a:extLst>
          </p:cNvPr>
          <p:cNvSpPr txBox="1"/>
          <p:nvPr/>
        </p:nvSpPr>
        <p:spPr>
          <a:xfrm>
            <a:off x="467320" y="1247899"/>
            <a:ext cx="45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-Trang 34)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35BB8E7-EB7E-4957-BB52-0818FD560970}"/>
              </a:ext>
            </a:extLst>
          </p:cNvPr>
          <p:cNvSpPr txBox="1"/>
          <p:nvPr/>
        </p:nvSpPr>
        <p:spPr>
          <a:xfrm>
            <a:off x="465159" y="1722932"/>
            <a:ext cx="54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a)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Tạo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tài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khoản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thư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điện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tử</a:t>
            </a:r>
            <a:endParaRPr lang="en-US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Nổ: 8 Điểm 7">
            <a:extLst>
              <a:ext uri="{FF2B5EF4-FFF2-40B4-BE49-F238E27FC236}">
                <a16:creationId xmlns:a16="http://schemas.microsoft.com/office/drawing/2014/main" id="{ECE6AF55-7189-4E85-8B4E-78D03C36346F}"/>
              </a:ext>
            </a:extLst>
          </p:cNvPr>
          <p:cNvSpPr/>
          <p:nvPr/>
        </p:nvSpPr>
        <p:spPr>
          <a:xfrm>
            <a:off x="5926768" y="1090224"/>
            <a:ext cx="6687169" cy="1425935"/>
          </a:xfrm>
          <a:prstGeom prst="irregularSeal1">
            <a:avLst/>
          </a:prstGeom>
          <a:solidFill>
            <a:schemeClr val="tx1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sz="2400" b="1" i="0" u="none" strike="noStrike" dirty="0">
              <a:solidFill>
                <a:srgbClr val="C00000"/>
              </a:solidFill>
              <a:effectLst/>
              <a:latin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endParaRPr lang="en-US" sz="2000" b="1" i="1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video,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vi-VN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vi-VN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vi-VN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vi-VN" sz="20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?</a:t>
            </a:r>
            <a:endParaRPr lang="vi-VN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vi-VN" dirty="0"/>
            </a:br>
            <a:endParaRPr lang="en-US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5CD9EEB7-84C1-4776-8B84-497C80009242}"/>
              </a:ext>
            </a:extLst>
          </p:cNvPr>
          <p:cNvSpPr txBox="1"/>
          <p:nvPr/>
        </p:nvSpPr>
        <p:spPr>
          <a:xfrm>
            <a:off x="6483886" y="2944621"/>
            <a:ext cx="5643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Cuối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cùng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xuất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báo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Chào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mừng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bạn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10D08FE-3759-4CC3-AFFB-C74F4ECED662}"/>
              </a:ext>
            </a:extLst>
          </p:cNvPr>
          <p:cNvSpPr txBox="1"/>
          <p:nvPr/>
        </p:nvSpPr>
        <p:spPr>
          <a:xfrm>
            <a:off x="2342204" y="305051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D1575523-F8E6-43E1-A2EB-E39FBF3AC156}"/>
              </a:ext>
            </a:extLst>
          </p:cNvPr>
          <p:cNvSpPr txBox="1"/>
          <p:nvPr/>
        </p:nvSpPr>
        <p:spPr>
          <a:xfrm>
            <a:off x="6503106" y="4648518"/>
            <a:ext cx="5098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 Truy </a:t>
            </a:r>
            <a:r>
              <a:rPr lang="vi-VN" sz="2000" b="1" i="0" u="none" strike="noStrike" dirty="0" err="1">
                <a:solidFill>
                  <a:schemeClr val="bg1"/>
                </a:solidFill>
                <a:effectLst/>
                <a:latin typeface="+mj-lt"/>
              </a:rPr>
              <a:t>cập</a:t>
            </a:r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 trang </a:t>
            </a:r>
            <a:r>
              <a:rPr lang="vi-VN" sz="2000" b="1" i="0" u="none" strike="noStrike" dirty="0" err="1">
                <a:effectLst/>
                <a:latin typeface="+mj-lt"/>
              </a:rPr>
              <a:t>mail.google.com</a:t>
            </a:r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9CD2EE5C-98CF-4A9A-981F-0FB339BA614B}"/>
              </a:ext>
            </a:extLst>
          </p:cNvPr>
          <p:cNvSpPr txBox="1"/>
          <p:nvPr/>
        </p:nvSpPr>
        <p:spPr>
          <a:xfrm>
            <a:off x="6483886" y="3526989"/>
            <a:ext cx="5287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Tạo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tài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khoản</a:t>
            </a:r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000" b="1" dirty="0"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37336255-A040-436D-A9E2-2D4FEC33C8D7}"/>
              </a:ext>
            </a:extLst>
          </p:cNvPr>
          <p:cNvSpPr txBox="1"/>
          <p:nvPr/>
        </p:nvSpPr>
        <p:spPr>
          <a:xfrm>
            <a:off x="6483886" y="5152535"/>
            <a:ext cx="56432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đầy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đủ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tin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các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dòng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trên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cửa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sổ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sz="2000" dirty="0"/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0953C155-2253-4A7B-8E6D-1000D33B5B33}"/>
              </a:ext>
            </a:extLst>
          </p:cNvPr>
          <p:cNvSpPr txBox="1"/>
          <p:nvPr/>
        </p:nvSpPr>
        <p:spPr>
          <a:xfrm>
            <a:off x="6483886" y="6072793"/>
            <a:ext cx="5058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Tiếp</a:t>
            </a:r>
            <a:r>
              <a:rPr lang="vi-VN" sz="2000" b="1" i="1" u="none" strike="noStrike" dirty="0">
                <a:effectLst/>
                <a:latin typeface="+mj-lt"/>
              </a:rPr>
              <a:t> theo</a:t>
            </a:r>
            <a:r>
              <a:rPr lang="vi-VN" sz="2000" b="1" i="1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en-US" sz="2000" dirty="0"/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15F8AFE4-CBEA-4D40-AB36-3355E73A3C92}"/>
              </a:ext>
            </a:extLst>
          </p:cNvPr>
          <p:cNvSpPr txBox="1"/>
          <p:nvPr/>
        </p:nvSpPr>
        <p:spPr>
          <a:xfrm>
            <a:off x="6459059" y="2413991"/>
            <a:ext cx="52875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Xác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số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thoại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(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nếu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có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).</a:t>
            </a:r>
            <a:endParaRPr lang="en-US" sz="2000" dirty="0"/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78CEBFD4-4FB1-4F71-9025-001AAC2C8E97}"/>
              </a:ext>
            </a:extLst>
          </p:cNvPr>
          <p:cNvSpPr txBox="1"/>
          <p:nvPr/>
        </p:nvSpPr>
        <p:spPr>
          <a:xfrm>
            <a:off x="6484527" y="4126489"/>
            <a:ext cx="4204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Thực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sz="2000" dirty="0"/>
          </a:p>
        </p:txBody>
      </p:sp>
      <p:graphicFrame>
        <p:nvGraphicFramePr>
          <p:cNvPr id="22" name="Bảng 22">
            <a:extLst>
              <a:ext uri="{FF2B5EF4-FFF2-40B4-BE49-F238E27FC236}">
                <a16:creationId xmlns:a16="http://schemas.microsoft.com/office/drawing/2014/main" id="{A7588FF9-CF7B-4BB6-A44F-05E7AE607F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437802"/>
              </p:ext>
            </p:extLst>
          </p:nvPr>
        </p:nvGraphicFramePr>
        <p:xfrm>
          <a:off x="319591" y="2353884"/>
          <a:ext cx="6043326" cy="4251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3326">
                  <a:extLst>
                    <a:ext uri="{9D8B030D-6E8A-4147-A177-3AD203B41FA5}">
                      <a16:colId xmlns:a16="http://schemas.microsoft.com/office/drawing/2014/main" val="1627008907"/>
                    </a:ext>
                  </a:extLst>
                </a:gridCol>
              </a:tblGrid>
              <a:tr h="600169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015415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027774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081179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621161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7130787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0485148"/>
                  </a:ext>
                </a:extLst>
              </a:tr>
              <a:tr h="608505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511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74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9 -4.44444E-6 L -0.48008 -0.323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79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65 -0.00417 L -0.478 -0.0719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82" y="-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0301 L -0.47604 -0.2358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56" y="-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682 -0.53078 L -0.47682 -0.2807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26 -0.01111 L -0.47421 0.3539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0" y="1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81 0.17824 L -0.48138 0.1935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29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62 -2.96296E-6 L -0.47708 0.4476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92" y="2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10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AB33E3-58C9-48C4-88A3-06A87F65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1B547EA-98A0-4B6E-BB63-F820353F8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6D904F6C-1D77-452C-8BB7-086F3F38B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598585" y="-2454120"/>
            <a:ext cx="12808226" cy="1197665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B03C41F-FAA5-40B3-A654-F44F80E93307}"/>
              </a:ext>
            </a:extLst>
          </p:cNvPr>
          <p:cNvSpPr txBox="1"/>
          <p:nvPr/>
        </p:nvSpPr>
        <p:spPr>
          <a:xfrm>
            <a:off x="241377" y="794264"/>
            <a:ext cx="11677494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46CBD91-9CB1-432D-B2CF-86CF1132E10D}"/>
              </a:ext>
            </a:extLst>
          </p:cNvPr>
          <p:cNvSpPr txBox="1"/>
          <p:nvPr/>
        </p:nvSpPr>
        <p:spPr>
          <a:xfrm>
            <a:off x="241377" y="1865628"/>
            <a:ext cx="45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-Trang 34)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35BB8E7-EB7E-4957-BB52-0818FD560970}"/>
              </a:ext>
            </a:extLst>
          </p:cNvPr>
          <p:cNvSpPr txBox="1"/>
          <p:nvPr/>
        </p:nvSpPr>
        <p:spPr>
          <a:xfrm>
            <a:off x="241377" y="2365444"/>
            <a:ext cx="54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a)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Tạo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tài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khoản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thư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điện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tử</a:t>
            </a:r>
            <a:endParaRPr lang="en-US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5CD9EEB7-84C1-4776-8B84-497C80009242}"/>
              </a:ext>
            </a:extLst>
          </p:cNvPr>
          <p:cNvSpPr txBox="1"/>
          <p:nvPr/>
        </p:nvSpPr>
        <p:spPr>
          <a:xfrm>
            <a:off x="241377" y="2909764"/>
            <a:ext cx="7305675" cy="4101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1. Truy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trang </a:t>
            </a:r>
            <a:r>
              <a:rPr lang="vi-VN" sz="2400" b="1" i="0" u="none" strike="noStrike" dirty="0">
                <a:effectLst/>
                <a:latin typeface="+mj-lt"/>
              </a:rPr>
              <a:t>mail.google.com</a:t>
            </a:r>
            <a:r>
              <a:rPr lang="vi-VN" sz="2400" b="1" i="0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400" b="1" dirty="0">
              <a:solidFill>
                <a:schemeClr val="bg1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2.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Tạo</a:t>
            </a:r>
            <a:r>
              <a:rPr lang="vi-VN" sz="2400" b="1" i="1" u="none" strike="noStrike" dirty="0"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tài</a:t>
            </a:r>
            <a:r>
              <a:rPr lang="vi-VN" sz="2400" b="1" i="1" u="none" strike="noStrike" dirty="0"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khoản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3.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đầy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đủ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tin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các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dòng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trên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cửa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sổ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4.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Tiếp</a:t>
            </a:r>
            <a:r>
              <a:rPr lang="vi-VN" sz="2400" b="1" i="1" u="none" strike="noStrike" dirty="0">
                <a:effectLst/>
                <a:latin typeface="+mj-lt"/>
              </a:rPr>
              <a:t> theo</a:t>
            </a:r>
            <a:r>
              <a:rPr lang="vi-VN" sz="2400" b="1" i="1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400" b="1" i="1" dirty="0">
              <a:solidFill>
                <a:schemeClr val="bg1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5.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Xác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số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điện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thoại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(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nếu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có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).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6.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Thực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7.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Cuối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cùng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xuất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báo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Chào</a:t>
            </a:r>
            <a:r>
              <a:rPr lang="vi-VN" sz="2400" b="1" i="1" u="none" strike="noStrike" dirty="0"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mừng</a:t>
            </a:r>
            <a:r>
              <a:rPr lang="vi-VN" sz="2400" b="1" i="1" u="none" strike="noStrike" dirty="0"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effectLst/>
                <a:latin typeface="+mj-lt"/>
              </a:rPr>
              <a:t>bạn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br>
              <a:rPr lang="vi-VN" dirty="0"/>
            </a:br>
            <a:endParaRPr lang="en-US" dirty="0"/>
          </a:p>
        </p:txBody>
      </p:sp>
      <p:pic>
        <p:nvPicPr>
          <p:cNvPr id="14" name="Hình ảnh 13" descr="Ảnh có chứa văn bản&#10;&#10;Mô tả được tạo tự động">
            <a:extLst>
              <a:ext uri="{FF2B5EF4-FFF2-40B4-BE49-F238E27FC236}">
                <a16:creationId xmlns:a16="http://schemas.microsoft.com/office/drawing/2014/main" id="{113952BD-EE12-480F-BF6B-69B2D7BE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5210" y="3073865"/>
            <a:ext cx="3443478" cy="391764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reflection stA="85000" endPos="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10D08FE-3759-4CC3-AFFB-C74F4ECED662}"/>
              </a:ext>
            </a:extLst>
          </p:cNvPr>
          <p:cNvSpPr txBox="1"/>
          <p:nvPr/>
        </p:nvSpPr>
        <p:spPr>
          <a:xfrm>
            <a:off x="2342204" y="305051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9684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01912DF2-6749-4FC7-9684-E38E8F6FF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859934" y="-1368113"/>
            <a:ext cx="15428069" cy="1027706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CAE934CF-03C2-468B-81D1-147DC736999E}"/>
              </a:ext>
            </a:extLst>
          </p:cNvPr>
          <p:cNvSpPr txBox="1"/>
          <p:nvPr/>
        </p:nvSpPr>
        <p:spPr>
          <a:xfrm>
            <a:off x="859663" y="1257726"/>
            <a:ext cx="11391899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2F287A5D-203D-4CC0-857A-1590B38EF18D}"/>
              </a:ext>
            </a:extLst>
          </p:cNvPr>
          <p:cNvSpPr txBox="1"/>
          <p:nvPr/>
        </p:nvSpPr>
        <p:spPr>
          <a:xfrm>
            <a:off x="741803" y="2307286"/>
            <a:ext cx="45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-Trang 34)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E6C00B8-C29E-46F6-876C-43D0B80AA0B2}"/>
              </a:ext>
            </a:extLst>
          </p:cNvPr>
          <p:cNvSpPr txBox="1"/>
          <p:nvPr/>
        </p:nvSpPr>
        <p:spPr>
          <a:xfrm>
            <a:off x="859663" y="2782202"/>
            <a:ext cx="54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D700DA85-268F-42BF-BA93-6E822BA195D8}"/>
              </a:ext>
            </a:extLst>
          </p:cNvPr>
          <p:cNvSpPr txBox="1"/>
          <p:nvPr/>
        </p:nvSpPr>
        <p:spPr>
          <a:xfrm>
            <a:off x="826898" y="3280911"/>
            <a:ext cx="7983538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1. Truy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cập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trang </a:t>
            </a:r>
            <a:r>
              <a:rPr lang="vi-VN" sz="2000" b="1" i="0" u="none" strike="noStrike" dirty="0">
                <a:effectLst/>
                <a:latin typeface="+mj-lt"/>
              </a:rPr>
              <a:t>mail.google.com</a:t>
            </a:r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000" b="1" dirty="0">
              <a:solidFill>
                <a:schemeClr val="bg1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2.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Tạo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tài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khoản</a:t>
            </a:r>
            <a:r>
              <a:rPr lang="vi-VN" sz="2000" b="1" i="0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000" b="1" dirty="0">
              <a:solidFill>
                <a:schemeClr val="bg1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3.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đầy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đủ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tin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các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dòng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trên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cửa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sổ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0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4.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Tiếp</a:t>
            </a:r>
            <a:r>
              <a:rPr lang="vi-VN" sz="2000" b="1" i="1" u="none" strike="noStrike" dirty="0">
                <a:effectLst/>
                <a:latin typeface="+mj-lt"/>
              </a:rPr>
              <a:t> theo</a:t>
            </a:r>
            <a:r>
              <a:rPr lang="vi-VN" sz="2000" b="1" i="1" u="none" strike="noStrike" dirty="0">
                <a:solidFill>
                  <a:schemeClr val="bg1"/>
                </a:solidFill>
                <a:effectLst/>
                <a:latin typeface="+mj-lt"/>
              </a:rPr>
              <a:t>.</a:t>
            </a:r>
            <a:endParaRPr lang="vi-VN" sz="2000" b="1" i="1" dirty="0">
              <a:solidFill>
                <a:schemeClr val="bg1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5.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Xác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số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thoại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(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nếu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có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).</a:t>
            </a:r>
            <a:endParaRPr lang="vi-VN" sz="20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6.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Thực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theo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hướng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dẫn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0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7.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Cuối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cùng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xuất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hiện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thông </a:t>
            </a:r>
            <a:r>
              <a:rPr lang="vi-VN" sz="20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báo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Chào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mừng</a:t>
            </a:r>
            <a:r>
              <a:rPr lang="vi-VN" sz="2000" b="1" i="1" u="none" strike="noStrike" dirty="0">
                <a:effectLst/>
                <a:latin typeface="+mj-lt"/>
              </a:rPr>
              <a:t> </a:t>
            </a:r>
            <a:r>
              <a:rPr lang="vi-VN" sz="2000" b="1" i="1" u="none" strike="noStrike" dirty="0" err="1">
                <a:effectLst/>
                <a:latin typeface="+mj-lt"/>
              </a:rPr>
              <a:t>bạn</a:t>
            </a:r>
            <a:r>
              <a:rPr lang="vi-VN" sz="20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000" b="1" dirty="0">
              <a:effectLst/>
              <a:latin typeface="+mj-lt"/>
            </a:endParaRPr>
          </a:p>
          <a:p>
            <a:br>
              <a:rPr lang="vi-VN" sz="2000" dirty="0"/>
            </a:br>
            <a:endParaRPr lang="en-US" sz="2000" dirty="0"/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9CC698C3-1F35-4E85-B221-E7FD5AD2B0B2}"/>
              </a:ext>
            </a:extLst>
          </p:cNvPr>
          <p:cNvSpPr/>
          <p:nvPr/>
        </p:nvSpPr>
        <p:spPr>
          <a:xfrm>
            <a:off x="4691336" y="1811842"/>
            <a:ext cx="4191000" cy="14651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endParaRPr lang="en-US" sz="2000" b="1" i="1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endParaRPr lang="en-US" sz="2400" b="1" i="1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Khi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tạo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tài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khoản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thư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điện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tử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  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ý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điều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gì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?</a:t>
            </a:r>
            <a:endParaRPr lang="vi-VN" sz="2400" b="1" i="1" dirty="0">
              <a:effectLst/>
              <a:latin typeface="+mj-lt"/>
            </a:endParaRPr>
          </a:p>
          <a:p>
            <a:br>
              <a:rPr lang="vi-VN" sz="2400" b="1" i="1" dirty="0">
                <a:latin typeface="+mj-lt"/>
              </a:rPr>
            </a:br>
            <a:endParaRPr lang="en-US" sz="2400" b="1" i="1" dirty="0">
              <a:latin typeface="+mj-lt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74B81264-841B-4803-8657-E4C7A3E495D6}"/>
              </a:ext>
            </a:extLst>
          </p:cNvPr>
          <p:cNvSpPr txBox="1"/>
          <p:nvPr/>
        </p:nvSpPr>
        <p:spPr>
          <a:xfrm>
            <a:off x="1129587" y="5903293"/>
            <a:ext cx="8239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b="1" i="1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b="1" i="1" dirty="0">
                <a:solidFill>
                  <a:schemeClr val="accent2"/>
                </a:solidFill>
                <a:latin typeface="Times New Roman" panose="02020603050405020304" pitchFamily="18" charset="0"/>
              </a:rPr>
              <a:t>+ </a:t>
            </a:r>
            <a:r>
              <a:rPr lang="vi-VN" sz="2000" b="1" i="1" u="none" strike="noStrike" dirty="0">
                <a:solidFill>
                  <a:schemeClr val="accent2"/>
                </a:solidFill>
                <a:effectLst/>
                <a:latin typeface="Times New Roman" panose="02020603050405020304" pitchFamily="18" charset="0"/>
              </a:rPr>
              <a:t>Lưu ý: 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Em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cần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 ghi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nhớ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mật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khẩu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và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 tên đăng </a:t>
            </a:r>
            <a:r>
              <a:rPr lang="vi-VN" sz="2000" b="1" i="1" u="none" strike="noStrike" dirty="0" err="1">
                <a:effectLst/>
                <a:latin typeface="Times New Roman" panose="02020603050405020304" pitchFamily="18" charset="0"/>
              </a:rPr>
              <a:t>nhập</a:t>
            </a:r>
            <a:r>
              <a:rPr lang="vi-VN" sz="2000" b="1" i="1" u="none" strike="noStrike" dirty="0">
                <a:effectLst/>
                <a:latin typeface="Times New Roman" panose="02020603050405020304" pitchFamily="18" charset="0"/>
              </a:rPr>
              <a:t>.</a:t>
            </a:r>
            <a:endParaRPr lang="en-US" sz="2000" b="1" i="1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CD78700B-A21C-4417-A80C-D37AF5C22401}"/>
              </a:ext>
            </a:extLst>
          </p:cNvPr>
          <p:cNvSpPr txBox="1"/>
          <p:nvPr/>
        </p:nvSpPr>
        <p:spPr>
          <a:xfrm>
            <a:off x="2945212" y="754652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  <p:pic>
        <p:nvPicPr>
          <p:cNvPr id="12" name="Hình ảnh 11" descr="Ảnh có chứa văn bản&#10;&#10;Mô tả được tạo tự động">
            <a:extLst>
              <a:ext uri="{FF2B5EF4-FFF2-40B4-BE49-F238E27FC236}">
                <a16:creationId xmlns:a16="http://schemas.microsoft.com/office/drawing/2014/main" id="{7053084E-44D5-4526-A5D3-4549DD000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27351" y="3276995"/>
            <a:ext cx="2900269" cy="329963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reflection stA="85000" endPos="0" dist="1016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9792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8C4C08D-B0D2-48EA-9F11-019F59AAE2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5"/>
          <a:stretch/>
        </p:blipFill>
        <p:spPr bwMode="auto">
          <a:xfrm rot="10800000">
            <a:off x="-1050587" y="-1115847"/>
            <a:ext cx="16069231" cy="8210939"/>
          </a:xfrm>
          <a:prstGeom prst="rect">
            <a:avLst/>
          </a:prstGeom>
          <a:solidFill>
            <a:srgbClr val="000000">
              <a:shade val="95000"/>
            </a:srgbClr>
          </a:solidFill>
        </p:spPr>
      </p:pic>
      <p:sp>
        <p:nvSpPr>
          <p:cNvPr id="29" name="Hộp Văn bản 28">
            <a:extLst>
              <a:ext uri="{FF2B5EF4-FFF2-40B4-BE49-F238E27FC236}">
                <a16:creationId xmlns:a16="http://schemas.microsoft.com/office/drawing/2014/main" id="{0ED5DF7A-0F4F-4B4A-8F9B-FF42940CFD21}"/>
              </a:ext>
            </a:extLst>
          </p:cNvPr>
          <p:cNvSpPr txBox="1"/>
          <p:nvPr/>
        </p:nvSpPr>
        <p:spPr>
          <a:xfrm>
            <a:off x="2704384" y="55821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FFA6F5B5-B0B3-45DB-B5D2-71DE849E04E8}"/>
              </a:ext>
            </a:extLst>
          </p:cNvPr>
          <p:cNvSpPr txBox="1"/>
          <p:nvPr/>
        </p:nvSpPr>
        <p:spPr>
          <a:xfrm>
            <a:off x="1352308" y="2772914"/>
            <a:ext cx="6464481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1. Truy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cập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trang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  <a:hlinkClick r:id="rId8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mail.google.com</a:t>
            </a:r>
            <a:r>
              <a:rPr lang="en-US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en-US" sz="2400" b="1" i="0" u="none" strike="noStrike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8" action="ppaction://hlinkfile"/>
              </a:rPr>
              <a:t>(video 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8" action="ppaction://hlinkfile"/>
              </a:rPr>
              <a:t>3</a:t>
            </a:r>
            <a:r>
              <a:rPr lang="en-US" sz="2400" b="1" i="0" u="none" strike="noStrike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8" action="ppaction://hlinkfile"/>
              </a:rPr>
              <a:t>)</a:t>
            </a:r>
            <a:endParaRPr lang="vi-VN" sz="2400" b="1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2. Đăng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nhập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hộp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thư.</a:t>
            </a:r>
            <a:endParaRPr lang="en-US" sz="2400" b="1" i="0" u="none" strike="noStrike" dirty="0">
              <a:solidFill>
                <a:srgbClr val="000000"/>
              </a:solidFill>
              <a:effectLst/>
              <a:latin typeface="+mj-lt"/>
              <a:ea typeface="Cambria" panose="02040503050406030204" pitchFamily="18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3.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Hộp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thư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mở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ra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với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danh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sách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các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thư trong </a:t>
            </a:r>
            <a:r>
              <a:rPr lang="vi-VN" sz="2400" b="1" i="1" u="none" strike="noStrike" dirty="0" err="1">
                <a:effectLst/>
                <a:latin typeface="+mj-lt"/>
                <a:ea typeface="Cambria" panose="02040503050406030204" pitchFamily="18" charset="0"/>
              </a:rPr>
              <a:t>Hộp</a:t>
            </a:r>
            <a:r>
              <a:rPr lang="vi-VN" sz="2400" b="1" i="1" u="none" strike="noStrike" dirty="0">
                <a:effectLst/>
                <a:latin typeface="+mj-lt"/>
                <a:ea typeface="Cambria" panose="02040503050406030204" pitchFamily="18" charset="0"/>
              </a:rPr>
              <a:t> thư </a:t>
            </a:r>
            <a:r>
              <a:rPr lang="vi-VN" sz="2400" b="1" i="1" u="none" strike="noStrike" dirty="0" err="1">
                <a:effectLst/>
                <a:latin typeface="+mj-lt"/>
                <a:ea typeface="Cambria" panose="02040503050406030204" pitchFamily="18" charset="0"/>
              </a:rPr>
              <a:t>đến</a:t>
            </a:r>
            <a:r>
              <a:rPr lang="vi-VN" sz="2400" b="1" i="1" u="none" strike="noStrike" dirty="0">
                <a:effectLst/>
                <a:latin typeface="+mj-lt"/>
                <a:ea typeface="Cambria" panose="02040503050406030204" pitchFamily="18" charset="0"/>
              </a:rPr>
              <a:t>.</a:t>
            </a:r>
            <a:endParaRPr lang="en-US" sz="2400" b="1" i="1" u="none" strike="noStrike" dirty="0">
              <a:effectLst/>
              <a:latin typeface="+mj-lt"/>
              <a:ea typeface="Cambria" panose="02040503050406030204" pitchFamily="18" charset="0"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4.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Nháy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chuột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Tên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người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gửi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hoặc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1" u="none" strike="noStrike" dirty="0">
                <a:effectLst/>
                <a:latin typeface="+mj-lt"/>
                <a:ea typeface="Cambria" panose="02040503050406030204" pitchFamily="18" charset="0"/>
              </a:rPr>
              <a:t>Tiêu </a:t>
            </a:r>
            <a:r>
              <a:rPr lang="vi-VN" sz="2400" b="1" i="1" u="none" strike="noStrike" dirty="0" err="1">
                <a:effectLst/>
                <a:latin typeface="+mj-lt"/>
                <a:ea typeface="Cambria" panose="02040503050406030204" pitchFamily="18" charset="0"/>
              </a:rPr>
              <a:t>đề</a:t>
            </a:r>
            <a:r>
              <a:rPr lang="vi-VN" sz="2400" b="1" i="1" u="none" strike="noStrike" dirty="0">
                <a:effectLst/>
                <a:latin typeface="+mj-lt"/>
                <a:ea typeface="Cambria" panose="02040503050406030204" pitchFamily="18" charset="0"/>
              </a:rPr>
              <a:t> thư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để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mở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 thư.</a:t>
            </a:r>
            <a:endParaRPr lang="vi-VN" sz="2400" b="1" dirty="0">
              <a:effectLst/>
              <a:latin typeface="+mj-lt"/>
              <a:ea typeface="Cambria" panose="02040503050406030204" pitchFamily="18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5568A279-1D7C-40E6-B6B7-FBAEA7A419F7}"/>
              </a:ext>
            </a:extLst>
          </p:cNvPr>
          <p:cNvSpPr txBox="1"/>
          <p:nvPr/>
        </p:nvSpPr>
        <p:spPr>
          <a:xfrm>
            <a:off x="353990" y="1801481"/>
            <a:ext cx="85017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58C1BA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b) 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Đăng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nhập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hộp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thư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điện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tử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xem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nội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dung thư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và</a:t>
            </a:r>
            <a:r>
              <a:rPr lang="en-US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vi-VN" sz="2400" b="1" i="1" dirty="0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đăng </a:t>
            </a:r>
            <a:r>
              <a:rPr lang="vi-VN" sz="2400" b="1" i="1" dirty="0" err="1">
                <a:solidFill>
                  <a:srgbClr val="58C1BA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xuất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hlinkClick r:id="rId9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b="1" i="1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(video 2)</a:t>
            </a:r>
            <a:endParaRPr lang="en-US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2C483195-AE35-413B-86D1-475FDE20FEC6}"/>
              </a:ext>
            </a:extLst>
          </p:cNvPr>
          <p:cNvSpPr txBox="1"/>
          <p:nvPr/>
        </p:nvSpPr>
        <p:spPr>
          <a:xfrm>
            <a:off x="473445" y="1410503"/>
            <a:ext cx="54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Hộp Văn bản 32">
            <a:extLst>
              <a:ext uri="{FF2B5EF4-FFF2-40B4-BE49-F238E27FC236}">
                <a16:creationId xmlns:a16="http://schemas.microsoft.com/office/drawing/2014/main" id="{122C807D-831D-402C-9F58-463BBA917A6B}"/>
              </a:ext>
            </a:extLst>
          </p:cNvPr>
          <p:cNvSpPr txBox="1"/>
          <p:nvPr/>
        </p:nvSpPr>
        <p:spPr>
          <a:xfrm>
            <a:off x="544401" y="1020390"/>
            <a:ext cx="450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-Trang 34)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Hộp Văn bản 33">
            <a:extLst>
              <a:ext uri="{FF2B5EF4-FFF2-40B4-BE49-F238E27FC236}">
                <a16:creationId xmlns:a16="http://schemas.microsoft.com/office/drawing/2014/main" id="{E5D9A90E-E6EB-47EE-812F-1CB913C2AE5F}"/>
              </a:ext>
            </a:extLst>
          </p:cNvPr>
          <p:cNvSpPr txBox="1"/>
          <p:nvPr/>
        </p:nvSpPr>
        <p:spPr>
          <a:xfrm>
            <a:off x="579613" y="538391"/>
            <a:ext cx="113918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Bong bóng Ý nghĩ: Hình đám mây 34">
            <a:extLst>
              <a:ext uri="{FF2B5EF4-FFF2-40B4-BE49-F238E27FC236}">
                <a16:creationId xmlns:a16="http://schemas.microsoft.com/office/drawing/2014/main" id="{295E0EA2-024E-4025-BAB9-579378C74CBC}"/>
              </a:ext>
            </a:extLst>
          </p:cNvPr>
          <p:cNvSpPr/>
          <p:nvPr/>
        </p:nvSpPr>
        <p:spPr>
          <a:xfrm>
            <a:off x="8383561" y="1214288"/>
            <a:ext cx="4926839" cy="2516190"/>
          </a:xfrm>
          <a:prstGeom prst="cloudCallout">
            <a:avLst>
              <a:gd name="adj1" fmla="val 30757"/>
              <a:gd name="adj2" fmla="val 171834"/>
            </a:avLst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 1)</a:t>
            </a:r>
            <a:endParaRPr lang="en-US" sz="2400" b="1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đăng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nhập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hộp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thư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điện</a:t>
            </a:r>
            <a:r>
              <a:rPr lang="en-US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tử</a:t>
            </a:r>
            <a:r>
              <a:rPr lang="en-US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xem</a:t>
            </a:r>
            <a:r>
              <a:rPr lang="en-US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nội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dung thư em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0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vi-VN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br>
              <a:rPr lang="en-US" sz="20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en-US" sz="2000" b="1" i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Picture 4">
            <a:extLst>
              <a:ext uri="{FF2B5EF4-FFF2-40B4-BE49-F238E27FC236}">
                <a16:creationId xmlns:a16="http://schemas.microsoft.com/office/drawing/2014/main" id="{F084FC06-415B-4436-A993-5F9988B00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090" y="1116744"/>
            <a:ext cx="2339465" cy="20316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Hình ảnh 36">
            <a:extLst>
              <a:ext uri="{FF2B5EF4-FFF2-40B4-BE49-F238E27FC236}">
                <a16:creationId xmlns:a16="http://schemas.microsoft.com/office/drawing/2014/main" id="{F74519AD-E29F-44F1-8D15-D4A44713865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77808" y="3288644"/>
            <a:ext cx="3863545" cy="23310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8" name="Hình Bầu dục 37">
            <a:extLst>
              <a:ext uri="{FF2B5EF4-FFF2-40B4-BE49-F238E27FC236}">
                <a16:creationId xmlns:a16="http://schemas.microsoft.com/office/drawing/2014/main" id="{C62FE958-6426-45D9-85F5-1F709F9DBF93}"/>
              </a:ext>
            </a:extLst>
          </p:cNvPr>
          <p:cNvSpPr/>
          <p:nvPr/>
        </p:nvSpPr>
        <p:spPr>
          <a:xfrm>
            <a:off x="7856298" y="3328549"/>
            <a:ext cx="4825306" cy="124667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vi deo 2)</a:t>
            </a:r>
          </a:p>
          <a:p>
            <a:pPr algn="ctr"/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Khi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nào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ta đăng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xuất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khỏi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+mj-lt"/>
              </a:rPr>
              <a:t>hộp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+mj-lt"/>
              </a:rPr>
              <a:t> thư?</a:t>
            </a:r>
            <a:endParaRPr lang="en-US" sz="2400" b="1" i="1" dirty="0">
              <a:latin typeface="+mj-lt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5BC93A6C-4C73-4425-8FD3-401B71DA428A}"/>
              </a:ext>
            </a:extLst>
          </p:cNvPr>
          <p:cNvSpPr txBox="1"/>
          <p:nvPr/>
        </p:nvSpPr>
        <p:spPr>
          <a:xfrm>
            <a:off x="1352308" y="5535088"/>
            <a:ext cx="7198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5.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Nháy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chuột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vào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nút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1" u="none" strike="noStrike" dirty="0">
                <a:solidFill>
                  <a:schemeClr val="bg1"/>
                </a:solidFill>
                <a:effectLst/>
                <a:latin typeface="+mj-lt"/>
                <a:ea typeface="Cambria" panose="02040503050406030204" pitchFamily="18" charset="0"/>
              </a:rPr>
              <a:t>Đăng </a:t>
            </a:r>
            <a:r>
              <a:rPr lang="vi-VN" sz="2400" b="1" i="1" u="none" strike="noStrike" dirty="0" err="1">
                <a:solidFill>
                  <a:schemeClr val="bg1"/>
                </a:solidFill>
                <a:effectLst/>
                <a:latin typeface="+mj-lt"/>
                <a:ea typeface="Cambria" panose="02040503050406030204" pitchFamily="18" charset="0"/>
              </a:rPr>
              <a:t>xuất</a:t>
            </a:r>
            <a:r>
              <a:rPr lang="vi-VN" sz="2400" b="1" i="1" u="none" strike="noStrike" dirty="0">
                <a:solidFill>
                  <a:schemeClr val="bg1"/>
                </a:solidFill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để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ra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khỏi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hộp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thư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điện</a:t>
            </a:r>
            <a:r>
              <a:rPr lang="vi-VN" sz="2400" b="1" i="0" u="none" strike="noStrike" dirty="0">
                <a:effectLst/>
                <a:latin typeface="+mj-lt"/>
                <a:ea typeface="Cambria" panose="02040503050406030204" pitchFamily="18" charset="0"/>
              </a:rPr>
              <a:t> </a:t>
            </a:r>
            <a:r>
              <a:rPr lang="vi-VN" sz="2400" b="1" i="0" u="none" strike="noStrike" dirty="0" err="1">
                <a:effectLst/>
                <a:latin typeface="+mj-lt"/>
                <a:ea typeface="Cambria" panose="02040503050406030204" pitchFamily="18" charset="0"/>
              </a:rPr>
              <a:t>tử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  <a:ea typeface="Cambria" panose="02040503050406030204" pitchFamily="18" charset="0"/>
              </a:rPr>
              <a:t>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4273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 animBg="1"/>
      <p:bldP spid="35" grpId="1" animBg="1"/>
      <p:bldP spid="38" grpId="0" animBg="1"/>
      <p:bldP spid="38" grpId="1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388E2BEB-5715-44C0-BDC1-C94100A35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1949" y="-2266845"/>
            <a:ext cx="15858211" cy="11391689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F38C003F-8AF8-4643-A70F-C76C7753B10F}"/>
              </a:ext>
            </a:extLst>
          </p:cNvPr>
          <p:cNvSpPr txBox="1"/>
          <p:nvPr/>
        </p:nvSpPr>
        <p:spPr>
          <a:xfrm>
            <a:off x="226430" y="43227"/>
            <a:ext cx="113918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đăng k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tài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đăng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thư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B01513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B01513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1E40B62-B54E-49C8-A8C2-B4D6250916BD}"/>
              </a:ext>
            </a:extLst>
          </p:cNvPr>
          <p:cNvSpPr txBox="1"/>
          <p:nvPr/>
        </p:nvSpPr>
        <p:spPr>
          <a:xfrm>
            <a:off x="324968" y="494169"/>
            <a:ext cx="5440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b="1" i="1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51681D44-D993-4994-8604-9A3490C472FB}"/>
              </a:ext>
            </a:extLst>
          </p:cNvPr>
          <p:cNvSpPr txBox="1"/>
          <p:nvPr/>
        </p:nvSpPr>
        <p:spPr>
          <a:xfrm>
            <a:off x="324968" y="955834"/>
            <a:ext cx="8284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Đăng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nhập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hộp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 thư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điện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tử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, xem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nội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 dung thư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và</a:t>
            </a:r>
            <a:r>
              <a:rPr lang="en-US" sz="2400" b="1" i="1" u="sng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đăng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xuất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en-US" sz="2400" b="1" i="1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636CD683-7E97-44F6-9959-93C7557B76F1}"/>
              </a:ext>
            </a:extLst>
          </p:cNvPr>
          <p:cNvSpPr txBox="1"/>
          <p:nvPr/>
        </p:nvSpPr>
        <p:spPr>
          <a:xfrm>
            <a:off x="301080" y="1397176"/>
            <a:ext cx="7367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c)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Soạn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thư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mới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và</a:t>
            </a:r>
            <a:r>
              <a:rPr lang="vi-VN" sz="2400" b="1" i="1" u="sng" strike="noStrike" dirty="0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vi-VN" sz="2400" b="1" i="1" u="sng" strike="noStrike" dirty="0" err="1">
                <a:solidFill>
                  <a:srgbClr val="FFFF00"/>
                </a:solidFill>
                <a:effectLst/>
                <a:latin typeface="+mj-lt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gửi</a:t>
            </a:r>
            <a:r>
              <a:rPr lang="en-US" sz="2400" b="1" i="1" u="sng" strike="noStrike" dirty="0">
                <a:solidFill>
                  <a:srgbClr val="FFFF00"/>
                </a:solidFill>
                <a:effectLst/>
                <a:latin typeface="+mj-lt"/>
              </a:rPr>
              <a:t> </a:t>
            </a:r>
            <a:r>
              <a:rPr lang="en-US" sz="2400" b="1" i="1" u="sng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(video 4)</a:t>
            </a:r>
            <a:endParaRPr lang="en-US" sz="2400" u="sng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ao: 32 Cánh 8">
            <a:extLst>
              <a:ext uri="{FF2B5EF4-FFF2-40B4-BE49-F238E27FC236}">
                <a16:creationId xmlns:a16="http://schemas.microsoft.com/office/drawing/2014/main" id="{7A39F4DF-37E1-4B30-92BF-014C4309B84F}"/>
              </a:ext>
            </a:extLst>
          </p:cNvPr>
          <p:cNvSpPr/>
          <p:nvPr/>
        </p:nvSpPr>
        <p:spPr>
          <a:xfrm>
            <a:off x="7167505" y="1271780"/>
            <a:ext cx="6353666" cy="2611224"/>
          </a:xfrm>
          <a:prstGeom prst="star3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spcBef>
                <a:spcPts val="300"/>
              </a:spcBef>
              <a:spcAft>
                <a:spcPts val="300"/>
              </a:spcAft>
            </a:pPr>
            <a:endParaRPr lang="en-US" sz="2400" b="1" i="1" u="none" strike="noStrike" dirty="0">
              <a:solidFill>
                <a:srgbClr val="000000"/>
              </a:solidFill>
              <a:effectLst/>
              <a:latin typeface="+mj-lt"/>
            </a:endParaRPr>
          </a:p>
          <a:p>
            <a:pPr algn="ctr" rtl="0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vi-VN" sz="24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thư?</a:t>
            </a:r>
            <a:endParaRPr lang="vi-VN" sz="24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br>
              <a:rPr lang="vi-VN" dirty="0"/>
            </a:br>
            <a:endParaRPr lang="en-US" dirty="0"/>
          </a:p>
        </p:txBody>
      </p:sp>
      <p:pic>
        <p:nvPicPr>
          <p:cNvPr id="11" name="Hình ảnh 10" descr="Ảnh có chứa văn bản&#10;&#10;Mô tả được tạo tự động">
            <a:extLst>
              <a:ext uri="{FF2B5EF4-FFF2-40B4-BE49-F238E27FC236}">
                <a16:creationId xmlns:a16="http://schemas.microsoft.com/office/drawing/2014/main" id="{C44E4B8F-2424-4ADD-82A5-2B8D48A67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8204" y="1688324"/>
            <a:ext cx="4676775" cy="3943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0C437806-4376-429D-B183-07B8F015C64E}"/>
              </a:ext>
            </a:extLst>
          </p:cNvPr>
          <p:cNvSpPr txBox="1"/>
          <p:nvPr/>
        </p:nvSpPr>
        <p:spPr>
          <a:xfrm>
            <a:off x="569404" y="2073707"/>
            <a:ext cx="6353666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1.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lệnh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US" sz="2400" b="1" i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oạn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thư</a:t>
            </a:r>
            <a:r>
              <a:rPr lang="en-US" sz="2400" b="1" i="1" u="none" strike="noStrike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i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2.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địa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chỉ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e-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mail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(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gmail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,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yahoo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, …)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cần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gửi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đến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trong ô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người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nhận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3.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tiêu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đề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thư 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trong ô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Chủ</a:t>
            </a:r>
            <a:r>
              <a:rPr lang="vi-VN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đề</a:t>
            </a:r>
            <a:endParaRPr lang="vi-VN" sz="2400" b="1" i="1" dirty="0">
              <a:solidFill>
                <a:schemeClr val="accent3"/>
              </a:solidFill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4.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Nhập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nội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dung thư 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5.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Gửi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kèm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tệp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(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nếu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có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) 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vi-VN" sz="2400" b="1" dirty="0">
              <a:effectLst/>
              <a:latin typeface="+mj-lt"/>
            </a:endParaRPr>
          </a:p>
          <a:p>
            <a:pPr algn="just" rtl="0">
              <a:spcBef>
                <a:spcPts val="300"/>
              </a:spcBef>
              <a:spcAft>
                <a:spcPts val="300"/>
              </a:spcAft>
            </a:pP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6.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Nháy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chuột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vào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nút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0" u="none" strike="noStrike" dirty="0" err="1">
                <a:solidFill>
                  <a:srgbClr val="000000"/>
                </a:solidFill>
                <a:effectLst/>
                <a:latin typeface="+mj-lt"/>
              </a:rPr>
              <a:t>lệnh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vi-VN" sz="2400" b="1" i="1" u="none" strike="noStrike" dirty="0" err="1">
                <a:solidFill>
                  <a:schemeClr val="accent3"/>
                </a:solidFill>
                <a:effectLst/>
                <a:latin typeface="+mj-lt"/>
              </a:rPr>
              <a:t>Gửi</a:t>
            </a:r>
            <a:r>
              <a:rPr lang="en-US" sz="2400" b="1" i="1" u="none" strike="noStrike" dirty="0">
                <a:solidFill>
                  <a:schemeClr val="accent3"/>
                </a:solidFill>
                <a:effectLst/>
                <a:latin typeface="+mj-lt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vi-VN" sz="2400" b="1" i="0" u="none" strike="noStrike" dirty="0">
                <a:solidFill>
                  <a:srgbClr val="000000"/>
                </a:solidFill>
                <a:effectLst/>
                <a:latin typeface="+mj-lt"/>
              </a:rPr>
              <a:t>.</a:t>
            </a:r>
            <a:endParaRPr lang="en-US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BECAD36-3B25-435A-99E5-157D10CE9633}"/>
              </a:ext>
            </a:extLst>
          </p:cNvPr>
          <p:cNvSpPr txBox="1"/>
          <p:nvPr/>
        </p:nvSpPr>
        <p:spPr>
          <a:xfrm>
            <a:off x="2052631" y="-402729"/>
            <a:ext cx="6063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819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1846</Words>
  <Application>Microsoft Office PowerPoint</Application>
  <PresentationFormat>Màn hình rộng</PresentationFormat>
  <Paragraphs>219</Paragraphs>
  <Slides>16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6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16</vt:i4>
      </vt:variant>
    </vt:vector>
  </HeadingPairs>
  <TitlesOfParts>
    <vt:vector size="23" baseType="lpstr">
      <vt:lpstr>Arial</vt:lpstr>
      <vt:lpstr>Cambria</vt:lpstr>
      <vt:lpstr>Century Gothic</vt:lpstr>
      <vt:lpstr>Tahoma</vt:lpstr>
      <vt:lpstr>Times New Roman</vt:lpstr>
      <vt:lpstr>Wingdings 3</vt:lpstr>
      <vt:lpstr>Ion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Nhữ Tiến Lâm</dc:creator>
  <cp:lastModifiedBy>Nhữ Tiến Lâm</cp:lastModifiedBy>
  <cp:revision>16</cp:revision>
  <dcterms:created xsi:type="dcterms:W3CDTF">2021-08-02T08:07:14Z</dcterms:created>
  <dcterms:modified xsi:type="dcterms:W3CDTF">2021-08-09T08:55:58Z</dcterms:modified>
</cp:coreProperties>
</file>