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9" r:id="rId2"/>
    <p:sldId id="304" r:id="rId3"/>
    <p:sldId id="303" r:id="rId4"/>
    <p:sldId id="308" r:id="rId5"/>
    <p:sldId id="309" r:id="rId6"/>
    <p:sldId id="310" r:id="rId7"/>
    <p:sldId id="316" r:id="rId8"/>
    <p:sldId id="311" r:id="rId9"/>
    <p:sldId id="312" r:id="rId10"/>
    <p:sldId id="307" r:id="rId11"/>
    <p:sldId id="315" r:id="rId12"/>
    <p:sldId id="314" r:id="rId13"/>
    <p:sldId id="317" r:id="rId14"/>
    <p:sldId id="282" r:id="rId15"/>
    <p:sldId id="279" r:id="rId16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0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truyen%20ke%201\1.1%20.Ngong%20va%20tep\mp3\d0MP3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cd2c877b-0a23-4c90-9ed8-b5bd60035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33350"/>
            <a:ext cx="6324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tranh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4295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19150"/>
            <a:ext cx="624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123950"/>
            <a:ext cx="594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00150"/>
            <a:ext cx="632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971550"/>
            <a:ext cx="594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1047750"/>
            <a:ext cx="609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1915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81915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0515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97155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2895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02895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1295400" y="133350"/>
            <a:ext cx="6324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tranh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752600" y="361950"/>
            <a:ext cx="4191000" cy="1374648"/>
          </a:xfrm>
          <a:prstGeom prst="wedgeEllipseCallout">
            <a:avLst>
              <a:gd name="adj1" fmla="val 26779"/>
              <a:gd name="adj2" fmla="val 1130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Ý </a:t>
            </a:r>
            <a:r>
              <a:rPr lang="en-US" sz="2800" dirty="0" err="1" smtClean="0">
                <a:solidFill>
                  <a:srgbClr val="FF0000"/>
                </a:solidFill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2647950"/>
            <a:ext cx="73914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 </a:t>
            </a:r>
            <a:r>
              <a:rPr lang="en-US" sz="2400" dirty="0" err="1" smtClean="0"/>
              <a:t>ngợi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hậu</a:t>
            </a:r>
            <a:r>
              <a:rPr lang="en-US" sz="2400" dirty="0" smtClean="0"/>
              <a:t>, </a:t>
            </a:r>
            <a:r>
              <a:rPr lang="en-US" sz="2400" dirty="0" err="1" smtClean="0"/>
              <a:t>tốt</a:t>
            </a:r>
            <a:r>
              <a:rPr lang="en-US" sz="2400" dirty="0" smtClean="0"/>
              <a:t> </a:t>
            </a:r>
            <a:r>
              <a:rPr lang="en-US" sz="2400" dirty="0" err="1" smtClean="0"/>
              <a:t>bụng,biết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thương,giúp</a:t>
            </a:r>
            <a:r>
              <a:rPr lang="en-US" sz="2400" dirty="0" smtClean="0"/>
              <a:t> </a:t>
            </a:r>
            <a:r>
              <a:rPr lang="en-US" sz="2400" dirty="0" err="1" smtClean="0"/>
              <a:t>đỡ</a:t>
            </a:r>
            <a:r>
              <a:rPr lang="en-US" sz="2400" dirty="0" smtClean="0"/>
              <a:t> </a:t>
            </a:r>
            <a:r>
              <a:rPr lang="en-US" sz="2400" dirty="0" err="1" smtClean="0"/>
              <a:t>loài</a:t>
            </a:r>
            <a:r>
              <a:rPr lang="en-US" sz="2400" dirty="0" smtClean="0"/>
              <a:t> </a:t>
            </a:r>
            <a:r>
              <a:rPr lang="en-US" sz="2400" dirty="0" err="1" smtClean="0"/>
              <a:t>vật,bảo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thiên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d0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86300"/>
            <a:ext cx="304800" cy="22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343150"/>
            <a:ext cx="3886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Ông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lão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và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sếu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nhỏ</a:t>
            </a:r>
            <a:endParaRPr lang="en-US" sz="44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953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Kể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chuyện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133350"/>
            <a:ext cx="59436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3335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anose="020B0803050302020204" pitchFamily="34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1915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81915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0515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97155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2895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02895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4295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676400" y="4171950"/>
            <a:ext cx="5562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xảy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 </a:t>
            </a:r>
            <a:r>
              <a:rPr lang="en-US" sz="2400" dirty="0" err="1" smtClean="0"/>
              <a:t>đi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rừng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2743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hỏi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5750"/>
            <a:ext cx="624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0" y="3562350"/>
            <a:ext cx="594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thấy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 ,</a:t>
            </a:r>
            <a:r>
              <a:rPr lang="en-US" sz="2400" dirty="0" err="1" smtClean="0"/>
              <a:t>mấy</a:t>
            </a:r>
            <a:r>
              <a:rPr lang="en-US" sz="2400" dirty="0" smtClean="0"/>
              <a:t> con </a:t>
            </a:r>
            <a:r>
              <a:rPr lang="en-US" sz="2400" dirty="0" err="1" smtClean="0"/>
              <a:t>sếu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4350"/>
            <a:ext cx="594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524000" y="3562350"/>
            <a:ext cx="594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giúp</a:t>
            </a:r>
            <a:r>
              <a:rPr lang="en-US" sz="2400" dirty="0" smtClean="0"/>
              <a:t> </a:t>
            </a:r>
            <a:r>
              <a:rPr lang="en-US" sz="2400" dirty="0" err="1" smtClean="0"/>
              <a:t>sếu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err="1" smtClean="0"/>
              <a:t>Sếu</a:t>
            </a:r>
            <a:r>
              <a:rPr lang="en-US" sz="2400" dirty="0" smtClean="0"/>
              <a:t> </a:t>
            </a:r>
            <a:r>
              <a:rPr lang="en-US" sz="2400" dirty="0" err="1" smtClean="0"/>
              <a:t>bố,sếu</a:t>
            </a:r>
            <a:r>
              <a:rPr lang="en-US" sz="2400" dirty="0" smtClean="0"/>
              <a:t> </a:t>
            </a:r>
            <a:r>
              <a:rPr lang="en-US" sz="2400" dirty="0" err="1" smtClean="0"/>
              <a:t>mẹ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1435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524000" y="3409950"/>
            <a:ext cx="594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vết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sếu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lành,ông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66750"/>
            <a:ext cx="594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447800" y="3714750"/>
            <a:ext cx="594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sếu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ơn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66750"/>
            <a:ext cx="609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524000" y="3638550"/>
            <a:ext cx="594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lão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xảy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137</Words>
  <Application>Microsoft Office PowerPoint</Application>
  <PresentationFormat>On-screen Show (16:9)</PresentationFormat>
  <Paragraphs>20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HATRANG</cp:lastModifiedBy>
  <cp:revision>107</cp:revision>
  <dcterms:created xsi:type="dcterms:W3CDTF">2020-05-18T12:48:51Z</dcterms:created>
  <dcterms:modified xsi:type="dcterms:W3CDTF">2020-08-23T08:04:57Z</dcterms:modified>
</cp:coreProperties>
</file>