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6"/>
  </p:notesMasterIdLst>
  <p:sldIdLst>
    <p:sldId id="313" r:id="rId3"/>
    <p:sldId id="301" r:id="rId4"/>
    <p:sldId id="383" r:id="rId5"/>
    <p:sldId id="378" r:id="rId6"/>
    <p:sldId id="385" r:id="rId7"/>
    <p:sldId id="384" r:id="rId8"/>
    <p:sldId id="408" r:id="rId9"/>
    <p:sldId id="409" r:id="rId10"/>
    <p:sldId id="386" r:id="rId11"/>
    <p:sldId id="410" r:id="rId12"/>
    <p:sldId id="411" r:id="rId13"/>
    <p:sldId id="387" r:id="rId14"/>
    <p:sldId id="412" r:id="rId15"/>
    <p:sldId id="388" r:id="rId16"/>
    <p:sldId id="389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D60093"/>
    <a:srgbClr val="0000FF"/>
    <a:srgbClr val="135F82"/>
    <a:srgbClr val="270F6B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22" d="100"/>
          <a:sy n="22" d="100"/>
        </p:scale>
        <p:origin x="110" y="89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4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" y="77797"/>
            <a:ext cx="1462850" cy="1461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TỬ-DIỄN ĐÀN GIÁO VIÊN TOÁN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wmf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0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78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82.png"/><Relationship Id="rId10" Type="http://schemas.openxmlformats.org/officeDocument/2006/relationships/image" Target="../media/image77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png"/><Relationship Id="rId4" Type="http://schemas.openxmlformats.org/officeDocument/2006/relationships/image" Target="../media/image13.w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1.png"/><Relationship Id="rId4" Type="http://schemas.openxmlformats.org/officeDocument/2006/relationships/image" Target="../media/image13.wmf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16.wmf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752600"/>
            <a:ext cx="14345264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10066953" y="1907218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86680" y="2058761"/>
            <a:ext cx="13516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FFFF00"/>
                </a:solidFill>
                <a:latin typeface="+mj-lt"/>
              </a:rPr>
              <a:t>CHƯƠNG</a:t>
            </a:r>
            <a:r>
              <a:rPr lang="en-US" sz="6000" b="1">
                <a:solidFill>
                  <a:srgbClr val="FFFF00"/>
                </a:solidFill>
                <a:latin typeface="+mj-lt"/>
              </a:rPr>
              <a:t> 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HÀM SỐ VÀ ĐỒ THỊ</a:t>
            </a:r>
            <a:endParaRPr lang="vi-VN" sz="6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758990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953" y="3377511"/>
            <a:ext cx="13641757" cy="9874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Hàm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endParaRPr lang="en-US" sz="58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§2.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Hàm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bậc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hàm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bậc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ứng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endParaRPr lang="en-US" sz="58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§3.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bậc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endParaRPr lang="en-US" sz="58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§4.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Bất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</a:t>
            </a:r>
            <a:r>
              <a:rPr lang="vi-VN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bậc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ẩn</a:t>
            </a:r>
            <a:endParaRPr lang="en-US" sz="58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§5. Hai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dạng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</a:t>
            </a:r>
            <a:r>
              <a:rPr lang="vi-VN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</a:t>
            </a:r>
            <a:r>
              <a:rPr lang="vi-VN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bậc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endParaRPr lang="en-US" sz="58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CB54E-DE44-A4B9-FEA8-CBFF4441E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01" y="2441113"/>
            <a:ext cx="11568143" cy="3348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4F4F1-992D-2024-01D6-68486EE82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659545"/>
            <a:ext cx="21032989" cy="2618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A9DAA-9E59-C00B-EBF9-EAAAF089D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9753600"/>
            <a:ext cx="21161759" cy="22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93A7CD-1CDA-C101-37D4-9AC09DF58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9" t="36374"/>
          <a:stretch/>
        </p:blipFill>
        <p:spPr>
          <a:xfrm>
            <a:off x="2438400" y="5442856"/>
            <a:ext cx="18542817" cy="2830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7EE17-E52B-B14B-19FD-D110DDB47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88" y="2909550"/>
            <a:ext cx="13261308" cy="20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8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119" y="1660146"/>
            <a:ext cx="8689741" cy="20176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B2FAC2-F4C4-EDCC-A6B0-88EE6A20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0" y="3394019"/>
            <a:ext cx="6197556" cy="941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99DABF-7651-3DBF-3F90-B8F21E047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96" y="5084099"/>
            <a:ext cx="6179799" cy="692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64EDA-8AD9-C71F-648C-2CC173630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94" y="6364405"/>
            <a:ext cx="15662592" cy="710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C989BF-6192-DFCA-FC8B-5F67C84DC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145" y="7519815"/>
            <a:ext cx="17367363" cy="1687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072BC-774A-A5B8-1B29-2935F35C9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242" y="9855491"/>
            <a:ext cx="14312981" cy="923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5BC0C-E73B-F2FC-05EE-DBB5B3A9F5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90" y="11149894"/>
            <a:ext cx="16834621" cy="1615982"/>
          </a:xfrm>
          <a:prstGeom prst="rect">
            <a:avLst/>
          </a:prstGeom>
        </p:spPr>
      </p:pic>
      <p:pic>
        <p:nvPicPr>
          <p:cNvPr id="8" name="Hình ảnh 8">
            <a:extLst>
              <a:ext uri="{FF2B5EF4-FFF2-40B4-BE49-F238E27FC236}">
                <a16:creationId xmlns:a16="http://schemas.microsoft.com/office/drawing/2014/main" id="{035DB278-5553-2A47-A019-4DB6EF8D683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/>
          <a:stretch/>
        </p:blipFill>
        <p:spPr>
          <a:xfrm>
            <a:off x="18242011" y="5084099"/>
            <a:ext cx="6141989" cy="59530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0FC0D6-EF77-BBFA-F774-6B373AA0B32C}"/>
              </a:ext>
            </a:extLst>
          </p:cNvPr>
          <p:cNvSpPr/>
          <p:nvPr/>
        </p:nvSpPr>
        <p:spPr>
          <a:xfrm>
            <a:off x="1524000" y="2121483"/>
            <a:ext cx="4772460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vi-VN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 THỊ HÀM SỐ</a:t>
            </a:r>
            <a:endParaRPr lang="en-US" sz="4700" b="1" spc="-15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 Same Side Corner Rectangle 51">
            <a:extLst>
              <a:ext uri="{FF2B5EF4-FFF2-40B4-BE49-F238E27FC236}">
                <a16:creationId xmlns:a16="http://schemas.microsoft.com/office/drawing/2014/main" id="{12A92D11-7AB9-7E7D-FB45-9A85C046687F}"/>
              </a:ext>
            </a:extLst>
          </p:cNvPr>
          <p:cNvSpPr/>
          <p:nvPr/>
        </p:nvSpPr>
        <p:spPr>
          <a:xfrm rot="5400000">
            <a:off x="228485" y="1823200"/>
            <a:ext cx="788466" cy="1385030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76D8C-68D5-ADE5-D0EA-E01814564AC7}"/>
              </a:ext>
            </a:extLst>
          </p:cNvPr>
          <p:cNvSpPr txBox="1"/>
          <p:nvPr/>
        </p:nvSpPr>
        <p:spPr>
          <a:xfrm>
            <a:off x="249216" y="2125115"/>
            <a:ext cx="719435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65555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3A4A0-934E-03E6-0966-5D0E375FD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3" y="4609135"/>
            <a:ext cx="18736618" cy="1788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82756-B693-5BE0-C1AE-0EF602522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24" y="10842504"/>
            <a:ext cx="18339713" cy="2777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03C1FE-2C2F-5E73-B36C-8F84E947C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24" y="8540359"/>
            <a:ext cx="17959222" cy="2263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B5246-8D6A-9CC3-2CA0-F79F31BDF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24" y="2917173"/>
            <a:ext cx="14610893" cy="1293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ED5F5-2A1C-96E3-3B10-3823B3F9A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73" y="6695144"/>
            <a:ext cx="15731142" cy="1217404"/>
          </a:xfrm>
          <a:prstGeom prst="rect">
            <a:avLst/>
          </a:prstGeom>
        </p:spPr>
      </p:pic>
      <p:pic>
        <p:nvPicPr>
          <p:cNvPr id="7" name="Hình ảnh 7">
            <a:extLst>
              <a:ext uri="{FF2B5EF4-FFF2-40B4-BE49-F238E27FC236}">
                <a16:creationId xmlns:a16="http://schemas.microsoft.com/office/drawing/2014/main" id="{BB87004A-862C-68E2-5BE2-126AA81754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861" y="3412018"/>
            <a:ext cx="5791366" cy="48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3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3C128-47DD-4880-9434-623A574BD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657" y="1689100"/>
            <a:ext cx="7696203" cy="167640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45D74E-24E5-4871-B232-79566B1E3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02877"/>
              </p:ext>
            </p:extLst>
          </p:nvPr>
        </p:nvGraphicFramePr>
        <p:xfrm>
          <a:off x="4114800" y="2209800"/>
          <a:ext cx="914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634680" progId="Equation.DSMT4">
                  <p:embed/>
                </p:oleObj>
              </mc:Choice>
              <mc:Fallback>
                <p:oleObj name="Equation" r:id="rId3" imgW="914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09080B9-CF41-3392-84FD-55C734BE6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71" y="3173479"/>
            <a:ext cx="9442756" cy="1808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D9D84-6BC8-B937-1D11-8CB052C52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639" y="7109343"/>
            <a:ext cx="21858976" cy="2310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69BF76-2A70-C88E-A05F-8CD36E3BD7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4096"/>
          <a:stretch/>
        </p:blipFill>
        <p:spPr>
          <a:xfrm>
            <a:off x="791307" y="4983729"/>
            <a:ext cx="6931385" cy="977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DF849E-021B-8AF7-03B0-44228B6093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000"/>
          <a:stretch/>
        </p:blipFill>
        <p:spPr>
          <a:xfrm>
            <a:off x="1317639" y="5883690"/>
            <a:ext cx="6931389" cy="1064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A3DA50-DC84-D2DB-A5C6-E5D3680FA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830" y="9291779"/>
            <a:ext cx="10125847" cy="783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42F38C-78EC-B49F-C2D3-96719D3557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307" y="10090304"/>
            <a:ext cx="6147837" cy="904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4C3E54-EA90-A48B-2E5D-7129FC22D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7756" y="9931607"/>
            <a:ext cx="7473841" cy="1105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85ADB0-5D81-2D23-44EE-D5D407FF73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07" y="11125782"/>
            <a:ext cx="21216068" cy="21698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4267B0-F3D6-FFAD-6E6F-05EF7507784B}"/>
              </a:ext>
            </a:extLst>
          </p:cNvPr>
          <p:cNvSpPr/>
          <p:nvPr/>
        </p:nvSpPr>
        <p:spPr>
          <a:xfrm>
            <a:off x="1569727" y="1981379"/>
            <a:ext cx="8473795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vi-VN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BIẾN THIÊN CỦA HÀM SỐ</a:t>
            </a:r>
            <a:endParaRPr lang="en-US" sz="4700" b="1" spc="-15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 Same Side Corner Rectangle 51">
            <a:extLst>
              <a:ext uri="{FF2B5EF4-FFF2-40B4-BE49-F238E27FC236}">
                <a16:creationId xmlns:a16="http://schemas.microsoft.com/office/drawing/2014/main" id="{135EEAF8-6719-9EE4-448B-914C28791176}"/>
              </a:ext>
            </a:extLst>
          </p:cNvPr>
          <p:cNvSpPr/>
          <p:nvPr/>
        </p:nvSpPr>
        <p:spPr>
          <a:xfrm rot="5400000">
            <a:off x="274212" y="1683096"/>
            <a:ext cx="788466" cy="1385030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F8325-5C88-C04A-6661-666C2DE5DC9D}"/>
              </a:ext>
            </a:extLst>
          </p:cNvPr>
          <p:cNvSpPr txBox="1"/>
          <p:nvPr/>
        </p:nvSpPr>
        <p:spPr>
          <a:xfrm>
            <a:off x="264971" y="1985011"/>
            <a:ext cx="779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1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609600" y="1845341"/>
            <a:ext cx="784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81300" imgH="203200" progId="Equation.DSMT4">
                  <p:embed/>
                </p:oleObj>
              </mc:Choice>
              <mc:Fallback>
                <p:oleObj name="Equation" r:id="rId7" imgW="2781300" imgH="20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60400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100" imgH="228600" progId="Equation.DSMT4">
                  <p:embed/>
                </p:oleObj>
              </mc:Choice>
              <mc:Fallback>
                <p:oleObj name="Equation" r:id="rId9" imgW="9271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0400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FAC16D7-DD71-4E7D-83F7-31C312933E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875" y="2151807"/>
            <a:ext cx="19925092" cy="927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3FBB6-2EB1-5FDA-0BD8-76F370F9B55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439" t="19643"/>
          <a:stretch/>
        </p:blipFill>
        <p:spPr>
          <a:xfrm>
            <a:off x="1397145" y="3385501"/>
            <a:ext cx="11204349" cy="927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FA872B-6254-CB5C-5176-8B4F92AAD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9675" y="4720833"/>
            <a:ext cx="13865266" cy="927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2DD6D-DE42-D76D-917C-5FE2F829B2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9077" y="6056035"/>
            <a:ext cx="9332783" cy="844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06EFF6-C255-63F1-AF40-BC9E72E7B3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4328" y="7237620"/>
            <a:ext cx="14361712" cy="762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D51DF9-03FD-BE3D-E9EA-5D0C777552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58360" y="8265264"/>
            <a:ext cx="9148639" cy="968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242F99-D978-17C6-4E1D-DEE1A913307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864" y="9973707"/>
            <a:ext cx="20131133" cy="23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6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0A7460-168C-3099-812A-3A5C406EB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43" y="2628718"/>
            <a:ext cx="10530610" cy="923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D2A1EE-A4AA-DD99-8230-46C122CC8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1149" y="1953272"/>
            <a:ext cx="9528630" cy="2220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050CB2-0092-90DD-433D-2063D0006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55" y="4875505"/>
            <a:ext cx="8428416" cy="766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86E4D-C08F-7B0E-8999-6E23D07FA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97" y="5631531"/>
            <a:ext cx="4990252" cy="962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962C0-F147-E794-8C6A-B344FD300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952" y="5631531"/>
            <a:ext cx="4027566" cy="86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78201E-F060-748F-961B-AF40595BC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561" y="6561250"/>
            <a:ext cx="9273222" cy="825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A60BF-27BD-BF48-2647-F5274CB1D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646" y="7482324"/>
            <a:ext cx="8369476" cy="864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936E59-1E60-9FF8-68D6-D948840689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r="2606" b="-10527"/>
          <a:stretch/>
        </p:blipFill>
        <p:spPr>
          <a:xfrm>
            <a:off x="8627763" y="4949118"/>
            <a:ext cx="3463386" cy="825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88D59-FEBF-8808-301C-83C43E3633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7071" y="7617682"/>
            <a:ext cx="4813432" cy="726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C5D3A9-617D-4A93-CB75-908BB19AFC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7763" y="8372751"/>
            <a:ext cx="4027566" cy="844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B0CC44-2981-E199-3AF5-00FC337B87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5858" y="9321376"/>
            <a:ext cx="9587570" cy="805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A8588D-6D6C-5BF0-C0AC-7179939E1D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79649" y="6267431"/>
            <a:ext cx="7485378" cy="746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DB521A-AF90-B8FD-CA52-62B372BEFA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20573" y="7014005"/>
            <a:ext cx="10963427" cy="43596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E9E4A-6E00-FCC0-89B9-481A1251C3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199" y="12797963"/>
            <a:ext cx="18683971" cy="7465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396355-25AE-F7A3-DDCF-6D66852B47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199" y="11780176"/>
            <a:ext cx="18467860" cy="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8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F0CD74-7B1A-5336-5504-93FBF98B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5" y="2219778"/>
            <a:ext cx="14428317" cy="725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C3AFDC-B250-C8BE-50A7-9C39C7A20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135394"/>
            <a:ext cx="12233525" cy="858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F470BB-C8C2-7D9A-07E5-EB60E8E8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3935" y="2219778"/>
            <a:ext cx="7586701" cy="6514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BB3B36-6F40-2CBB-DA1B-EF51C68A5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10092103"/>
            <a:ext cx="20611871" cy="1832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DDF2DF-E1C6-F8BF-6D7A-342FF7797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1125200"/>
            <a:ext cx="20497363" cy="187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5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DD7D66-E0D2-B292-C070-87B17310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2480932"/>
            <a:ext cx="13647473" cy="631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DEAC01-6BAC-647A-82BC-678337FCB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462"/>
          <a:stretch/>
        </p:blipFill>
        <p:spPr>
          <a:xfrm>
            <a:off x="1544521" y="3514938"/>
            <a:ext cx="15930137" cy="134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68CAF-2514-3AAE-2349-A96A084DA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14" y="9292428"/>
            <a:ext cx="17160513" cy="134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5F6D9-0645-34B5-ABCA-0AD45B7B3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9816" y="2657146"/>
            <a:ext cx="6944184" cy="5473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B9C2F7-25F5-8E7E-D224-73077C8CE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0636128"/>
            <a:ext cx="9454473" cy="2671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F023F-D45C-E5F1-34A9-9732FEFC9A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62"/>
          <a:stretch/>
        </p:blipFill>
        <p:spPr>
          <a:xfrm>
            <a:off x="1544518" y="5059980"/>
            <a:ext cx="15930140" cy="13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0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220DB-9E2A-2ED3-F5B5-5FD1DE800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119" y="2365620"/>
            <a:ext cx="7987242" cy="624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A47170-852F-33B6-75D9-2864ABCB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59306"/>
            <a:ext cx="18510703" cy="3482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7F4CC-E897-CA73-F099-CE745E4CC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7197554"/>
            <a:ext cx="15671638" cy="297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1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1" y="6663081"/>
            <a:ext cx="4250621" cy="907184"/>
            <a:chOff x="7459670" y="7086600"/>
            <a:chExt cx="425111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261832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13149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9" y="8181151"/>
            <a:ext cx="7113586" cy="929775"/>
            <a:chOff x="7459670" y="8524495"/>
            <a:chExt cx="7114405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548161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CHO ĐỒ THỊ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61991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9" y="9711081"/>
            <a:ext cx="6373681" cy="956919"/>
            <a:chOff x="7459670" y="8524495"/>
            <a:chExt cx="8240645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617039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78241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5486400" y="2133600"/>
            <a:ext cx="13632081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sp>
            <p:nvSpPr>
              <p:cNvPr id="112" name="Arrow: Pentagon 111">
                <a:extLst>
                  <a:ext uri="{FF2B5EF4-FFF2-40B4-BE49-F238E27FC236}">
                    <a16:creationId xmlns:a16="http://schemas.microsoft.com/office/drawing/2014/main" id="{1EAE05B5-4025-4CEE-9AC7-1AB6177A996B}"/>
                  </a:ext>
                </a:extLst>
              </p:cNvPr>
              <p:cNvSpPr/>
              <p:nvPr/>
            </p:nvSpPr>
            <p:spPr>
              <a:xfrm>
                <a:off x="2334001" y="4821034"/>
                <a:ext cx="6889769" cy="707886"/>
              </a:xfrm>
              <a:prstGeom prst="homePlate">
                <a:avLst>
                  <a:gd name="adj" fmla="val 32355"/>
                </a:avLst>
              </a:prstGeom>
              <a:solidFill>
                <a:srgbClr val="F1FEE8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620000" y="2110026"/>
            <a:ext cx="11191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VÀ ĐỒ THỊ</a:t>
            </a:r>
            <a:endParaRPr lang="vi-VN" sz="5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73C3B9-CB6E-40D1-BD0C-8D41D4A912E7}"/>
              </a:ext>
            </a:extLst>
          </p:cNvPr>
          <p:cNvSpPr/>
          <p:nvPr/>
        </p:nvSpPr>
        <p:spPr>
          <a:xfrm>
            <a:off x="5867400" y="3430864"/>
            <a:ext cx="13944600" cy="2098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</a:t>
            </a:r>
            <a:r>
              <a:rPr lang="vi-VN" sz="50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50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vi-VN" sz="50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HÀM SỐ VÀ ĐỒ THỊ</a:t>
            </a:r>
            <a:endParaRPr lang="en-US" sz="5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A188B7-B4AE-C068-3A31-BF0C849F93F0}"/>
              </a:ext>
            </a:extLst>
          </p:cNvPr>
          <p:cNvSpPr/>
          <p:nvPr/>
        </p:nvSpPr>
        <p:spPr>
          <a:xfrm>
            <a:off x="3112748" y="11336025"/>
            <a:ext cx="8473795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vi-VN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BIẾN THIÊN CỦA HÀM SỐ</a:t>
            </a:r>
            <a:endParaRPr lang="en-US" sz="4700" b="1" spc="-15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 Same Side Corner Rectangle 51">
            <a:extLst>
              <a:ext uri="{FF2B5EF4-FFF2-40B4-BE49-F238E27FC236}">
                <a16:creationId xmlns:a16="http://schemas.microsoft.com/office/drawing/2014/main" id="{CDE0AD3B-7C85-8112-A274-1A2D4982D8E3}"/>
              </a:ext>
            </a:extLst>
          </p:cNvPr>
          <p:cNvSpPr/>
          <p:nvPr/>
        </p:nvSpPr>
        <p:spPr>
          <a:xfrm rot="5400000">
            <a:off x="1817233" y="11037742"/>
            <a:ext cx="788466" cy="1385030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B65F3-D696-BFB6-DF39-CD1A90F35AAA}"/>
              </a:ext>
            </a:extLst>
          </p:cNvPr>
          <p:cNvSpPr txBox="1"/>
          <p:nvPr/>
        </p:nvSpPr>
        <p:spPr>
          <a:xfrm>
            <a:off x="1807992" y="11339657"/>
            <a:ext cx="779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60EDA-B4F9-6DB6-7933-8DF740A85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134802"/>
            <a:ext cx="17068800" cy="115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02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174ACF-0EDA-47E9-8D83-28351E3B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20" y="2507056"/>
            <a:ext cx="11758085" cy="825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351761-43CB-721D-4A7A-B3DCC9F18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13" y="3701268"/>
            <a:ext cx="11777746" cy="33425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7C220-2496-F2A3-3979-5EF7F2C3D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7335624"/>
            <a:ext cx="11856383" cy="1002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C9A73F-A3DC-DB48-F860-BCC308912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2441" y="6690278"/>
            <a:ext cx="10511559" cy="7025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F8696B-CC16-9512-D451-2BB42CB77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8610497"/>
            <a:ext cx="10656991" cy="6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C84DFE-933C-B5B3-5083-7A24E783E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23" y="2409798"/>
            <a:ext cx="4826429" cy="637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A5FCEC-6152-EA6C-7C60-A3F89117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411278"/>
            <a:ext cx="16135887" cy="1051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47520B-EB6F-22AF-2D24-EBC017E9D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937" y="4826908"/>
            <a:ext cx="14723307" cy="2668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961F1C-05EA-1302-AF01-1D68A8F17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768" y="7859271"/>
            <a:ext cx="13985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64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727CF-BD7C-CF8D-38FE-1C5DE44A0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68" y="1743926"/>
            <a:ext cx="22172936" cy="2546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511312-CADB-648B-DFB4-C79313B3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398799"/>
            <a:ext cx="12956606" cy="436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2B713-3125-52DB-880B-F84741FE3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9352370"/>
            <a:ext cx="20438613" cy="37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5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2F0557-457E-E3A2-5D41-8DC1A4ED1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592" y="8564106"/>
            <a:ext cx="17566968" cy="1215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F7AA36-DE95-ED94-129C-EA6C28E6B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592" y="7699780"/>
            <a:ext cx="14562157" cy="645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8BC6F7-B52B-5841-5CB7-668A7A02B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592" y="5393897"/>
            <a:ext cx="19178408" cy="2219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155121-5BE8-4931-9160-65B012EC269D}"/>
              </a:ext>
            </a:extLst>
          </p:cNvPr>
          <p:cNvSpPr txBox="1"/>
          <p:nvPr/>
        </p:nvSpPr>
        <p:spPr>
          <a:xfrm>
            <a:off x="266700" y="12218483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 nghiêng Pisa (Italy)</a:t>
            </a:r>
            <a:endParaRPr lang="en-US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410651"/>
              </p:ext>
            </p:extLst>
          </p:nvPr>
        </p:nvGraphicFramePr>
        <p:xfrm>
          <a:off x="0" y="81263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3100" imgH="228600" progId="Equation.DSMT4">
                  <p:embed/>
                </p:oleObj>
              </mc:Choice>
              <mc:Fallback>
                <p:oleObj name="Equation" r:id="rId6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263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63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230849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7C112-C014-41F1-8890-B7AAC2456B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1801600"/>
            <a:ext cx="7010400" cy="1767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DB9743-AE26-6666-5A4D-C3F3C2EA34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861" y="3175526"/>
            <a:ext cx="5366374" cy="8875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2AEAB2-A1CA-9612-FFFA-98A80D988E20}"/>
              </a:ext>
            </a:extLst>
          </p:cNvPr>
          <p:cNvSpPr txBox="1"/>
          <p:nvPr/>
        </p:nvSpPr>
        <p:spPr>
          <a:xfrm>
            <a:off x="6131085" y="4515793"/>
            <a:ext cx="17929065" cy="80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440180" algn="l"/>
              </a:tabLst>
            </a:pPr>
            <a:r>
              <a:rPr lang="vi-VN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71">
            <a:extLst>
              <a:ext uri="{FF2B5EF4-FFF2-40B4-BE49-F238E27FC236}">
                <a16:creationId xmlns:a16="http://schemas.microsoft.com/office/drawing/2014/main" id="{BC21FF6F-1FD8-39A5-21C1-0360EB21712F}"/>
              </a:ext>
            </a:extLst>
          </p:cNvPr>
          <p:cNvSpPr/>
          <p:nvPr/>
        </p:nvSpPr>
        <p:spPr>
          <a:xfrm>
            <a:off x="325435" y="1944541"/>
            <a:ext cx="1350965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9DEA9-57AB-5EF6-8468-362183AE75AE}"/>
              </a:ext>
            </a:extLst>
          </p:cNvPr>
          <p:cNvSpPr txBox="1"/>
          <p:nvPr/>
        </p:nvSpPr>
        <p:spPr>
          <a:xfrm>
            <a:off x="762000" y="1845341"/>
            <a:ext cx="484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E1AD30-D61D-3BB9-2230-5E78A3D103F5}"/>
              </a:ext>
            </a:extLst>
          </p:cNvPr>
          <p:cNvSpPr txBox="1"/>
          <p:nvPr/>
        </p:nvSpPr>
        <p:spPr>
          <a:xfrm>
            <a:off x="1676400" y="1824117"/>
            <a:ext cx="1728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60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endParaRPr lang="en-US" sz="6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6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1953064"/>
            <a:ext cx="556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50530"/>
              </p:ext>
            </p:extLst>
          </p:nvPr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C78B858-B325-4383-BA5E-4E2B57E4F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2415"/>
            <a:ext cx="9145853" cy="2614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85508-59F1-D704-D29E-20EE94E84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03041"/>
            <a:ext cx="23905963" cy="2411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72A194-CB46-1707-559A-BFC37069A8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723" y="6630610"/>
            <a:ext cx="20250150" cy="1142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80E58E-563E-67DF-1998-B0C8EB06E2C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69" t="2439"/>
          <a:stretch/>
        </p:blipFill>
        <p:spPr>
          <a:xfrm>
            <a:off x="446232" y="7648472"/>
            <a:ext cx="14347535" cy="11500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9B0002-879A-E289-DB71-08DD4D79A8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50" y="10900099"/>
            <a:ext cx="20185648" cy="11500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E4E040-9FBD-3987-6097-F6CEC169C2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370" y="12193585"/>
            <a:ext cx="15746427" cy="12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99AD732-21EE-405F-8FB7-C9B27E9D9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3400"/>
          <a:ext cx="37465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140" imgH="203112" progId="Equation.DSMT4">
                  <p:embed/>
                </p:oleObj>
              </mc:Choice>
              <mc:Fallback>
                <p:oleObj name="Equation" r:id="rId3" imgW="368140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99AD732-21EE-405F-8FB7-C9B27E9D9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400"/>
                        <a:ext cx="374650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id="{DE859F52-ECCB-448C-B433-E8C42B6F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BA70D-BE02-509A-3529-AC10F0A85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58" y="2328247"/>
            <a:ext cx="23628963" cy="2059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7E621-D018-7785-4358-ABCFD9647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50" y="4387415"/>
            <a:ext cx="16094025" cy="2059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00CAE-590B-EA96-DDF5-73A86C51A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58" y="7438144"/>
            <a:ext cx="23000677" cy="1306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8C4D06-AA4C-6048-0B12-2C5CA0135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758" y="8744655"/>
            <a:ext cx="17538842" cy="12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32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28600" progId="Equation.DSMT4">
                  <p:embed/>
                </p:oleObj>
              </mc:Choice>
              <mc:Fallback>
                <p:oleObj name="Equation" r:id="rId3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id="{F4B3A831-3256-4648-92DB-C5084CDF1D20}"/>
              </a:ext>
            </a:extLst>
          </p:cNvPr>
          <p:cNvSpPr/>
          <p:nvPr/>
        </p:nvSpPr>
        <p:spPr>
          <a:xfrm>
            <a:off x="325435" y="1944541"/>
            <a:ext cx="1350965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1845341"/>
            <a:ext cx="484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43C14-3267-4022-AA44-D9BEA22E5A48}"/>
              </a:ext>
            </a:extLst>
          </p:cNvPr>
          <p:cNvSpPr txBox="1"/>
          <p:nvPr/>
        </p:nvSpPr>
        <p:spPr>
          <a:xfrm>
            <a:off x="1676400" y="1824117"/>
            <a:ext cx="1728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60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endParaRPr lang="en-US" sz="6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7FBA1AC-7337-5D23-70C2-AF30CAA09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985" y="4343204"/>
            <a:ext cx="20754866" cy="1479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DE8F0-52EA-FD3F-7BA5-0C1C1A313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1571" y="6058944"/>
            <a:ext cx="11709598" cy="841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900F8A-28EC-F80B-AC43-987F954FD1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7373161"/>
            <a:ext cx="12077561" cy="949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1E1DAA-BC3E-6BA7-032B-EAFF99D1AE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8524074"/>
            <a:ext cx="8765617" cy="101566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B6DA0E-86E9-5E77-1C0F-F8AD52C8570D}"/>
              </a:ext>
            </a:extLst>
          </p:cNvPr>
          <p:cNvSpPr/>
          <p:nvPr/>
        </p:nvSpPr>
        <p:spPr>
          <a:xfrm>
            <a:off x="1246428" y="3452083"/>
            <a:ext cx="21696399" cy="6834918"/>
          </a:xfrm>
          <a:prstGeom prst="roundRect">
            <a:avLst/>
          </a:prstGeom>
          <a:noFill/>
          <a:ln w="38100">
            <a:solidFill>
              <a:srgbClr val="3333FF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7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909B2-441B-1C49-8E0E-A531849CB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86" y="2057400"/>
            <a:ext cx="22287491" cy="3050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50BCC-9DDA-B195-B791-617C6BE16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23" y="5108064"/>
            <a:ext cx="17824938" cy="1109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446F83-D1E0-179E-4F59-ADE17FA24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865" y="9525000"/>
            <a:ext cx="20976459" cy="1033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62AC7-D899-C665-DD29-9859CE3ED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865" y="7998337"/>
            <a:ext cx="18427459" cy="8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1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EB890-9782-F69B-93FC-773BB3A3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31" y="2895600"/>
            <a:ext cx="23209146" cy="2664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FF2EF-9A19-DF43-DD8C-31304BE25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09" y="6890584"/>
            <a:ext cx="20129182" cy="9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6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802" y="1299060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2098802" y="3048755"/>
            <a:ext cx="556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448377"/>
              </p:ext>
            </p:extLst>
          </p:nvPr>
        </p:nvGraphicFramePr>
        <p:xfrm>
          <a:off x="1336802" y="6302691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569" imgH="202936" progId="Equation.DSMT4">
                  <p:embed/>
                </p:oleObj>
              </mc:Choice>
              <mc:Fallback>
                <p:oleObj name="Equation" r:id="rId3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802" y="6302691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9B31BB0-EC4A-4076-A58C-172DD4EEE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66" y="1751189"/>
            <a:ext cx="8801100" cy="2233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632656-596D-A10B-3F89-01FDA60FA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38" y="5182639"/>
            <a:ext cx="12178241" cy="962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F1FB24-856D-B703-6EA9-640806F12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02" y="6140173"/>
            <a:ext cx="10315927" cy="585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43C5DE-1400-4A29-F0FC-D33AD790A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610" y="6861623"/>
            <a:ext cx="10839060" cy="753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A62F8-95BD-07CF-3AC5-2628BB1AD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025" y="7750473"/>
            <a:ext cx="10587962" cy="753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281560-13FF-C0FC-1AA4-8128DC53DA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333" y="8742214"/>
            <a:ext cx="16781699" cy="816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CBA13D-14A6-A8E9-1AD9-066C236E1C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594" y="9808950"/>
            <a:ext cx="12261949" cy="857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28648-3AF0-CD8E-575B-0174C6F628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0025" y="10860056"/>
            <a:ext cx="13475585" cy="774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858C18-6A5B-3FB7-823E-2DEF4ED9E1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0025" y="11988442"/>
            <a:ext cx="20401697" cy="17158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CE79A-5BFF-5890-2FAD-A4C980033D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000" y="4042691"/>
            <a:ext cx="8495479" cy="10043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B6823B0-1E78-B0F6-4D9D-CDD28F873256}"/>
              </a:ext>
            </a:extLst>
          </p:cNvPr>
          <p:cNvSpPr/>
          <p:nvPr/>
        </p:nvSpPr>
        <p:spPr>
          <a:xfrm>
            <a:off x="2055336" y="2460163"/>
            <a:ext cx="5480988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vi-VN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CHO ĐỒ THỊ</a:t>
            </a:r>
            <a:endParaRPr lang="en-US" sz="4700" b="1" spc="-15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ound Same Side Corner Rectangle 78">
            <a:extLst>
              <a:ext uri="{FF2B5EF4-FFF2-40B4-BE49-F238E27FC236}">
                <a16:creationId xmlns:a16="http://schemas.microsoft.com/office/drawing/2014/main" id="{0854A22F-87E9-F0C5-196A-7A602F4A6457}"/>
              </a:ext>
            </a:extLst>
          </p:cNvPr>
          <p:cNvSpPr/>
          <p:nvPr/>
        </p:nvSpPr>
        <p:spPr>
          <a:xfrm rot="5400000">
            <a:off x="758046" y="2161595"/>
            <a:ext cx="731436" cy="1382859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45F098-CFA4-6081-2992-2DE4F6CC44C3}"/>
              </a:ext>
            </a:extLst>
          </p:cNvPr>
          <p:cNvSpPr txBox="1"/>
          <p:nvPr/>
        </p:nvSpPr>
        <p:spPr>
          <a:xfrm>
            <a:off x="727542" y="2490939"/>
            <a:ext cx="681519" cy="707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299297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7813</TotalTime>
  <Words>175</Words>
  <PresentationFormat>Custom</PresentationFormat>
  <Paragraphs>42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Yu Gothic UI Semilight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2022-08-15T16:40:35Z</dcterms:modified>
</cp:coreProperties>
</file>