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56" r:id="rId3"/>
    <p:sldId id="259" r:id="rId4"/>
    <p:sldId id="257" r:id="rId5"/>
    <p:sldId id="262" r:id="rId6"/>
    <p:sldId id="263" r:id="rId7"/>
    <p:sldId id="339" r:id="rId8"/>
    <p:sldId id="305" r:id="rId9"/>
    <p:sldId id="266" r:id="rId10"/>
    <p:sldId id="306" r:id="rId11"/>
    <p:sldId id="307" r:id="rId12"/>
    <p:sldId id="342" r:id="rId13"/>
    <p:sldId id="345" r:id="rId14"/>
    <p:sldId id="264" r:id="rId15"/>
    <p:sldId id="317" r:id="rId16"/>
    <p:sldId id="312" r:id="rId17"/>
    <p:sldId id="322" r:id="rId18"/>
    <p:sldId id="308" r:id="rId19"/>
    <p:sldId id="292" r:id="rId20"/>
    <p:sldId id="333" r:id="rId21"/>
    <p:sldId id="275" r:id="rId22"/>
    <p:sldId id="276" r:id="rId23"/>
    <p:sldId id="332" r:id="rId24"/>
    <p:sldId id="303" r:id="rId25"/>
    <p:sldId id="338" r:id="rId26"/>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CD7EC-8160-4F6F-8B91-FAB4358242AE}"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A1D0-31EE-4614-BDCE-338CB48A6983}" type="slidenum">
              <a:rPr lang="en-US" smtClean="0"/>
              <a:t>‹#›</a:t>
            </a:fld>
            <a:endParaRPr lang="en-US"/>
          </a:p>
        </p:txBody>
      </p:sp>
    </p:spTree>
    <p:extLst>
      <p:ext uri="{BB962C8B-B14F-4D97-AF65-F5344CB8AC3E}">
        <p14:creationId xmlns:p14="http://schemas.microsoft.com/office/powerpoint/2010/main" val="279478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66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83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119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8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2292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351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132c0d347fb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132c0d347fb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3931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037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764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913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29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4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7"/>
        <p:cNvGrpSpPr/>
        <p:nvPr/>
      </p:nvGrpSpPr>
      <p:grpSpPr>
        <a:xfrm>
          <a:off x="0" y="0"/>
          <a:ext cx="0" cy="0"/>
          <a:chOff x="0" y="0"/>
          <a:chExt cx="0" cy="0"/>
        </a:xfrm>
      </p:grpSpPr>
      <p:sp>
        <p:nvSpPr>
          <p:cNvPr id="2828" name="Google Shape;2828;g132c0d347fb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9" name="Google Shape;2829;g132c0d347fb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16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037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86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800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31cd8db3c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131cd8db3c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103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83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32c0d347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132c0d347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08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94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94"/>
        <p:cNvGrpSpPr/>
        <p:nvPr/>
      </p:nvGrpSpPr>
      <p:grpSpPr>
        <a:xfrm>
          <a:off x="0" y="0"/>
          <a:ext cx="0" cy="0"/>
          <a:chOff x="0" y="0"/>
          <a:chExt cx="0" cy="0"/>
        </a:xfrm>
      </p:grpSpPr>
      <p:grpSp>
        <p:nvGrpSpPr>
          <p:cNvPr id="95" name="Google Shape;95;p3"/>
          <p:cNvGrpSpPr/>
          <p:nvPr/>
        </p:nvGrpSpPr>
        <p:grpSpPr>
          <a:xfrm>
            <a:off x="-302050" y="-174917"/>
            <a:ext cx="18887900" cy="10673886"/>
            <a:chOff x="1366600" y="892542"/>
            <a:chExt cx="757200" cy="649200"/>
          </a:xfrm>
        </p:grpSpPr>
        <p:grpSp>
          <p:nvGrpSpPr>
            <p:cNvPr id="96" name="Google Shape;96;p3"/>
            <p:cNvGrpSpPr/>
            <p:nvPr/>
          </p:nvGrpSpPr>
          <p:grpSpPr>
            <a:xfrm>
              <a:off x="1366600" y="892542"/>
              <a:ext cx="757199" cy="649200"/>
              <a:chOff x="1366600" y="892542"/>
              <a:chExt cx="757199" cy="649200"/>
            </a:xfrm>
          </p:grpSpPr>
          <p:cxnSp>
            <p:nvCxnSpPr>
              <p:cNvPr id="97" name="Google Shape;97;p3"/>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8" name="Google Shape;98;p3"/>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99" name="Google Shape;99;p3"/>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0" name="Google Shape;100;p3"/>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101" name="Google Shape;101;p3"/>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102" name="Google Shape;102;p3"/>
            <p:cNvGrpSpPr/>
            <p:nvPr/>
          </p:nvGrpSpPr>
          <p:grpSpPr>
            <a:xfrm>
              <a:off x="1366600" y="892542"/>
              <a:ext cx="757200" cy="645919"/>
              <a:chOff x="1366600" y="892542"/>
              <a:chExt cx="757200" cy="645919"/>
            </a:xfrm>
          </p:grpSpPr>
          <p:cxnSp>
            <p:nvCxnSpPr>
              <p:cNvPr id="103" name="Google Shape;103;p3"/>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4" name="Google Shape;104;p3"/>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5" name="Google Shape;105;p3"/>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3"/>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107" name="Google Shape;107;p3"/>
          <p:cNvSpPr txBox="1">
            <a:spLocks noGrp="1"/>
          </p:cNvSpPr>
          <p:nvPr>
            <p:ph type="title" hasCustomPrompt="1"/>
          </p:nvPr>
        </p:nvSpPr>
        <p:spPr>
          <a:xfrm>
            <a:off x="4496300" y="1079000"/>
            <a:ext cx="4596600" cy="2287200"/>
          </a:xfrm>
          <a:prstGeom prst="rect">
            <a:avLst/>
          </a:prstGeom>
          <a:solidFill>
            <a:schemeClr val="dk1"/>
          </a:solidFill>
        </p:spPr>
        <p:txBody>
          <a:bodyPr spcFirstLastPara="1" wrap="square" lIns="91425" tIns="91425" rIns="91425" bIns="91425" anchor="b" anchorCtr="0">
            <a:noAutofit/>
          </a:bodyPr>
          <a:lstStyle>
            <a:lvl1pPr lvl="0" algn="r" rtl="0">
              <a:spcBef>
                <a:spcPts val="0"/>
              </a:spcBef>
              <a:spcAft>
                <a:spcPts val="0"/>
              </a:spcAft>
              <a:buClr>
                <a:schemeClr val="lt1"/>
              </a:buClr>
              <a:buSzPts val="12000"/>
              <a:buNone/>
              <a:defRPr sz="24000">
                <a:solidFill>
                  <a:schemeClr val="lt1"/>
                </a:solidFill>
              </a:defRPr>
            </a:lvl1pPr>
            <a:lvl2pPr lvl="1" algn="ctr" rtl="0">
              <a:spcBef>
                <a:spcPts val="0"/>
              </a:spcBef>
              <a:spcAft>
                <a:spcPts val="0"/>
              </a:spcAft>
              <a:buClr>
                <a:schemeClr val="lt1"/>
              </a:buClr>
              <a:buSzPts val="12000"/>
              <a:buNone/>
              <a:defRPr sz="24000">
                <a:solidFill>
                  <a:schemeClr val="lt1"/>
                </a:solidFill>
              </a:defRPr>
            </a:lvl2pPr>
            <a:lvl3pPr lvl="2" algn="ctr" rtl="0">
              <a:spcBef>
                <a:spcPts val="0"/>
              </a:spcBef>
              <a:spcAft>
                <a:spcPts val="0"/>
              </a:spcAft>
              <a:buClr>
                <a:schemeClr val="lt1"/>
              </a:buClr>
              <a:buSzPts val="12000"/>
              <a:buNone/>
              <a:defRPr sz="24000">
                <a:solidFill>
                  <a:schemeClr val="lt1"/>
                </a:solidFill>
              </a:defRPr>
            </a:lvl3pPr>
            <a:lvl4pPr lvl="3" algn="ctr" rtl="0">
              <a:spcBef>
                <a:spcPts val="0"/>
              </a:spcBef>
              <a:spcAft>
                <a:spcPts val="0"/>
              </a:spcAft>
              <a:buClr>
                <a:schemeClr val="lt1"/>
              </a:buClr>
              <a:buSzPts val="12000"/>
              <a:buNone/>
              <a:defRPr sz="24000">
                <a:solidFill>
                  <a:schemeClr val="lt1"/>
                </a:solidFill>
              </a:defRPr>
            </a:lvl4pPr>
            <a:lvl5pPr lvl="4" algn="ctr" rtl="0">
              <a:spcBef>
                <a:spcPts val="0"/>
              </a:spcBef>
              <a:spcAft>
                <a:spcPts val="0"/>
              </a:spcAft>
              <a:buClr>
                <a:schemeClr val="lt1"/>
              </a:buClr>
              <a:buSzPts val="12000"/>
              <a:buNone/>
              <a:defRPr sz="24000">
                <a:solidFill>
                  <a:schemeClr val="lt1"/>
                </a:solidFill>
              </a:defRPr>
            </a:lvl5pPr>
            <a:lvl6pPr lvl="5" algn="ctr" rtl="0">
              <a:spcBef>
                <a:spcPts val="0"/>
              </a:spcBef>
              <a:spcAft>
                <a:spcPts val="0"/>
              </a:spcAft>
              <a:buClr>
                <a:schemeClr val="lt1"/>
              </a:buClr>
              <a:buSzPts val="12000"/>
              <a:buNone/>
              <a:defRPr sz="24000">
                <a:solidFill>
                  <a:schemeClr val="lt1"/>
                </a:solidFill>
              </a:defRPr>
            </a:lvl6pPr>
            <a:lvl7pPr lvl="6" algn="ctr" rtl="0">
              <a:spcBef>
                <a:spcPts val="0"/>
              </a:spcBef>
              <a:spcAft>
                <a:spcPts val="0"/>
              </a:spcAft>
              <a:buClr>
                <a:schemeClr val="lt1"/>
              </a:buClr>
              <a:buSzPts val="12000"/>
              <a:buNone/>
              <a:defRPr sz="24000">
                <a:solidFill>
                  <a:schemeClr val="lt1"/>
                </a:solidFill>
              </a:defRPr>
            </a:lvl7pPr>
            <a:lvl8pPr lvl="7" algn="ctr" rtl="0">
              <a:spcBef>
                <a:spcPts val="0"/>
              </a:spcBef>
              <a:spcAft>
                <a:spcPts val="0"/>
              </a:spcAft>
              <a:buClr>
                <a:schemeClr val="lt1"/>
              </a:buClr>
              <a:buSzPts val="12000"/>
              <a:buNone/>
              <a:defRPr sz="24000">
                <a:solidFill>
                  <a:schemeClr val="lt1"/>
                </a:solidFill>
              </a:defRPr>
            </a:lvl8pPr>
            <a:lvl9pPr lvl="8" algn="ctr" rtl="0">
              <a:spcBef>
                <a:spcPts val="0"/>
              </a:spcBef>
              <a:spcAft>
                <a:spcPts val="0"/>
              </a:spcAft>
              <a:buClr>
                <a:schemeClr val="lt1"/>
              </a:buClr>
              <a:buSzPts val="12000"/>
              <a:buNone/>
              <a:defRPr sz="24000">
                <a:solidFill>
                  <a:schemeClr val="lt1"/>
                </a:solidFill>
              </a:defRPr>
            </a:lvl9pPr>
          </a:lstStyle>
          <a:p>
            <a:r>
              <a:t>xx%</a:t>
            </a:r>
          </a:p>
        </p:txBody>
      </p:sp>
      <p:sp>
        <p:nvSpPr>
          <p:cNvPr id="108" name="Google Shape;108;p3"/>
          <p:cNvSpPr txBox="1">
            <a:spLocks noGrp="1"/>
          </p:cNvSpPr>
          <p:nvPr>
            <p:ph type="title" idx="2"/>
          </p:nvPr>
        </p:nvSpPr>
        <p:spPr>
          <a:xfrm>
            <a:off x="4421300" y="3366150"/>
            <a:ext cx="9440400" cy="35292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108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3500"/>
              <a:buNone/>
              <a:defRPr sz="7000">
                <a:solidFill>
                  <a:schemeClr val="lt1"/>
                </a:solidFill>
              </a:defRPr>
            </a:lvl2pPr>
            <a:lvl3pPr lvl="2" algn="ctr">
              <a:spcBef>
                <a:spcPts val="0"/>
              </a:spcBef>
              <a:spcAft>
                <a:spcPts val="0"/>
              </a:spcAft>
              <a:buClr>
                <a:schemeClr val="lt1"/>
              </a:buClr>
              <a:buSzPts val="3500"/>
              <a:buNone/>
              <a:defRPr sz="7000">
                <a:solidFill>
                  <a:schemeClr val="lt1"/>
                </a:solidFill>
              </a:defRPr>
            </a:lvl3pPr>
            <a:lvl4pPr lvl="3" algn="ctr">
              <a:spcBef>
                <a:spcPts val="0"/>
              </a:spcBef>
              <a:spcAft>
                <a:spcPts val="0"/>
              </a:spcAft>
              <a:buClr>
                <a:schemeClr val="lt1"/>
              </a:buClr>
              <a:buSzPts val="3500"/>
              <a:buNone/>
              <a:defRPr sz="7000">
                <a:solidFill>
                  <a:schemeClr val="lt1"/>
                </a:solidFill>
              </a:defRPr>
            </a:lvl4pPr>
            <a:lvl5pPr lvl="4" algn="ctr">
              <a:spcBef>
                <a:spcPts val="0"/>
              </a:spcBef>
              <a:spcAft>
                <a:spcPts val="0"/>
              </a:spcAft>
              <a:buClr>
                <a:schemeClr val="lt1"/>
              </a:buClr>
              <a:buSzPts val="3500"/>
              <a:buNone/>
              <a:defRPr sz="7000">
                <a:solidFill>
                  <a:schemeClr val="lt1"/>
                </a:solidFill>
              </a:defRPr>
            </a:lvl5pPr>
            <a:lvl6pPr lvl="5" algn="ctr">
              <a:spcBef>
                <a:spcPts val="0"/>
              </a:spcBef>
              <a:spcAft>
                <a:spcPts val="0"/>
              </a:spcAft>
              <a:buClr>
                <a:schemeClr val="lt1"/>
              </a:buClr>
              <a:buSzPts val="3500"/>
              <a:buNone/>
              <a:defRPr sz="7000">
                <a:solidFill>
                  <a:schemeClr val="lt1"/>
                </a:solidFill>
              </a:defRPr>
            </a:lvl6pPr>
            <a:lvl7pPr lvl="6" algn="ctr">
              <a:spcBef>
                <a:spcPts val="0"/>
              </a:spcBef>
              <a:spcAft>
                <a:spcPts val="0"/>
              </a:spcAft>
              <a:buClr>
                <a:schemeClr val="lt1"/>
              </a:buClr>
              <a:buSzPts val="3500"/>
              <a:buNone/>
              <a:defRPr sz="7000">
                <a:solidFill>
                  <a:schemeClr val="lt1"/>
                </a:solidFill>
              </a:defRPr>
            </a:lvl7pPr>
            <a:lvl8pPr lvl="7" algn="ctr">
              <a:spcBef>
                <a:spcPts val="0"/>
              </a:spcBef>
              <a:spcAft>
                <a:spcPts val="0"/>
              </a:spcAft>
              <a:buClr>
                <a:schemeClr val="lt1"/>
              </a:buClr>
              <a:buSzPts val="3500"/>
              <a:buNone/>
              <a:defRPr sz="7000">
                <a:solidFill>
                  <a:schemeClr val="lt1"/>
                </a:solidFill>
              </a:defRPr>
            </a:lvl8pPr>
            <a:lvl9pPr lvl="8" algn="ctr">
              <a:spcBef>
                <a:spcPts val="0"/>
              </a:spcBef>
              <a:spcAft>
                <a:spcPts val="0"/>
              </a:spcAft>
              <a:buClr>
                <a:schemeClr val="lt1"/>
              </a:buClr>
              <a:buSzPts val="3500"/>
              <a:buNone/>
              <a:defRPr sz="7000">
                <a:solidFill>
                  <a:schemeClr val="lt1"/>
                </a:solidFill>
              </a:defRPr>
            </a:lvl9pPr>
          </a:lstStyle>
          <a:p>
            <a:endParaRPr/>
          </a:p>
        </p:txBody>
      </p:sp>
      <p:sp>
        <p:nvSpPr>
          <p:cNvPr id="109" name="Google Shape;109;p3"/>
          <p:cNvSpPr txBox="1">
            <a:spLocks noGrp="1"/>
          </p:cNvSpPr>
          <p:nvPr>
            <p:ph type="subTitle" idx="1"/>
          </p:nvPr>
        </p:nvSpPr>
        <p:spPr>
          <a:xfrm>
            <a:off x="4484594" y="7969750"/>
            <a:ext cx="4596600" cy="1170600"/>
          </a:xfrm>
          <a:prstGeom prst="rect">
            <a:avLst/>
          </a:prstGeom>
          <a:solidFill>
            <a:schemeClr val="dk1"/>
          </a:solidFill>
          <a:ln>
            <a:noFill/>
          </a:ln>
        </p:spPr>
        <p:txBody>
          <a:bodyPr spcFirstLastPara="1" wrap="square" lIns="91425" tIns="91425" rIns="91425" bIns="91425" anchor="ctr" anchorCtr="0">
            <a:noAutofit/>
          </a:bodyPr>
          <a:lstStyle>
            <a:lvl1pPr lvl="0">
              <a:spcBef>
                <a:spcPts val="0"/>
              </a:spcBef>
              <a:spcAft>
                <a:spcPts val="0"/>
              </a:spcAft>
              <a:buClr>
                <a:schemeClr val="lt1"/>
              </a:buClr>
              <a:buSzPts val="1400"/>
              <a:buNone/>
              <a:defRPr sz="3200">
                <a:solidFill>
                  <a:schemeClr val="lt1"/>
                </a:solidFill>
                <a:latin typeface="Spectral Light"/>
                <a:ea typeface="Spectral Light"/>
                <a:cs typeface="Spectral Light"/>
                <a:sym typeface="Spectral Light"/>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grpSp>
        <p:nvGrpSpPr>
          <p:cNvPr id="110" name="Google Shape;110;p3"/>
          <p:cNvGrpSpPr/>
          <p:nvPr/>
        </p:nvGrpSpPr>
        <p:grpSpPr>
          <a:xfrm>
            <a:off x="862152" y="8534296"/>
            <a:ext cx="1702280" cy="1336932"/>
            <a:chOff x="431076" y="4267148"/>
            <a:chExt cx="851140" cy="668466"/>
          </a:xfrm>
        </p:grpSpPr>
        <p:sp>
          <p:nvSpPr>
            <p:cNvPr id="111" name="Google Shape;111;p3"/>
            <p:cNvSpPr/>
            <p:nvPr/>
          </p:nvSpPr>
          <p:spPr>
            <a:xfrm>
              <a:off x="943815" y="4267148"/>
              <a:ext cx="338400" cy="3312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2" name="Google Shape;112;p3"/>
            <p:cNvSpPr/>
            <p:nvPr/>
          </p:nvSpPr>
          <p:spPr>
            <a:xfrm>
              <a:off x="431076" y="4704914"/>
              <a:ext cx="236700" cy="2307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113" name="Google Shape;113;p3"/>
          <p:cNvGrpSpPr/>
          <p:nvPr/>
        </p:nvGrpSpPr>
        <p:grpSpPr>
          <a:xfrm>
            <a:off x="15829980" y="8888050"/>
            <a:ext cx="1380128" cy="658216"/>
            <a:chOff x="7740700" y="4100311"/>
            <a:chExt cx="786936" cy="604089"/>
          </a:xfrm>
        </p:grpSpPr>
        <p:grpSp>
          <p:nvGrpSpPr>
            <p:cNvPr id="114" name="Google Shape;114;p3"/>
            <p:cNvGrpSpPr/>
            <p:nvPr/>
          </p:nvGrpSpPr>
          <p:grpSpPr>
            <a:xfrm>
              <a:off x="7740700" y="4149700"/>
              <a:ext cx="737550" cy="554700"/>
              <a:chOff x="7740700" y="4149700"/>
              <a:chExt cx="737550" cy="554700"/>
            </a:xfrm>
          </p:grpSpPr>
          <p:sp>
            <p:nvSpPr>
              <p:cNvPr id="115" name="Google Shape;115;p3"/>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16" name="Google Shape;116;p3"/>
              <p:cNvSpPr/>
              <p:nvPr/>
            </p:nvSpPr>
            <p:spPr>
              <a:xfrm>
                <a:off x="7740700" y="4286500"/>
                <a:ext cx="86400" cy="281100"/>
              </a:xfrm>
              <a:prstGeom prst="rect">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17" name="Google Shape;117;p3"/>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87585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8"/>
        <p:cNvGrpSpPr/>
        <p:nvPr/>
      </p:nvGrpSpPr>
      <p:grpSpPr>
        <a:xfrm>
          <a:off x="0" y="0"/>
          <a:ext cx="0" cy="0"/>
          <a:chOff x="0" y="0"/>
          <a:chExt cx="0" cy="0"/>
        </a:xfrm>
      </p:grpSpPr>
      <p:grpSp>
        <p:nvGrpSpPr>
          <p:cNvPr id="119" name="Google Shape;119;p4"/>
          <p:cNvGrpSpPr/>
          <p:nvPr/>
        </p:nvGrpSpPr>
        <p:grpSpPr>
          <a:xfrm>
            <a:off x="-70549" y="-63670"/>
            <a:ext cx="18429098" cy="10414340"/>
            <a:chOff x="-35275" y="-31835"/>
            <a:chExt cx="9214549" cy="5207170"/>
          </a:xfrm>
        </p:grpSpPr>
        <p:grpSp>
          <p:nvGrpSpPr>
            <p:cNvPr id="120" name="Google Shape;120;p4"/>
            <p:cNvGrpSpPr/>
            <p:nvPr/>
          </p:nvGrpSpPr>
          <p:grpSpPr>
            <a:xfrm>
              <a:off x="-35275" y="-31835"/>
              <a:ext cx="4607271" cy="2603603"/>
              <a:chOff x="987999" y="461925"/>
              <a:chExt cx="1514404" cy="1507151"/>
            </a:xfrm>
          </p:grpSpPr>
          <p:grpSp>
            <p:nvGrpSpPr>
              <p:cNvPr id="121" name="Google Shape;121;p4"/>
              <p:cNvGrpSpPr/>
              <p:nvPr/>
            </p:nvGrpSpPr>
            <p:grpSpPr>
              <a:xfrm>
                <a:off x="987999" y="461925"/>
                <a:ext cx="1514401" cy="1506302"/>
                <a:chOff x="987999" y="461925"/>
                <a:chExt cx="1514401" cy="1506302"/>
              </a:xfrm>
            </p:grpSpPr>
            <p:cxnSp>
              <p:nvCxnSpPr>
                <p:cNvPr id="122" name="Google Shape;12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4" name="Google Shape;12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5" name="Google Shape;12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7" name="Google Shape;12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8" name="Google Shape;12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29" name="Google Shape;12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0" name="Google Shape;13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1" name="Google Shape;131;p4"/>
              <p:cNvGrpSpPr/>
              <p:nvPr/>
            </p:nvGrpSpPr>
            <p:grpSpPr>
              <a:xfrm>
                <a:off x="987999" y="461927"/>
                <a:ext cx="1514404" cy="1507149"/>
                <a:chOff x="987999" y="461927"/>
                <a:chExt cx="1514404" cy="1507149"/>
              </a:xfrm>
            </p:grpSpPr>
            <p:cxnSp>
              <p:nvCxnSpPr>
                <p:cNvPr id="132" name="Google Shape;13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3" name="Google Shape;13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4" name="Google Shape;13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5" name="Google Shape;13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 name="Google Shape;13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 name="Google Shape;13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 name="Google Shape;13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 name="Google Shape;13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0" name="Google Shape;140;p4"/>
            <p:cNvGrpSpPr/>
            <p:nvPr/>
          </p:nvGrpSpPr>
          <p:grpSpPr>
            <a:xfrm>
              <a:off x="4572003" y="-31835"/>
              <a:ext cx="4607271" cy="2603603"/>
              <a:chOff x="987999" y="461925"/>
              <a:chExt cx="1514404" cy="1507151"/>
            </a:xfrm>
          </p:grpSpPr>
          <p:grpSp>
            <p:nvGrpSpPr>
              <p:cNvPr id="141" name="Google Shape;141;p4"/>
              <p:cNvGrpSpPr/>
              <p:nvPr/>
            </p:nvGrpSpPr>
            <p:grpSpPr>
              <a:xfrm>
                <a:off x="987999" y="461925"/>
                <a:ext cx="1514401" cy="1506302"/>
                <a:chOff x="987999" y="461925"/>
                <a:chExt cx="1514401" cy="1506302"/>
              </a:xfrm>
            </p:grpSpPr>
            <p:cxnSp>
              <p:nvCxnSpPr>
                <p:cNvPr id="142" name="Google Shape;14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3" name="Google Shape;14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5" name="Google Shape;14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6" name="Google Shape;14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7" name="Google Shape;14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8" name="Google Shape;14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9" name="Google Shape;14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50" name="Google Shape;15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51" name="Google Shape;151;p4"/>
              <p:cNvGrpSpPr/>
              <p:nvPr/>
            </p:nvGrpSpPr>
            <p:grpSpPr>
              <a:xfrm>
                <a:off x="987999" y="461927"/>
                <a:ext cx="1514404" cy="1507149"/>
                <a:chOff x="987999" y="461927"/>
                <a:chExt cx="1514404" cy="1507149"/>
              </a:xfrm>
            </p:grpSpPr>
            <p:cxnSp>
              <p:nvCxnSpPr>
                <p:cNvPr id="152" name="Google Shape;15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3" name="Google Shape;15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4" name="Google Shape;15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6" name="Google Shape;15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7" name="Google Shape;15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60" name="Google Shape;160;p4"/>
            <p:cNvGrpSpPr/>
            <p:nvPr/>
          </p:nvGrpSpPr>
          <p:grpSpPr>
            <a:xfrm>
              <a:off x="-35275" y="2571732"/>
              <a:ext cx="4607271" cy="2603603"/>
              <a:chOff x="987999" y="461925"/>
              <a:chExt cx="1514404" cy="1507151"/>
            </a:xfrm>
          </p:grpSpPr>
          <p:grpSp>
            <p:nvGrpSpPr>
              <p:cNvPr id="161" name="Google Shape;161;p4"/>
              <p:cNvGrpSpPr/>
              <p:nvPr/>
            </p:nvGrpSpPr>
            <p:grpSpPr>
              <a:xfrm>
                <a:off x="987999" y="461925"/>
                <a:ext cx="1514401" cy="1506302"/>
                <a:chOff x="987999" y="461925"/>
                <a:chExt cx="1514401" cy="1506302"/>
              </a:xfrm>
            </p:grpSpPr>
            <p:cxnSp>
              <p:nvCxnSpPr>
                <p:cNvPr id="162" name="Google Shape;16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3" name="Google Shape;16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4" name="Google Shape;16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69" name="Google Shape;16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70" name="Google Shape;17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71" name="Google Shape;171;p4"/>
              <p:cNvGrpSpPr/>
              <p:nvPr/>
            </p:nvGrpSpPr>
            <p:grpSpPr>
              <a:xfrm>
                <a:off x="987999" y="461927"/>
                <a:ext cx="1514404" cy="1507149"/>
                <a:chOff x="987999" y="461927"/>
                <a:chExt cx="1514404" cy="1507149"/>
              </a:xfrm>
            </p:grpSpPr>
            <p:cxnSp>
              <p:nvCxnSpPr>
                <p:cNvPr id="172" name="Google Shape;17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5" name="Google Shape;17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79" name="Google Shape;17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80" name="Google Shape;180;p4"/>
            <p:cNvGrpSpPr/>
            <p:nvPr/>
          </p:nvGrpSpPr>
          <p:grpSpPr>
            <a:xfrm>
              <a:off x="4572003" y="2571732"/>
              <a:ext cx="4607271" cy="2603603"/>
              <a:chOff x="987999" y="461925"/>
              <a:chExt cx="1514404" cy="1507151"/>
            </a:xfrm>
          </p:grpSpPr>
          <p:grpSp>
            <p:nvGrpSpPr>
              <p:cNvPr id="181" name="Google Shape;181;p4"/>
              <p:cNvGrpSpPr/>
              <p:nvPr/>
            </p:nvGrpSpPr>
            <p:grpSpPr>
              <a:xfrm>
                <a:off x="987999" y="461925"/>
                <a:ext cx="1514401" cy="1506302"/>
                <a:chOff x="987999" y="461925"/>
                <a:chExt cx="1514401" cy="1506302"/>
              </a:xfrm>
            </p:grpSpPr>
            <p:cxnSp>
              <p:nvCxnSpPr>
                <p:cNvPr id="182" name="Google Shape;182;p4"/>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3" name="Google Shape;183;p4"/>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4" name="Google Shape;184;p4"/>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4"/>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6" name="Google Shape;186;p4"/>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7" name="Google Shape;187;p4"/>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4"/>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4"/>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0" name="Google Shape;190;p4"/>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1" name="Google Shape;191;p4"/>
              <p:cNvGrpSpPr/>
              <p:nvPr/>
            </p:nvGrpSpPr>
            <p:grpSpPr>
              <a:xfrm>
                <a:off x="987999" y="461927"/>
                <a:ext cx="1514404" cy="1507149"/>
                <a:chOff x="987999" y="461927"/>
                <a:chExt cx="1514404" cy="1507149"/>
              </a:xfrm>
            </p:grpSpPr>
            <p:cxnSp>
              <p:nvCxnSpPr>
                <p:cNvPr id="192" name="Google Shape;192;p4"/>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3" name="Google Shape;193;p4"/>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4" name="Google Shape;194;p4"/>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4"/>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4"/>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4"/>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8" name="Google Shape;198;p4"/>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 name="Google Shape;199;p4"/>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200" name="Google Shape;200;p4"/>
          <p:cNvSpPr txBox="1">
            <a:spLocks noGrp="1"/>
          </p:cNvSpPr>
          <p:nvPr>
            <p:ph type="title"/>
          </p:nvPr>
        </p:nvSpPr>
        <p:spPr>
          <a:xfrm>
            <a:off x="1080000" y="678650"/>
            <a:ext cx="16129800" cy="1485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1" name="Google Shape;201;p4"/>
          <p:cNvSpPr txBox="1">
            <a:spLocks noGrp="1"/>
          </p:cNvSpPr>
          <p:nvPr>
            <p:ph type="body" idx="1"/>
          </p:nvPr>
        </p:nvSpPr>
        <p:spPr>
          <a:xfrm>
            <a:off x="3377200" y="2167050"/>
            <a:ext cx="11544600" cy="1485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35000" algn="ctr">
              <a:spcBef>
                <a:spcPts val="0"/>
              </a:spcBef>
              <a:spcAft>
                <a:spcPts val="0"/>
              </a:spcAft>
              <a:buSzPts val="1400"/>
              <a:buChar char="●"/>
              <a:defRPr sz="2200"/>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Tree>
    <p:extLst>
      <p:ext uri="{BB962C8B-B14F-4D97-AF65-F5344CB8AC3E}">
        <p14:creationId xmlns:p14="http://schemas.microsoft.com/office/powerpoint/2010/main" val="1024513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grpSp>
        <p:nvGrpSpPr>
          <p:cNvPr id="382" name="Google Shape;382;p7"/>
          <p:cNvGrpSpPr/>
          <p:nvPr/>
        </p:nvGrpSpPr>
        <p:grpSpPr>
          <a:xfrm>
            <a:off x="-70549" y="-63670"/>
            <a:ext cx="18429098" cy="10414340"/>
            <a:chOff x="-35275" y="-31835"/>
            <a:chExt cx="9214549" cy="5207170"/>
          </a:xfrm>
        </p:grpSpPr>
        <p:grpSp>
          <p:nvGrpSpPr>
            <p:cNvPr id="383" name="Google Shape;383;p7"/>
            <p:cNvGrpSpPr/>
            <p:nvPr/>
          </p:nvGrpSpPr>
          <p:grpSpPr>
            <a:xfrm>
              <a:off x="-35275" y="-31835"/>
              <a:ext cx="4607271" cy="2603603"/>
              <a:chOff x="987999" y="461925"/>
              <a:chExt cx="1514404" cy="1507151"/>
            </a:xfrm>
          </p:grpSpPr>
          <p:grpSp>
            <p:nvGrpSpPr>
              <p:cNvPr id="384" name="Google Shape;384;p7"/>
              <p:cNvGrpSpPr/>
              <p:nvPr/>
            </p:nvGrpSpPr>
            <p:grpSpPr>
              <a:xfrm>
                <a:off x="987999" y="461925"/>
                <a:ext cx="1514401" cy="1506302"/>
                <a:chOff x="987999" y="461925"/>
                <a:chExt cx="1514401" cy="1506302"/>
              </a:xfrm>
            </p:grpSpPr>
            <p:cxnSp>
              <p:nvCxnSpPr>
                <p:cNvPr id="385" name="Google Shape;38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6" name="Google Shape;38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7" name="Google Shape;38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394" name="Google Shape;394;p7"/>
              <p:cNvGrpSpPr/>
              <p:nvPr/>
            </p:nvGrpSpPr>
            <p:grpSpPr>
              <a:xfrm>
                <a:off x="987999" y="461927"/>
                <a:ext cx="1514404" cy="1507149"/>
                <a:chOff x="987999" y="461927"/>
                <a:chExt cx="1514404" cy="1507149"/>
              </a:xfrm>
            </p:grpSpPr>
            <p:cxnSp>
              <p:nvCxnSpPr>
                <p:cNvPr id="395" name="Google Shape;39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03" name="Google Shape;403;p7"/>
            <p:cNvGrpSpPr/>
            <p:nvPr/>
          </p:nvGrpSpPr>
          <p:grpSpPr>
            <a:xfrm>
              <a:off x="4572003" y="-31835"/>
              <a:ext cx="4607271" cy="2603603"/>
              <a:chOff x="987999" y="461925"/>
              <a:chExt cx="1514404" cy="1507151"/>
            </a:xfrm>
          </p:grpSpPr>
          <p:grpSp>
            <p:nvGrpSpPr>
              <p:cNvPr id="404" name="Google Shape;404;p7"/>
              <p:cNvGrpSpPr/>
              <p:nvPr/>
            </p:nvGrpSpPr>
            <p:grpSpPr>
              <a:xfrm>
                <a:off x="987999" y="461925"/>
                <a:ext cx="1514401" cy="1506302"/>
                <a:chOff x="987999" y="461925"/>
                <a:chExt cx="1514401" cy="1506302"/>
              </a:xfrm>
            </p:grpSpPr>
            <p:cxnSp>
              <p:nvCxnSpPr>
                <p:cNvPr id="405" name="Google Shape;40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7"/>
              <p:cNvGrpSpPr/>
              <p:nvPr/>
            </p:nvGrpSpPr>
            <p:grpSpPr>
              <a:xfrm>
                <a:off x="987999" y="461927"/>
                <a:ext cx="1514404" cy="1507149"/>
                <a:chOff x="987999" y="461927"/>
                <a:chExt cx="1514404" cy="1507149"/>
              </a:xfrm>
            </p:grpSpPr>
            <p:cxnSp>
              <p:nvCxnSpPr>
                <p:cNvPr id="415" name="Google Shape;41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6" name="Google Shape;41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7" name="Google Shape;41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8" name="Google Shape;41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23" name="Google Shape;423;p7"/>
            <p:cNvGrpSpPr/>
            <p:nvPr/>
          </p:nvGrpSpPr>
          <p:grpSpPr>
            <a:xfrm>
              <a:off x="-35275" y="2571732"/>
              <a:ext cx="4607271" cy="2603603"/>
              <a:chOff x="987999" y="461925"/>
              <a:chExt cx="1514404" cy="1507151"/>
            </a:xfrm>
          </p:grpSpPr>
          <p:grpSp>
            <p:nvGrpSpPr>
              <p:cNvPr id="424" name="Google Shape;424;p7"/>
              <p:cNvGrpSpPr/>
              <p:nvPr/>
            </p:nvGrpSpPr>
            <p:grpSpPr>
              <a:xfrm>
                <a:off x="987999" y="461925"/>
                <a:ext cx="1514401" cy="1506302"/>
                <a:chOff x="987999" y="461925"/>
                <a:chExt cx="1514401" cy="1506302"/>
              </a:xfrm>
            </p:grpSpPr>
            <p:cxnSp>
              <p:nvCxnSpPr>
                <p:cNvPr id="425" name="Google Shape;42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34" name="Google Shape;434;p7"/>
              <p:cNvGrpSpPr/>
              <p:nvPr/>
            </p:nvGrpSpPr>
            <p:grpSpPr>
              <a:xfrm>
                <a:off x="987999" y="461927"/>
                <a:ext cx="1514404" cy="1507149"/>
                <a:chOff x="987999" y="461927"/>
                <a:chExt cx="1514404" cy="1507149"/>
              </a:xfrm>
            </p:grpSpPr>
            <p:cxnSp>
              <p:nvCxnSpPr>
                <p:cNvPr id="435" name="Google Shape;43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443" name="Google Shape;443;p7"/>
            <p:cNvGrpSpPr/>
            <p:nvPr/>
          </p:nvGrpSpPr>
          <p:grpSpPr>
            <a:xfrm>
              <a:off x="4572003" y="2571732"/>
              <a:ext cx="4607271" cy="2603603"/>
              <a:chOff x="987999" y="461925"/>
              <a:chExt cx="1514404" cy="1507151"/>
            </a:xfrm>
          </p:grpSpPr>
          <p:grpSp>
            <p:nvGrpSpPr>
              <p:cNvPr id="444" name="Google Shape;444;p7"/>
              <p:cNvGrpSpPr/>
              <p:nvPr/>
            </p:nvGrpSpPr>
            <p:grpSpPr>
              <a:xfrm>
                <a:off x="987999" y="461925"/>
                <a:ext cx="1514401" cy="1506302"/>
                <a:chOff x="987999" y="461925"/>
                <a:chExt cx="1514401" cy="1506302"/>
              </a:xfrm>
            </p:grpSpPr>
            <p:cxnSp>
              <p:nvCxnSpPr>
                <p:cNvPr id="445" name="Google Shape;445;p7"/>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6" name="Google Shape;446;p7"/>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7" name="Google Shape;447;p7"/>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7"/>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7"/>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0" name="Google Shape;450;p7"/>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1" name="Google Shape;451;p7"/>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2" name="Google Shape;452;p7"/>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453" name="Google Shape;453;p7"/>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454" name="Google Shape;454;p7"/>
              <p:cNvGrpSpPr/>
              <p:nvPr/>
            </p:nvGrpSpPr>
            <p:grpSpPr>
              <a:xfrm>
                <a:off x="987999" y="461927"/>
                <a:ext cx="1514404" cy="1507149"/>
                <a:chOff x="987999" y="461927"/>
                <a:chExt cx="1514404" cy="1507149"/>
              </a:xfrm>
            </p:grpSpPr>
            <p:cxnSp>
              <p:nvCxnSpPr>
                <p:cNvPr id="455" name="Google Shape;455;p7"/>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6" name="Google Shape;456;p7"/>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7"/>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7"/>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59" name="Google Shape;459;p7"/>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0" name="Google Shape;460;p7"/>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1" name="Google Shape;461;p7"/>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462" name="Google Shape;462;p7"/>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463" name="Google Shape;463;p7"/>
          <p:cNvSpPr txBox="1">
            <a:spLocks noGrp="1"/>
          </p:cNvSpPr>
          <p:nvPr>
            <p:ph type="title"/>
          </p:nvPr>
        </p:nvSpPr>
        <p:spPr>
          <a:xfrm>
            <a:off x="1080200" y="681800"/>
            <a:ext cx="9212400" cy="14814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464" name="Google Shape;464;p7"/>
          <p:cNvSpPr txBox="1">
            <a:spLocks noGrp="1"/>
          </p:cNvSpPr>
          <p:nvPr>
            <p:ph type="body" idx="1"/>
          </p:nvPr>
        </p:nvSpPr>
        <p:spPr>
          <a:xfrm>
            <a:off x="1080200" y="5143500"/>
            <a:ext cx="11528400" cy="3725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914400" lvl="0" indent="-609600">
              <a:spcBef>
                <a:spcPts val="0"/>
              </a:spcBef>
              <a:spcAft>
                <a:spcPts val="0"/>
              </a:spcAft>
              <a:buClr>
                <a:schemeClr val="accent1"/>
              </a:buClr>
              <a:buSzPts val="1200"/>
              <a:buChar char="●"/>
              <a:defRPr/>
            </a:lvl1pPr>
            <a:lvl2pPr marL="1828800" lvl="1" indent="-609600">
              <a:spcBef>
                <a:spcPts val="0"/>
              </a:spcBef>
              <a:spcAft>
                <a:spcPts val="0"/>
              </a:spcAft>
              <a:buSzPts val="1200"/>
              <a:buChar char="○"/>
              <a:defRPr sz="2400"/>
            </a:lvl2pPr>
            <a:lvl3pPr marL="2743200" lvl="2" indent="-609600">
              <a:spcBef>
                <a:spcPts val="0"/>
              </a:spcBef>
              <a:spcAft>
                <a:spcPts val="0"/>
              </a:spcAft>
              <a:buSzPts val="1200"/>
              <a:buChar char="■"/>
              <a:defRPr sz="2400"/>
            </a:lvl3pPr>
            <a:lvl4pPr marL="3657600" lvl="3" indent="-609600">
              <a:spcBef>
                <a:spcPts val="0"/>
              </a:spcBef>
              <a:spcAft>
                <a:spcPts val="0"/>
              </a:spcAft>
              <a:buSzPts val="1200"/>
              <a:buChar char="●"/>
              <a:defRPr sz="2400"/>
            </a:lvl4pPr>
            <a:lvl5pPr marL="4572000" lvl="4" indent="-609600">
              <a:spcBef>
                <a:spcPts val="0"/>
              </a:spcBef>
              <a:spcAft>
                <a:spcPts val="0"/>
              </a:spcAft>
              <a:buSzPts val="1200"/>
              <a:buChar char="○"/>
              <a:defRPr sz="2400"/>
            </a:lvl5pPr>
            <a:lvl6pPr marL="5486400" lvl="5" indent="-609600">
              <a:spcBef>
                <a:spcPts val="0"/>
              </a:spcBef>
              <a:spcAft>
                <a:spcPts val="0"/>
              </a:spcAft>
              <a:buSzPts val="1200"/>
              <a:buChar char="■"/>
              <a:defRPr sz="2400"/>
            </a:lvl6pPr>
            <a:lvl7pPr marL="6400800" lvl="6" indent="-609600">
              <a:spcBef>
                <a:spcPts val="0"/>
              </a:spcBef>
              <a:spcAft>
                <a:spcPts val="0"/>
              </a:spcAft>
              <a:buSzPts val="1200"/>
              <a:buChar char="●"/>
              <a:defRPr sz="2400"/>
            </a:lvl7pPr>
            <a:lvl8pPr marL="7315200" lvl="7" indent="-609600">
              <a:spcBef>
                <a:spcPts val="0"/>
              </a:spcBef>
              <a:spcAft>
                <a:spcPts val="0"/>
              </a:spcAft>
              <a:buSzPts val="1200"/>
              <a:buChar char="○"/>
              <a:defRPr sz="2400"/>
            </a:lvl8pPr>
            <a:lvl9pPr marL="8229600" lvl="8" indent="-609600">
              <a:spcBef>
                <a:spcPts val="0"/>
              </a:spcBef>
              <a:spcAft>
                <a:spcPts val="0"/>
              </a:spcAft>
              <a:buSzPts val="1200"/>
              <a:buChar char="■"/>
              <a:defRPr sz="2400"/>
            </a:lvl9pPr>
          </a:lstStyle>
          <a:p>
            <a:endParaRPr/>
          </a:p>
        </p:txBody>
      </p:sp>
      <p:sp>
        <p:nvSpPr>
          <p:cNvPr id="465" name="Google Shape;465;p7"/>
          <p:cNvSpPr/>
          <p:nvPr/>
        </p:nvSpPr>
        <p:spPr>
          <a:xfrm flipH="1">
            <a:off x="1948702" y="9320846"/>
            <a:ext cx="565800" cy="550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56354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92"/>
        <p:cNvGrpSpPr/>
        <p:nvPr/>
      </p:nvGrpSpPr>
      <p:grpSpPr>
        <a:xfrm>
          <a:off x="0" y="0"/>
          <a:ext cx="0" cy="0"/>
          <a:chOff x="0" y="0"/>
          <a:chExt cx="0" cy="0"/>
        </a:xfrm>
      </p:grpSpPr>
      <p:grpSp>
        <p:nvGrpSpPr>
          <p:cNvPr id="593" name="Google Shape;593;p11"/>
          <p:cNvGrpSpPr/>
          <p:nvPr/>
        </p:nvGrpSpPr>
        <p:grpSpPr>
          <a:xfrm>
            <a:off x="-302050" y="-174917"/>
            <a:ext cx="18887900" cy="10673886"/>
            <a:chOff x="1366600" y="892542"/>
            <a:chExt cx="757200" cy="649200"/>
          </a:xfrm>
        </p:grpSpPr>
        <p:grpSp>
          <p:nvGrpSpPr>
            <p:cNvPr id="594" name="Google Shape;594;p11"/>
            <p:cNvGrpSpPr/>
            <p:nvPr/>
          </p:nvGrpSpPr>
          <p:grpSpPr>
            <a:xfrm>
              <a:off x="1366600" y="892542"/>
              <a:ext cx="757199" cy="649200"/>
              <a:chOff x="1366600" y="892542"/>
              <a:chExt cx="757199" cy="649200"/>
            </a:xfrm>
          </p:grpSpPr>
          <p:cxnSp>
            <p:nvCxnSpPr>
              <p:cNvPr id="595" name="Google Shape;595;p11"/>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6" name="Google Shape;596;p11"/>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7" name="Google Shape;597;p11"/>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8" name="Google Shape;598;p11"/>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599" name="Google Shape;599;p11"/>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600" name="Google Shape;600;p11"/>
            <p:cNvGrpSpPr/>
            <p:nvPr/>
          </p:nvGrpSpPr>
          <p:grpSpPr>
            <a:xfrm>
              <a:off x="1366600" y="892542"/>
              <a:ext cx="757200" cy="645919"/>
              <a:chOff x="1366600" y="892542"/>
              <a:chExt cx="757200" cy="645919"/>
            </a:xfrm>
          </p:grpSpPr>
          <p:cxnSp>
            <p:nvCxnSpPr>
              <p:cNvPr id="601" name="Google Shape;601;p11"/>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2" name="Google Shape;602;p11"/>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3" name="Google Shape;603;p11"/>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604" name="Google Shape;604;p11"/>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sp>
        <p:nvSpPr>
          <p:cNvPr id="605" name="Google Shape;605;p11"/>
          <p:cNvSpPr txBox="1">
            <a:spLocks noGrp="1"/>
          </p:cNvSpPr>
          <p:nvPr>
            <p:ph type="title" hasCustomPrompt="1"/>
          </p:nvPr>
        </p:nvSpPr>
        <p:spPr>
          <a:xfrm>
            <a:off x="4410900" y="3372950"/>
            <a:ext cx="9466200" cy="3535200"/>
          </a:xfrm>
          <a:prstGeom prst="rect">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8000">
                <a:solidFill>
                  <a:schemeClr val="lt1"/>
                </a:solidFill>
              </a:defRPr>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606" name="Google Shape;606;p11"/>
          <p:cNvSpPr txBox="1">
            <a:spLocks noGrp="1"/>
          </p:cNvSpPr>
          <p:nvPr>
            <p:ph type="subTitle" idx="1"/>
          </p:nvPr>
        </p:nvSpPr>
        <p:spPr>
          <a:xfrm>
            <a:off x="4406150" y="6908050"/>
            <a:ext cx="4737600" cy="146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1"/>
          <p:cNvSpPr/>
          <p:nvPr/>
        </p:nvSpPr>
        <p:spPr>
          <a:xfrm rot="-5400000" flipH="1">
            <a:off x="4084860" y="326052"/>
            <a:ext cx="672000" cy="6546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608" name="Google Shape;608;p11"/>
          <p:cNvGrpSpPr/>
          <p:nvPr/>
        </p:nvGrpSpPr>
        <p:grpSpPr>
          <a:xfrm rot="10800000" flipH="1">
            <a:off x="16346885" y="6579728"/>
            <a:ext cx="1200934" cy="654600"/>
            <a:chOff x="1945415" y="1740893"/>
            <a:chExt cx="600467" cy="327300"/>
          </a:xfrm>
        </p:grpSpPr>
        <p:sp>
          <p:nvSpPr>
            <p:cNvPr id="609" name="Google Shape;609;p11"/>
            <p:cNvSpPr/>
            <p:nvPr/>
          </p:nvSpPr>
          <p:spPr>
            <a:xfrm rot="10800000" flipH="1">
              <a:off x="1945415" y="1740893"/>
              <a:ext cx="336000" cy="3273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610" name="Google Shape;610;p11"/>
            <p:cNvSpPr/>
            <p:nvPr/>
          </p:nvSpPr>
          <p:spPr>
            <a:xfrm rot="10800000" flipH="1">
              <a:off x="2298982" y="1784393"/>
              <a:ext cx="246900" cy="240300"/>
            </a:xfrm>
            <a:prstGeom prst="star4">
              <a:avLst>
                <a:gd name="adj" fmla="val 12500"/>
              </a:avLst>
            </a:pr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286871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1"/>
        <p:cNvGrpSpPr/>
        <p:nvPr/>
      </p:nvGrpSpPr>
      <p:grpSpPr>
        <a:xfrm>
          <a:off x="0" y="0"/>
          <a:ext cx="0" cy="0"/>
          <a:chOff x="0" y="0"/>
          <a:chExt cx="0" cy="0"/>
        </a:xfrm>
      </p:grpSpPr>
    </p:spTree>
    <p:extLst>
      <p:ext uri="{BB962C8B-B14F-4D97-AF65-F5344CB8AC3E}">
        <p14:creationId xmlns:p14="http://schemas.microsoft.com/office/powerpoint/2010/main" val="100957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grpSp>
        <p:nvGrpSpPr>
          <p:cNvPr id="898" name="Google Shape;898;p16"/>
          <p:cNvGrpSpPr/>
          <p:nvPr/>
        </p:nvGrpSpPr>
        <p:grpSpPr>
          <a:xfrm>
            <a:off x="-70549" y="-63670"/>
            <a:ext cx="18429098" cy="10414340"/>
            <a:chOff x="-35275" y="-31835"/>
            <a:chExt cx="9214549" cy="5207170"/>
          </a:xfrm>
        </p:grpSpPr>
        <p:grpSp>
          <p:nvGrpSpPr>
            <p:cNvPr id="899" name="Google Shape;899;p16"/>
            <p:cNvGrpSpPr/>
            <p:nvPr/>
          </p:nvGrpSpPr>
          <p:grpSpPr>
            <a:xfrm>
              <a:off x="-35275" y="-31835"/>
              <a:ext cx="4607271" cy="2603603"/>
              <a:chOff x="987999" y="461925"/>
              <a:chExt cx="1514404" cy="1507151"/>
            </a:xfrm>
          </p:grpSpPr>
          <p:grpSp>
            <p:nvGrpSpPr>
              <p:cNvPr id="900" name="Google Shape;900;p16"/>
              <p:cNvGrpSpPr/>
              <p:nvPr/>
            </p:nvGrpSpPr>
            <p:grpSpPr>
              <a:xfrm>
                <a:off x="987999" y="461925"/>
                <a:ext cx="1514401" cy="1506302"/>
                <a:chOff x="987999" y="461925"/>
                <a:chExt cx="1514401" cy="1506302"/>
              </a:xfrm>
            </p:grpSpPr>
            <p:cxnSp>
              <p:nvCxnSpPr>
                <p:cNvPr id="901" name="Google Shape;90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2" name="Google Shape;90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3" name="Google Shape;90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4" name="Google Shape;90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6" name="Google Shape;90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7" name="Google Shape;90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8" name="Google Shape;90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09" name="Google Shape;90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10" name="Google Shape;910;p16"/>
              <p:cNvGrpSpPr/>
              <p:nvPr/>
            </p:nvGrpSpPr>
            <p:grpSpPr>
              <a:xfrm>
                <a:off x="987999" y="461927"/>
                <a:ext cx="1514404" cy="1507149"/>
                <a:chOff x="987999" y="461927"/>
                <a:chExt cx="1514404" cy="1507149"/>
              </a:xfrm>
            </p:grpSpPr>
            <p:cxnSp>
              <p:nvCxnSpPr>
                <p:cNvPr id="911" name="Google Shape;91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2" name="Google Shape;91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3" name="Google Shape;91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4" name="Google Shape;91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5" name="Google Shape;91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6" name="Google Shape;91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7" name="Google Shape;91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18" name="Google Shape;91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19" name="Google Shape;919;p16"/>
            <p:cNvGrpSpPr/>
            <p:nvPr/>
          </p:nvGrpSpPr>
          <p:grpSpPr>
            <a:xfrm>
              <a:off x="4572003" y="-31835"/>
              <a:ext cx="4607271" cy="2603603"/>
              <a:chOff x="987999" y="461925"/>
              <a:chExt cx="1514404" cy="1507151"/>
            </a:xfrm>
          </p:grpSpPr>
          <p:grpSp>
            <p:nvGrpSpPr>
              <p:cNvPr id="920" name="Google Shape;920;p16"/>
              <p:cNvGrpSpPr/>
              <p:nvPr/>
            </p:nvGrpSpPr>
            <p:grpSpPr>
              <a:xfrm>
                <a:off x="987999" y="461925"/>
                <a:ext cx="1514401" cy="1506302"/>
                <a:chOff x="987999" y="461925"/>
                <a:chExt cx="1514401" cy="1506302"/>
              </a:xfrm>
            </p:grpSpPr>
            <p:cxnSp>
              <p:nvCxnSpPr>
                <p:cNvPr id="921" name="Google Shape;92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2" name="Google Shape;92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3" name="Google Shape;92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4" name="Google Shape;92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5" name="Google Shape;92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6" name="Google Shape;92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7" name="Google Shape;92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8" name="Google Shape;92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29" name="Google Shape;92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30" name="Google Shape;930;p16"/>
              <p:cNvGrpSpPr/>
              <p:nvPr/>
            </p:nvGrpSpPr>
            <p:grpSpPr>
              <a:xfrm>
                <a:off x="987999" y="461927"/>
                <a:ext cx="1514404" cy="1507149"/>
                <a:chOff x="987999" y="461927"/>
                <a:chExt cx="1514404" cy="1507149"/>
              </a:xfrm>
            </p:grpSpPr>
            <p:cxnSp>
              <p:nvCxnSpPr>
                <p:cNvPr id="931" name="Google Shape;93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2" name="Google Shape;93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3" name="Google Shape;93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4" name="Google Shape;93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5" name="Google Shape;93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6" name="Google Shape;93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7" name="Google Shape;93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38" name="Google Shape;93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39" name="Google Shape;939;p16"/>
            <p:cNvGrpSpPr/>
            <p:nvPr/>
          </p:nvGrpSpPr>
          <p:grpSpPr>
            <a:xfrm>
              <a:off x="-35275" y="2571732"/>
              <a:ext cx="4607271" cy="2603603"/>
              <a:chOff x="987999" y="461925"/>
              <a:chExt cx="1514404" cy="1507151"/>
            </a:xfrm>
          </p:grpSpPr>
          <p:grpSp>
            <p:nvGrpSpPr>
              <p:cNvPr id="940" name="Google Shape;940;p16"/>
              <p:cNvGrpSpPr/>
              <p:nvPr/>
            </p:nvGrpSpPr>
            <p:grpSpPr>
              <a:xfrm>
                <a:off x="987999" y="461925"/>
                <a:ext cx="1514401" cy="1506302"/>
                <a:chOff x="987999" y="461925"/>
                <a:chExt cx="1514401" cy="1506302"/>
              </a:xfrm>
            </p:grpSpPr>
            <p:cxnSp>
              <p:nvCxnSpPr>
                <p:cNvPr id="941" name="Google Shape;94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2" name="Google Shape;94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3" name="Google Shape;94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4" name="Google Shape;94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5" name="Google Shape;94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6" name="Google Shape;94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7" name="Google Shape;94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8" name="Google Shape;94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49" name="Google Shape;94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50" name="Google Shape;950;p16"/>
              <p:cNvGrpSpPr/>
              <p:nvPr/>
            </p:nvGrpSpPr>
            <p:grpSpPr>
              <a:xfrm>
                <a:off x="987999" y="461927"/>
                <a:ext cx="1514404" cy="1507149"/>
                <a:chOff x="987999" y="461927"/>
                <a:chExt cx="1514404" cy="1507149"/>
              </a:xfrm>
            </p:grpSpPr>
            <p:cxnSp>
              <p:nvCxnSpPr>
                <p:cNvPr id="951" name="Google Shape;95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2" name="Google Shape;95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3" name="Google Shape;95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4" name="Google Shape;95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5" name="Google Shape;95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6" name="Google Shape;95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7" name="Google Shape;95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58" name="Google Shape;95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959" name="Google Shape;959;p16"/>
            <p:cNvGrpSpPr/>
            <p:nvPr/>
          </p:nvGrpSpPr>
          <p:grpSpPr>
            <a:xfrm>
              <a:off x="4572003" y="2571732"/>
              <a:ext cx="4607271" cy="2603603"/>
              <a:chOff x="987999" y="461925"/>
              <a:chExt cx="1514404" cy="1507151"/>
            </a:xfrm>
          </p:grpSpPr>
          <p:grpSp>
            <p:nvGrpSpPr>
              <p:cNvPr id="960" name="Google Shape;960;p16"/>
              <p:cNvGrpSpPr/>
              <p:nvPr/>
            </p:nvGrpSpPr>
            <p:grpSpPr>
              <a:xfrm>
                <a:off x="987999" y="461925"/>
                <a:ext cx="1514401" cy="1506302"/>
                <a:chOff x="987999" y="461925"/>
                <a:chExt cx="1514401" cy="1506302"/>
              </a:xfrm>
            </p:grpSpPr>
            <p:cxnSp>
              <p:nvCxnSpPr>
                <p:cNvPr id="961" name="Google Shape;961;p16"/>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2" name="Google Shape;962;p16"/>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3" name="Google Shape;963;p16"/>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4" name="Google Shape;964;p16"/>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16"/>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6" name="Google Shape;966;p16"/>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7" name="Google Shape;967;p16"/>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8" name="Google Shape;968;p16"/>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969" name="Google Shape;969;p16"/>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970" name="Google Shape;970;p16"/>
              <p:cNvGrpSpPr/>
              <p:nvPr/>
            </p:nvGrpSpPr>
            <p:grpSpPr>
              <a:xfrm>
                <a:off x="987999" y="461927"/>
                <a:ext cx="1514404" cy="1507149"/>
                <a:chOff x="987999" y="461927"/>
                <a:chExt cx="1514404" cy="1507149"/>
              </a:xfrm>
            </p:grpSpPr>
            <p:cxnSp>
              <p:nvCxnSpPr>
                <p:cNvPr id="971" name="Google Shape;971;p16"/>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2" name="Google Shape;972;p16"/>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3" name="Google Shape;973;p16"/>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4" name="Google Shape;974;p16"/>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5" name="Google Shape;975;p16"/>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6" name="Google Shape;976;p16"/>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7" name="Google Shape;977;p16"/>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978" name="Google Shape;978;p16"/>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979" name="Google Shape;979;p16"/>
          <p:cNvSpPr txBox="1">
            <a:spLocks noGrp="1"/>
          </p:cNvSpPr>
          <p:nvPr>
            <p:ph type="subTitle" idx="1"/>
          </p:nvPr>
        </p:nvSpPr>
        <p:spPr>
          <a:xfrm>
            <a:off x="142645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1426428" y="3755902"/>
            <a:ext cx="7498200" cy="199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5394900" y="6079956"/>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5394900" y="6756046"/>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9363370" y="3086954"/>
            <a:ext cx="7498200" cy="8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4000">
                <a:latin typeface="Merriweather"/>
                <a:ea typeface="Merriweather"/>
                <a:cs typeface="Merriweather"/>
                <a:sym typeface="Merriweather"/>
              </a:defRPr>
            </a:lvl1pPr>
            <a:lvl2pPr lvl="1" rtl="0">
              <a:spcBef>
                <a:spcPts val="0"/>
              </a:spcBef>
              <a:spcAft>
                <a:spcPts val="0"/>
              </a:spcAft>
              <a:buSzPts val="2000"/>
              <a:buFont typeface="Merriweather"/>
              <a:buNone/>
              <a:defRPr sz="4000" b="1">
                <a:latin typeface="Merriweather"/>
                <a:ea typeface="Merriweather"/>
                <a:cs typeface="Merriweather"/>
                <a:sym typeface="Merriweather"/>
              </a:defRPr>
            </a:lvl2pPr>
            <a:lvl3pPr lvl="2" rtl="0">
              <a:spcBef>
                <a:spcPts val="0"/>
              </a:spcBef>
              <a:spcAft>
                <a:spcPts val="0"/>
              </a:spcAft>
              <a:buSzPts val="2000"/>
              <a:buFont typeface="Merriweather"/>
              <a:buNone/>
              <a:defRPr sz="4000" b="1">
                <a:latin typeface="Merriweather"/>
                <a:ea typeface="Merriweather"/>
                <a:cs typeface="Merriweather"/>
                <a:sym typeface="Merriweather"/>
              </a:defRPr>
            </a:lvl3pPr>
            <a:lvl4pPr lvl="3" rtl="0">
              <a:spcBef>
                <a:spcPts val="0"/>
              </a:spcBef>
              <a:spcAft>
                <a:spcPts val="0"/>
              </a:spcAft>
              <a:buSzPts val="2000"/>
              <a:buFont typeface="Merriweather"/>
              <a:buNone/>
              <a:defRPr sz="4000" b="1">
                <a:latin typeface="Merriweather"/>
                <a:ea typeface="Merriweather"/>
                <a:cs typeface="Merriweather"/>
                <a:sym typeface="Merriweather"/>
              </a:defRPr>
            </a:lvl4pPr>
            <a:lvl5pPr lvl="4" rtl="0">
              <a:spcBef>
                <a:spcPts val="0"/>
              </a:spcBef>
              <a:spcAft>
                <a:spcPts val="0"/>
              </a:spcAft>
              <a:buSzPts val="2000"/>
              <a:buFont typeface="Merriweather"/>
              <a:buNone/>
              <a:defRPr sz="4000" b="1">
                <a:latin typeface="Merriweather"/>
                <a:ea typeface="Merriweather"/>
                <a:cs typeface="Merriweather"/>
                <a:sym typeface="Merriweather"/>
              </a:defRPr>
            </a:lvl5pPr>
            <a:lvl6pPr lvl="5" rtl="0">
              <a:spcBef>
                <a:spcPts val="0"/>
              </a:spcBef>
              <a:spcAft>
                <a:spcPts val="0"/>
              </a:spcAft>
              <a:buSzPts val="2000"/>
              <a:buFont typeface="Merriweather"/>
              <a:buNone/>
              <a:defRPr sz="4000" b="1">
                <a:latin typeface="Merriweather"/>
                <a:ea typeface="Merriweather"/>
                <a:cs typeface="Merriweather"/>
                <a:sym typeface="Merriweather"/>
              </a:defRPr>
            </a:lvl6pPr>
            <a:lvl7pPr lvl="6" rtl="0">
              <a:spcBef>
                <a:spcPts val="0"/>
              </a:spcBef>
              <a:spcAft>
                <a:spcPts val="0"/>
              </a:spcAft>
              <a:buSzPts val="2000"/>
              <a:buFont typeface="Merriweather"/>
              <a:buNone/>
              <a:defRPr sz="4000" b="1">
                <a:latin typeface="Merriweather"/>
                <a:ea typeface="Merriweather"/>
                <a:cs typeface="Merriweather"/>
                <a:sym typeface="Merriweather"/>
              </a:defRPr>
            </a:lvl7pPr>
            <a:lvl8pPr lvl="7" rtl="0">
              <a:spcBef>
                <a:spcPts val="0"/>
              </a:spcBef>
              <a:spcAft>
                <a:spcPts val="0"/>
              </a:spcAft>
              <a:buSzPts val="2000"/>
              <a:buFont typeface="Merriweather"/>
              <a:buNone/>
              <a:defRPr sz="4000" b="1">
                <a:latin typeface="Merriweather"/>
                <a:ea typeface="Merriweather"/>
                <a:cs typeface="Merriweather"/>
                <a:sym typeface="Merriweather"/>
              </a:defRPr>
            </a:lvl8pPr>
            <a:lvl9pPr lvl="8" rtl="0">
              <a:spcBef>
                <a:spcPts val="0"/>
              </a:spcBef>
              <a:spcAft>
                <a:spcPts val="0"/>
              </a:spcAft>
              <a:buSzPts val="2000"/>
              <a:buFont typeface="Merriweather"/>
              <a:buNone/>
              <a:defRPr sz="4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9363372" y="3757402"/>
            <a:ext cx="7498200" cy="199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1078992" y="685086"/>
            <a:ext cx="16129800" cy="1481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5600">
                <a:solidFill>
                  <a:schemeClr val="dk1"/>
                </a:solidFill>
              </a:defRPr>
            </a:lvl1pPr>
            <a:lvl2pPr lvl="1"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5600">
                <a:solidFill>
                  <a:schemeClr val="dk1"/>
                </a:solidFill>
                <a:latin typeface="Merriweather Black"/>
                <a:ea typeface="Merriweather Black"/>
                <a:cs typeface="Merriweather Black"/>
                <a:sym typeface="Merriweather Black"/>
              </a:defRPr>
            </a:lvl9pPr>
          </a:lstStyle>
          <a:p>
            <a:endParaRPr/>
          </a:p>
        </p:txBody>
      </p:sp>
      <p:sp>
        <p:nvSpPr>
          <p:cNvPr id="986" name="Google Shape;986;p16"/>
          <p:cNvSpPr/>
          <p:nvPr/>
        </p:nvSpPr>
        <p:spPr>
          <a:xfrm>
            <a:off x="9958788" y="92673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8148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49"/>
        <p:cNvGrpSpPr/>
        <p:nvPr/>
      </p:nvGrpSpPr>
      <p:grpSpPr>
        <a:xfrm>
          <a:off x="0" y="0"/>
          <a:ext cx="0" cy="0"/>
          <a:chOff x="0" y="0"/>
          <a:chExt cx="0" cy="0"/>
        </a:xfrm>
      </p:grpSpPr>
      <p:grpSp>
        <p:nvGrpSpPr>
          <p:cNvPr id="1350" name="Google Shape;1350;p21"/>
          <p:cNvGrpSpPr/>
          <p:nvPr/>
        </p:nvGrpSpPr>
        <p:grpSpPr>
          <a:xfrm>
            <a:off x="-70549" y="-63670"/>
            <a:ext cx="18429098" cy="10414340"/>
            <a:chOff x="-35275" y="-31835"/>
            <a:chExt cx="9214549" cy="5207170"/>
          </a:xfrm>
        </p:grpSpPr>
        <p:grpSp>
          <p:nvGrpSpPr>
            <p:cNvPr id="1351" name="Google Shape;1351;p21"/>
            <p:cNvGrpSpPr/>
            <p:nvPr/>
          </p:nvGrpSpPr>
          <p:grpSpPr>
            <a:xfrm>
              <a:off x="-35275" y="-31835"/>
              <a:ext cx="4607271" cy="2603603"/>
              <a:chOff x="987999" y="461925"/>
              <a:chExt cx="1514404" cy="1507151"/>
            </a:xfrm>
          </p:grpSpPr>
          <p:grpSp>
            <p:nvGrpSpPr>
              <p:cNvPr id="1352" name="Google Shape;1352;p21"/>
              <p:cNvGrpSpPr/>
              <p:nvPr/>
            </p:nvGrpSpPr>
            <p:grpSpPr>
              <a:xfrm>
                <a:off x="987999" y="461925"/>
                <a:ext cx="1514401" cy="1506302"/>
                <a:chOff x="987999" y="461925"/>
                <a:chExt cx="1514401" cy="1506302"/>
              </a:xfrm>
            </p:grpSpPr>
            <p:cxnSp>
              <p:nvCxnSpPr>
                <p:cNvPr id="1353" name="Google Shape;135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4" name="Google Shape;135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5" name="Google Shape;135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6" name="Google Shape;135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7" name="Google Shape;135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8" name="Google Shape;135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59" name="Google Shape;135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0" name="Google Shape;136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61" name="Google Shape;136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62" name="Google Shape;1362;p21"/>
              <p:cNvGrpSpPr/>
              <p:nvPr/>
            </p:nvGrpSpPr>
            <p:grpSpPr>
              <a:xfrm>
                <a:off x="987999" y="461927"/>
                <a:ext cx="1514404" cy="1507149"/>
                <a:chOff x="987999" y="461927"/>
                <a:chExt cx="1514404" cy="1507149"/>
              </a:xfrm>
            </p:grpSpPr>
            <p:cxnSp>
              <p:nvCxnSpPr>
                <p:cNvPr id="1363" name="Google Shape;136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4" name="Google Shape;136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5" name="Google Shape;136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6" name="Google Shape;136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7" name="Google Shape;136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8" name="Google Shape;136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69" name="Google Shape;136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70" name="Google Shape;137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71" name="Google Shape;1371;p21"/>
            <p:cNvGrpSpPr/>
            <p:nvPr/>
          </p:nvGrpSpPr>
          <p:grpSpPr>
            <a:xfrm>
              <a:off x="4572003" y="-31835"/>
              <a:ext cx="4607271" cy="2603603"/>
              <a:chOff x="987999" y="461925"/>
              <a:chExt cx="1514404" cy="1507151"/>
            </a:xfrm>
          </p:grpSpPr>
          <p:grpSp>
            <p:nvGrpSpPr>
              <p:cNvPr id="1372" name="Google Shape;1372;p21"/>
              <p:cNvGrpSpPr/>
              <p:nvPr/>
            </p:nvGrpSpPr>
            <p:grpSpPr>
              <a:xfrm>
                <a:off x="987999" y="461925"/>
                <a:ext cx="1514401" cy="1506302"/>
                <a:chOff x="987999" y="461925"/>
                <a:chExt cx="1514401" cy="1506302"/>
              </a:xfrm>
            </p:grpSpPr>
            <p:cxnSp>
              <p:nvCxnSpPr>
                <p:cNvPr id="1373" name="Google Shape;137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4" name="Google Shape;137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5" name="Google Shape;137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6" name="Google Shape;137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7" name="Google Shape;137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8" name="Google Shape;137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79" name="Google Shape;137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0" name="Google Shape;138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81" name="Google Shape;138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382" name="Google Shape;1382;p21"/>
              <p:cNvGrpSpPr/>
              <p:nvPr/>
            </p:nvGrpSpPr>
            <p:grpSpPr>
              <a:xfrm>
                <a:off x="987999" y="461927"/>
                <a:ext cx="1514404" cy="1507149"/>
                <a:chOff x="987999" y="461927"/>
                <a:chExt cx="1514404" cy="1507149"/>
              </a:xfrm>
            </p:grpSpPr>
            <p:cxnSp>
              <p:nvCxnSpPr>
                <p:cNvPr id="1383" name="Google Shape;138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4" name="Google Shape;138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5" name="Google Shape;138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6" name="Google Shape;138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7" name="Google Shape;138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8" name="Google Shape;138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89" name="Google Shape;138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390" name="Google Shape;139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391" name="Google Shape;1391;p21"/>
            <p:cNvGrpSpPr/>
            <p:nvPr/>
          </p:nvGrpSpPr>
          <p:grpSpPr>
            <a:xfrm>
              <a:off x="-35275" y="2571732"/>
              <a:ext cx="4607271" cy="2603603"/>
              <a:chOff x="987999" y="461925"/>
              <a:chExt cx="1514404" cy="1507151"/>
            </a:xfrm>
          </p:grpSpPr>
          <p:grpSp>
            <p:nvGrpSpPr>
              <p:cNvPr id="1392" name="Google Shape;1392;p21"/>
              <p:cNvGrpSpPr/>
              <p:nvPr/>
            </p:nvGrpSpPr>
            <p:grpSpPr>
              <a:xfrm>
                <a:off x="987999" y="461925"/>
                <a:ext cx="1514401" cy="1506302"/>
                <a:chOff x="987999" y="461925"/>
                <a:chExt cx="1514401" cy="1506302"/>
              </a:xfrm>
            </p:grpSpPr>
            <p:cxnSp>
              <p:nvCxnSpPr>
                <p:cNvPr id="1393" name="Google Shape;139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4" name="Google Shape;139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5" name="Google Shape;139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6" name="Google Shape;139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7" name="Google Shape;139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8" name="Google Shape;139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399" name="Google Shape;139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0" name="Google Shape;140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01" name="Google Shape;140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02" name="Google Shape;1402;p21"/>
              <p:cNvGrpSpPr/>
              <p:nvPr/>
            </p:nvGrpSpPr>
            <p:grpSpPr>
              <a:xfrm>
                <a:off x="987999" y="461927"/>
                <a:ext cx="1514404" cy="1507149"/>
                <a:chOff x="987999" y="461927"/>
                <a:chExt cx="1514404" cy="1507149"/>
              </a:xfrm>
            </p:grpSpPr>
            <p:cxnSp>
              <p:nvCxnSpPr>
                <p:cNvPr id="1403" name="Google Shape;140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4" name="Google Shape;140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5" name="Google Shape;140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6" name="Google Shape;140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7" name="Google Shape;140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8" name="Google Shape;140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09" name="Google Shape;140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10" name="Google Shape;141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411" name="Google Shape;1411;p21"/>
            <p:cNvGrpSpPr/>
            <p:nvPr/>
          </p:nvGrpSpPr>
          <p:grpSpPr>
            <a:xfrm>
              <a:off x="4572003" y="2571732"/>
              <a:ext cx="4607271" cy="2603603"/>
              <a:chOff x="987999" y="461925"/>
              <a:chExt cx="1514404" cy="1507151"/>
            </a:xfrm>
          </p:grpSpPr>
          <p:grpSp>
            <p:nvGrpSpPr>
              <p:cNvPr id="1412" name="Google Shape;1412;p21"/>
              <p:cNvGrpSpPr/>
              <p:nvPr/>
            </p:nvGrpSpPr>
            <p:grpSpPr>
              <a:xfrm>
                <a:off x="987999" y="461925"/>
                <a:ext cx="1514401" cy="1506302"/>
                <a:chOff x="987999" y="461925"/>
                <a:chExt cx="1514401" cy="1506302"/>
              </a:xfrm>
            </p:grpSpPr>
            <p:cxnSp>
              <p:nvCxnSpPr>
                <p:cNvPr id="1413" name="Google Shape;1413;p21"/>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4" name="Google Shape;1414;p21"/>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5" name="Google Shape;1415;p21"/>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6" name="Google Shape;1416;p21"/>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7" name="Google Shape;1417;p21"/>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8" name="Google Shape;1418;p21"/>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19" name="Google Shape;1419;p21"/>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0" name="Google Shape;1420;p21"/>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421" name="Google Shape;1421;p21"/>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422" name="Google Shape;1422;p21"/>
              <p:cNvGrpSpPr/>
              <p:nvPr/>
            </p:nvGrpSpPr>
            <p:grpSpPr>
              <a:xfrm>
                <a:off x="987999" y="461927"/>
                <a:ext cx="1514404" cy="1507149"/>
                <a:chOff x="987999" y="461927"/>
                <a:chExt cx="1514404" cy="1507149"/>
              </a:xfrm>
            </p:grpSpPr>
            <p:cxnSp>
              <p:nvCxnSpPr>
                <p:cNvPr id="1423" name="Google Shape;1423;p21"/>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4" name="Google Shape;1424;p21"/>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5" name="Google Shape;1425;p21"/>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6" name="Google Shape;1426;p21"/>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7" name="Google Shape;1427;p21"/>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8" name="Google Shape;1428;p21"/>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29" name="Google Shape;1429;p21"/>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430" name="Google Shape;1430;p21"/>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sp>
        <p:nvSpPr>
          <p:cNvPr id="1431" name="Google Shape;1431;p21"/>
          <p:cNvSpPr txBox="1">
            <a:spLocks noGrp="1"/>
          </p:cNvSpPr>
          <p:nvPr>
            <p:ph type="title"/>
          </p:nvPr>
        </p:nvSpPr>
        <p:spPr>
          <a:xfrm>
            <a:off x="1287000" y="3321800"/>
            <a:ext cx="7509600" cy="2013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atin typeface="Spectral"/>
                <a:ea typeface="Spectral"/>
                <a:cs typeface="Spectral"/>
                <a:sym typeface="Spectral"/>
              </a:defRPr>
            </a:lvl2pPr>
            <a:lvl3pPr lvl="2" rtl="0">
              <a:spcBef>
                <a:spcPts val="0"/>
              </a:spcBef>
              <a:spcAft>
                <a:spcPts val="0"/>
              </a:spcAft>
              <a:buSzPts val="2800"/>
              <a:buNone/>
              <a:defRPr>
                <a:latin typeface="Spectral"/>
                <a:ea typeface="Spectral"/>
                <a:cs typeface="Spectral"/>
                <a:sym typeface="Spectral"/>
              </a:defRPr>
            </a:lvl3pPr>
            <a:lvl4pPr lvl="3" rtl="0">
              <a:spcBef>
                <a:spcPts val="0"/>
              </a:spcBef>
              <a:spcAft>
                <a:spcPts val="0"/>
              </a:spcAft>
              <a:buSzPts val="2800"/>
              <a:buNone/>
              <a:defRPr>
                <a:latin typeface="Spectral"/>
                <a:ea typeface="Spectral"/>
                <a:cs typeface="Spectral"/>
                <a:sym typeface="Spectral"/>
              </a:defRPr>
            </a:lvl4pPr>
            <a:lvl5pPr lvl="4" rtl="0">
              <a:spcBef>
                <a:spcPts val="0"/>
              </a:spcBef>
              <a:spcAft>
                <a:spcPts val="0"/>
              </a:spcAft>
              <a:buSzPts val="2800"/>
              <a:buNone/>
              <a:defRPr>
                <a:latin typeface="Spectral"/>
                <a:ea typeface="Spectral"/>
                <a:cs typeface="Spectral"/>
                <a:sym typeface="Spectral"/>
              </a:defRPr>
            </a:lvl5pPr>
            <a:lvl6pPr lvl="5" rtl="0">
              <a:spcBef>
                <a:spcPts val="0"/>
              </a:spcBef>
              <a:spcAft>
                <a:spcPts val="0"/>
              </a:spcAft>
              <a:buSzPts val="2800"/>
              <a:buNone/>
              <a:defRPr>
                <a:latin typeface="Spectral"/>
                <a:ea typeface="Spectral"/>
                <a:cs typeface="Spectral"/>
                <a:sym typeface="Spectral"/>
              </a:defRPr>
            </a:lvl6pPr>
            <a:lvl7pPr lvl="6" rtl="0">
              <a:spcBef>
                <a:spcPts val="0"/>
              </a:spcBef>
              <a:spcAft>
                <a:spcPts val="0"/>
              </a:spcAft>
              <a:buSzPts val="2800"/>
              <a:buNone/>
              <a:defRPr>
                <a:latin typeface="Spectral"/>
                <a:ea typeface="Spectral"/>
                <a:cs typeface="Spectral"/>
                <a:sym typeface="Spectral"/>
              </a:defRPr>
            </a:lvl7pPr>
            <a:lvl8pPr lvl="7" rtl="0">
              <a:spcBef>
                <a:spcPts val="0"/>
              </a:spcBef>
              <a:spcAft>
                <a:spcPts val="0"/>
              </a:spcAft>
              <a:buSzPts val="2800"/>
              <a:buNone/>
              <a:defRPr>
                <a:latin typeface="Spectral"/>
                <a:ea typeface="Spectral"/>
                <a:cs typeface="Spectral"/>
                <a:sym typeface="Spectral"/>
              </a:defRPr>
            </a:lvl8pPr>
            <a:lvl9pPr lvl="8" rtl="0">
              <a:spcBef>
                <a:spcPts val="0"/>
              </a:spcBef>
              <a:spcAft>
                <a:spcPts val="0"/>
              </a:spcAft>
              <a:buSzPts val="2800"/>
              <a:buNone/>
              <a:defRPr>
                <a:latin typeface="Spectral"/>
                <a:ea typeface="Spectral"/>
                <a:cs typeface="Spectral"/>
                <a:sym typeface="Spectral"/>
              </a:defRPr>
            </a:lvl9pPr>
          </a:lstStyle>
          <a:p>
            <a:endParaRPr/>
          </a:p>
        </p:txBody>
      </p:sp>
      <p:sp>
        <p:nvSpPr>
          <p:cNvPr id="1432" name="Google Shape;1432;p21"/>
          <p:cNvSpPr txBox="1">
            <a:spLocks noGrp="1"/>
          </p:cNvSpPr>
          <p:nvPr>
            <p:ph type="subTitle" idx="1"/>
          </p:nvPr>
        </p:nvSpPr>
        <p:spPr>
          <a:xfrm>
            <a:off x="1287000" y="5321800"/>
            <a:ext cx="7509600" cy="164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33" name="Google Shape;1433;p21"/>
          <p:cNvGrpSpPr/>
          <p:nvPr/>
        </p:nvGrpSpPr>
        <p:grpSpPr>
          <a:xfrm flipH="1">
            <a:off x="1065928" y="654611"/>
            <a:ext cx="1469496" cy="1904138"/>
            <a:chOff x="7465916" y="720492"/>
            <a:chExt cx="1139144" cy="1477450"/>
          </a:xfrm>
        </p:grpSpPr>
        <p:sp>
          <p:nvSpPr>
            <p:cNvPr id="1434" name="Google Shape;1434;p21"/>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5" name="Google Shape;1435;p21"/>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6" name="Google Shape;1436;p21"/>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7" name="Google Shape;1437;p21"/>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8" name="Google Shape;1438;p21"/>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1439" name="Google Shape;1439;p21"/>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40" name="Google Shape;1440;p21"/>
          <p:cNvSpPr/>
          <p:nvPr/>
        </p:nvSpPr>
        <p:spPr>
          <a:xfrm>
            <a:off x="3097010" y="437244"/>
            <a:ext cx="548400" cy="534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09007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957"/>
        <p:cNvGrpSpPr/>
        <p:nvPr/>
      </p:nvGrpSpPr>
      <p:grpSpPr>
        <a:xfrm>
          <a:off x="0" y="0"/>
          <a:ext cx="0" cy="0"/>
          <a:chOff x="0" y="0"/>
          <a:chExt cx="0" cy="0"/>
        </a:xfrm>
      </p:grpSpPr>
      <p:grpSp>
        <p:nvGrpSpPr>
          <p:cNvPr id="1958" name="Google Shape;1958;p28"/>
          <p:cNvGrpSpPr/>
          <p:nvPr/>
        </p:nvGrpSpPr>
        <p:grpSpPr>
          <a:xfrm>
            <a:off x="-70549" y="-63670"/>
            <a:ext cx="18429098" cy="10414340"/>
            <a:chOff x="-35275" y="-31835"/>
            <a:chExt cx="9214549" cy="5207170"/>
          </a:xfrm>
        </p:grpSpPr>
        <p:grpSp>
          <p:nvGrpSpPr>
            <p:cNvPr id="1959" name="Google Shape;1959;p28"/>
            <p:cNvGrpSpPr/>
            <p:nvPr/>
          </p:nvGrpSpPr>
          <p:grpSpPr>
            <a:xfrm>
              <a:off x="-35275" y="-31835"/>
              <a:ext cx="4607271" cy="2603603"/>
              <a:chOff x="987999" y="461925"/>
              <a:chExt cx="1514404" cy="1507151"/>
            </a:xfrm>
          </p:grpSpPr>
          <p:grpSp>
            <p:nvGrpSpPr>
              <p:cNvPr id="1960" name="Google Shape;1960;p28"/>
              <p:cNvGrpSpPr/>
              <p:nvPr/>
            </p:nvGrpSpPr>
            <p:grpSpPr>
              <a:xfrm>
                <a:off x="987999" y="461925"/>
                <a:ext cx="1514401" cy="1506302"/>
                <a:chOff x="987999" y="461925"/>
                <a:chExt cx="1514401" cy="1506302"/>
              </a:xfrm>
            </p:grpSpPr>
            <p:cxnSp>
              <p:nvCxnSpPr>
                <p:cNvPr id="1961" name="Google Shape;196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2" name="Google Shape;196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3" name="Google Shape;196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4" name="Google Shape;196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5" name="Google Shape;196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6" name="Google Shape;196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7" name="Google Shape;196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8" name="Google Shape;196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69" name="Google Shape;196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70" name="Google Shape;1970;p28"/>
              <p:cNvGrpSpPr/>
              <p:nvPr/>
            </p:nvGrpSpPr>
            <p:grpSpPr>
              <a:xfrm>
                <a:off x="987999" y="461927"/>
                <a:ext cx="1514404" cy="1507149"/>
                <a:chOff x="987999" y="461927"/>
                <a:chExt cx="1514404" cy="1507149"/>
              </a:xfrm>
            </p:grpSpPr>
            <p:cxnSp>
              <p:nvCxnSpPr>
                <p:cNvPr id="1971" name="Google Shape;197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2" name="Google Shape;197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3" name="Google Shape;197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4" name="Google Shape;197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5" name="Google Shape;197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6" name="Google Shape;197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7" name="Google Shape;197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78" name="Google Shape;197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79" name="Google Shape;1979;p28"/>
            <p:cNvGrpSpPr/>
            <p:nvPr/>
          </p:nvGrpSpPr>
          <p:grpSpPr>
            <a:xfrm>
              <a:off x="4572003" y="-31835"/>
              <a:ext cx="4607271" cy="2603603"/>
              <a:chOff x="987999" y="461925"/>
              <a:chExt cx="1514404" cy="1507151"/>
            </a:xfrm>
          </p:grpSpPr>
          <p:grpSp>
            <p:nvGrpSpPr>
              <p:cNvPr id="1980" name="Google Shape;1980;p28"/>
              <p:cNvGrpSpPr/>
              <p:nvPr/>
            </p:nvGrpSpPr>
            <p:grpSpPr>
              <a:xfrm>
                <a:off x="987999" y="461925"/>
                <a:ext cx="1514401" cy="1506302"/>
                <a:chOff x="987999" y="461925"/>
                <a:chExt cx="1514401" cy="1506302"/>
              </a:xfrm>
            </p:grpSpPr>
            <p:cxnSp>
              <p:nvCxnSpPr>
                <p:cNvPr id="1981" name="Google Shape;198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2" name="Google Shape;198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3" name="Google Shape;198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4" name="Google Shape;198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5" name="Google Shape;198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6" name="Google Shape;198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7" name="Google Shape;198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8" name="Google Shape;198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1989" name="Google Shape;198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1990" name="Google Shape;1990;p28"/>
              <p:cNvGrpSpPr/>
              <p:nvPr/>
            </p:nvGrpSpPr>
            <p:grpSpPr>
              <a:xfrm>
                <a:off x="987999" y="461927"/>
                <a:ext cx="1514404" cy="1507149"/>
                <a:chOff x="987999" y="461927"/>
                <a:chExt cx="1514404" cy="1507149"/>
              </a:xfrm>
            </p:grpSpPr>
            <p:cxnSp>
              <p:nvCxnSpPr>
                <p:cNvPr id="1991" name="Google Shape;199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2" name="Google Shape;199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3" name="Google Shape;199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4" name="Google Shape;199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5" name="Google Shape;199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6" name="Google Shape;199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7" name="Google Shape;199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1998" name="Google Shape;199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1999" name="Google Shape;1999;p28"/>
            <p:cNvGrpSpPr/>
            <p:nvPr/>
          </p:nvGrpSpPr>
          <p:grpSpPr>
            <a:xfrm>
              <a:off x="-35275" y="2571732"/>
              <a:ext cx="4607271" cy="2603603"/>
              <a:chOff x="987999" y="461925"/>
              <a:chExt cx="1514404" cy="1507151"/>
            </a:xfrm>
          </p:grpSpPr>
          <p:grpSp>
            <p:nvGrpSpPr>
              <p:cNvPr id="2000" name="Google Shape;2000;p28"/>
              <p:cNvGrpSpPr/>
              <p:nvPr/>
            </p:nvGrpSpPr>
            <p:grpSpPr>
              <a:xfrm>
                <a:off x="987999" y="461925"/>
                <a:ext cx="1514401" cy="1506302"/>
                <a:chOff x="987999" y="461925"/>
                <a:chExt cx="1514401" cy="1506302"/>
              </a:xfrm>
            </p:grpSpPr>
            <p:cxnSp>
              <p:nvCxnSpPr>
                <p:cNvPr id="2001" name="Google Shape;200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2" name="Google Shape;200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3" name="Google Shape;200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4" name="Google Shape;200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5" name="Google Shape;200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6" name="Google Shape;200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7" name="Google Shape;200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8" name="Google Shape;200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09" name="Google Shape;200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10" name="Google Shape;2010;p28"/>
              <p:cNvGrpSpPr/>
              <p:nvPr/>
            </p:nvGrpSpPr>
            <p:grpSpPr>
              <a:xfrm>
                <a:off x="987999" y="461927"/>
                <a:ext cx="1514404" cy="1507149"/>
                <a:chOff x="987999" y="461927"/>
                <a:chExt cx="1514404" cy="1507149"/>
              </a:xfrm>
            </p:grpSpPr>
            <p:cxnSp>
              <p:nvCxnSpPr>
                <p:cNvPr id="2011" name="Google Shape;201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2" name="Google Shape;201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3" name="Google Shape;201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4" name="Google Shape;201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5" name="Google Shape;201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6" name="Google Shape;201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7" name="Google Shape;201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18" name="Google Shape;201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19" name="Google Shape;2019;p28"/>
            <p:cNvGrpSpPr/>
            <p:nvPr/>
          </p:nvGrpSpPr>
          <p:grpSpPr>
            <a:xfrm>
              <a:off x="4572003" y="2571732"/>
              <a:ext cx="4607271" cy="2603603"/>
              <a:chOff x="987999" y="461925"/>
              <a:chExt cx="1514404" cy="1507151"/>
            </a:xfrm>
          </p:grpSpPr>
          <p:grpSp>
            <p:nvGrpSpPr>
              <p:cNvPr id="2020" name="Google Shape;2020;p28"/>
              <p:cNvGrpSpPr/>
              <p:nvPr/>
            </p:nvGrpSpPr>
            <p:grpSpPr>
              <a:xfrm>
                <a:off x="987999" y="461925"/>
                <a:ext cx="1514401" cy="1506302"/>
                <a:chOff x="987999" y="461925"/>
                <a:chExt cx="1514401" cy="1506302"/>
              </a:xfrm>
            </p:grpSpPr>
            <p:cxnSp>
              <p:nvCxnSpPr>
                <p:cNvPr id="2021" name="Google Shape;2021;p28"/>
                <p:cNvCxnSpPr/>
                <p:nvPr/>
              </p:nvCxnSpPr>
              <p:spPr>
                <a:xfrm>
                  <a:off x="9879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2" name="Google Shape;2022;p28"/>
                <p:cNvCxnSpPr/>
                <p:nvPr/>
              </p:nvCxnSpPr>
              <p:spPr>
                <a:xfrm>
                  <a:off x="11772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3" name="Google Shape;2023;p28"/>
                <p:cNvCxnSpPr/>
                <p:nvPr/>
              </p:nvCxnSpPr>
              <p:spPr>
                <a:xfrm>
                  <a:off x="13665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4" name="Google Shape;2024;p28"/>
                <p:cNvCxnSpPr/>
                <p:nvPr/>
              </p:nvCxnSpPr>
              <p:spPr>
                <a:xfrm>
                  <a:off x="15558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5" name="Google Shape;2025;p28"/>
                <p:cNvCxnSpPr/>
                <p:nvPr/>
              </p:nvCxnSpPr>
              <p:spPr>
                <a:xfrm>
                  <a:off x="17451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6" name="Google Shape;2026;p28"/>
                <p:cNvCxnSpPr/>
                <p:nvPr/>
              </p:nvCxnSpPr>
              <p:spPr>
                <a:xfrm>
                  <a:off x="19344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7" name="Google Shape;2027;p28"/>
                <p:cNvCxnSpPr/>
                <p:nvPr/>
              </p:nvCxnSpPr>
              <p:spPr>
                <a:xfrm>
                  <a:off x="21237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8" name="Google Shape;2028;p28"/>
                <p:cNvCxnSpPr/>
                <p:nvPr/>
              </p:nvCxnSpPr>
              <p:spPr>
                <a:xfrm>
                  <a:off x="2313099" y="461927"/>
                  <a:ext cx="0" cy="1506300"/>
                </a:xfrm>
                <a:prstGeom prst="straightConnector1">
                  <a:avLst/>
                </a:prstGeom>
                <a:noFill/>
                <a:ln w="9525" cap="flat" cmpd="sng">
                  <a:solidFill>
                    <a:schemeClr val="dk2"/>
                  </a:solidFill>
                  <a:prstDash val="solid"/>
                  <a:round/>
                  <a:headEnd type="none" w="med" len="med"/>
                  <a:tailEnd type="none" w="med" len="med"/>
                </a:ln>
              </p:spPr>
            </p:cxnSp>
            <p:cxnSp>
              <p:nvCxnSpPr>
                <p:cNvPr id="2029" name="Google Shape;2029;p28"/>
                <p:cNvCxnSpPr/>
                <p:nvPr/>
              </p:nvCxnSpPr>
              <p:spPr>
                <a:xfrm>
                  <a:off x="2502400" y="461925"/>
                  <a:ext cx="0" cy="1506300"/>
                </a:xfrm>
                <a:prstGeom prst="straightConnector1">
                  <a:avLst/>
                </a:prstGeom>
                <a:noFill/>
                <a:ln w="9525" cap="flat" cmpd="sng">
                  <a:solidFill>
                    <a:schemeClr val="dk2"/>
                  </a:solidFill>
                  <a:prstDash val="solid"/>
                  <a:round/>
                  <a:headEnd type="none" w="med" len="med"/>
                  <a:tailEnd type="none" w="med" len="med"/>
                </a:ln>
              </p:spPr>
            </p:cxnSp>
          </p:grpSp>
          <p:grpSp>
            <p:nvGrpSpPr>
              <p:cNvPr id="2030" name="Google Shape;2030;p28"/>
              <p:cNvGrpSpPr/>
              <p:nvPr/>
            </p:nvGrpSpPr>
            <p:grpSpPr>
              <a:xfrm>
                <a:off x="987999" y="461927"/>
                <a:ext cx="1514404" cy="1507149"/>
                <a:chOff x="987999" y="461927"/>
                <a:chExt cx="1514404" cy="1507149"/>
              </a:xfrm>
            </p:grpSpPr>
            <p:cxnSp>
              <p:nvCxnSpPr>
                <p:cNvPr id="2031" name="Google Shape;2031;p28"/>
                <p:cNvCxnSpPr/>
                <p:nvPr/>
              </p:nvCxnSpPr>
              <p:spPr>
                <a:xfrm>
                  <a:off x="988003" y="461927"/>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2" name="Google Shape;2032;p28"/>
                <p:cNvCxnSpPr/>
                <p:nvPr/>
              </p:nvCxnSpPr>
              <p:spPr>
                <a:xfrm>
                  <a:off x="987999" y="67723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3" name="Google Shape;2033;p28"/>
                <p:cNvCxnSpPr/>
                <p:nvPr/>
              </p:nvCxnSpPr>
              <p:spPr>
                <a:xfrm>
                  <a:off x="987999" y="892542"/>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4" name="Google Shape;2034;p28"/>
                <p:cNvCxnSpPr/>
                <p:nvPr/>
              </p:nvCxnSpPr>
              <p:spPr>
                <a:xfrm>
                  <a:off x="987999" y="110784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5" name="Google Shape;2035;p28"/>
                <p:cNvCxnSpPr/>
                <p:nvPr/>
              </p:nvCxnSpPr>
              <p:spPr>
                <a:xfrm>
                  <a:off x="987999" y="1323155"/>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6" name="Google Shape;2036;p28"/>
                <p:cNvCxnSpPr/>
                <p:nvPr/>
              </p:nvCxnSpPr>
              <p:spPr>
                <a:xfrm>
                  <a:off x="987999" y="1538461"/>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7" name="Google Shape;2037;p28"/>
                <p:cNvCxnSpPr/>
                <p:nvPr/>
              </p:nvCxnSpPr>
              <p:spPr>
                <a:xfrm>
                  <a:off x="987999" y="1753768"/>
                  <a:ext cx="1514400" cy="0"/>
                </a:xfrm>
                <a:prstGeom prst="straightConnector1">
                  <a:avLst/>
                </a:prstGeom>
                <a:noFill/>
                <a:ln w="9525" cap="flat" cmpd="sng">
                  <a:solidFill>
                    <a:schemeClr val="dk2"/>
                  </a:solidFill>
                  <a:prstDash val="solid"/>
                  <a:round/>
                  <a:headEnd type="none" w="med" len="med"/>
                  <a:tailEnd type="none" w="med" len="med"/>
                </a:ln>
              </p:spPr>
            </p:cxnSp>
            <p:cxnSp>
              <p:nvCxnSpPr>
                <p:cNvPr id="2038" name="Google Shape;2038;p28"/>
                <p:cNvCxnSpPr/>
                <p:nvPr/>
              </p:nvCxnSpPr>
              <p:spPr>
                <a:xfrm>
                  <a:off x="988003" y="1969076"/>
                  <a:ext cx="1514400" cy="0"/>
                </a:xfrm>
                <a:prstGeom prst="straightConnector1">
                  <a:avLst/>
                </a:prstGeom>
                <a:noFill/>
                <a:ln w="9525" cap="flat" cmpd="sng">
                  <a:solidFill>
                    <a:schemeClr val="dk2"/>
                  </a:solidFill>
                  <a:prstDash val="solid"/>
                  <a:round/>
                  <a:headEnd type="none" w="med" len="med"/>
                  <a:tailEnd type="none" w="med" len="med"/>
                </a:ln>
              </p:spPr>
            </p:cxnSp>
          </p:grpSp>
        </p:grpSp>
      </p:grpSp>
      <p:grpSp>
        <p:nvGrpSpPr>
          <p:cNvPr id="2039" name="Google Shape;2039;p28"/>
          <p:cNvGrpSpPr/>
          <p:nvPr/>
        </p:nvGrpSpPr>
        <p:grpSpPr>
          <a:xfrm flipH="1">
            <a:off x="293078" y="262595"/>
            <a:ext cx="1469496" cy="1904138"/>
            <a:chOff x="7465916" y="720492"/>
            <a:chExt cx="1139144" cy="1477450"/>
          </a:xfrm>
        </p:grpSpPr>
        <p:sp>
          <p:nvSpPr>
            <p:cNvPr id="2040" name="Google Shape;2040;p28"/>
            <p:cNvSpPr/>
            <p:nvPr/>
          </p:nvSpPr>
          <p:spPr>
            <a:xfrm rot="-5400000">
              <a:off x="7646560" y="123944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1" name="Google Shape;2041;p28"/>
            <p:cNvSpPr/>
            <p:nvPr/>
          </p:nvSpPr>
          <p:spPr>
            <a:xfrm rot="-5400000">
              <a:off x="7597172" y="114891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2" name="Google Shape;2042;p28"/>
            <p:cNvSpPr/>
            <p:nvPr/>
          </p:nvSpPr>
          <p:spPr>
            <a:xfrm rot="-5400000">
              <a:off x="7547783" y="105838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3" name="Google Shape;2043;p28"/>
            <p:cNvSpPr/>
            <p:nvPr/>
          </p:nvSpPr>
          <p:spPr>
            <a:xfrm rot="-5400000">
              <a:off x="7498394" y="96785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4" name="Google Shape;2044;p28"/>
            <p:cNvSpPr/>
            <p:nvPr/>
          </p:nvSpPr>
          <p:spPr>
            <a:xfrm rot="-5400000">
              <a:off x="7449005" y="87732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5" name="Google Shape;2045;p28"/>
            <p:cNvSpPr/>
            <p:nvPr/>
          </p:nvSpPr>
          <p:spPr>
            <a:xfrm rot="-5400000">
              <a:off x="7399616" y="786792"/>
              <a:ext cx="1024800" cy="892200"/>
            </a:xfrm>
            <a:prstGeom prst="flowChartDelay">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46" name="Google Shape;2046;p28"/>
          <p:cNvSpPr/>
          <p:nvPr/>
        </p:nvSpPr>
        <p:spPr>
          <a:xfrm>
            <a:off x="16803144" y="9172248"/>
            <a:ext cx="863400" cy="840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47" name="Google Shape;2047;p28"/>
          <p:cNvSpPr/>
          <p:nvPr/>
        </p:nvSpPr>
        <p:spPr>
          <a:xfrm>
            <a:off x="17536448" y="8644850"/>
            <a:ext cx="419400" cy="408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62730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2048"/>
        <p:cNvGrpSpPr/>
        <p:nvPr/>
      </p:nvGrpSpPr>
      <p:grpSpPr>
        <a:xfrm>
          <a:off x="0" y="0"/>
          <a:ext cx="0" cy="0"/>
          <a:chOff x="0" y="0"/>
          <a:chExt cx="0" cy="0"/>
        </a:xfrm>
      </p:grpSpPr>
      <p:grpSp>
        <p:nvGrpSpPr>
          <p:cNvPr id="2049" name="Google Shape;2049;p29"/>
          <p:cNvGrpSpPr/>
          <p:nvPr/>
        </p:nvGrpSpPr>
        <p:grpSpPr>
          <a:xfrm>
            <a:off x="-302050" y="-174917"/>
            <a:ext cx="18887900" cy="10673886"/>
            <a:chOff x="1366600" y="892542"/>
            <a:chExt cx="757200" cy="649200"/>
          </a:xfrm>
        </p:grpSpPr>
        <p:grpSp>
          <p:nvGrpSpPr>
            <p:cNvPr id="2050" name="Google Shape;2050;p29"/>
            <p:cNvGrpSpPr/>
            <p:nvPr/>
          </p:nvGrpSpPr>
          <p:grpSpPr>
            <a:xfrm>
              <a:off x="1366600" y="892542"/>
              <a:ext cx="757199" cy="649200"/>
              <a:chOff x="1366600" y="892542"/>
              <a:chExt cx="757199" cy="649200"/>
            </a:xfrm>
          </p:grpSpPr>
          <p:cxnSp>
            <p:nvCxnSpPr>
              <p:cNvPr id="2051" name="Google Shape;2051;p29"/>
              <p:cNvCxnSpPr/>
              <p:nvPr/>
            </p:nvCxnSpPr>
            <p:spPr>
              <a:xfrm>
                <a:off x="13666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2" name="Google Shape;2052;p29"/>
              <p:cNvCxnSpPr/>
              <p:nvPr/>
            </p:nvCxnSpPr>
            <p:spPr>
              <a:xfrm>
                <a:off x="15559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3" name="Google Shape;2053;p29"/>
              <p:cNvCxnSpPr/>
              <p:nvPr/>
            </p:nvCxnSpPr>
            <p:spPr>
              <a:xfrm>
                <a:off x="1745200"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4" name="Google Shape;2054;p29"/>
              <p:cNvCxnSpPr/>
              <p:nvPr/>
            </p:nvCxnSpPr>
            <p:spPr>
              <a:xfrm>
                <a:off x="1934499" y="892542"/>
                <a:ext cx="0" cy="649200"/>
              </a:xfrm>
              <a:prstGeom prst="straightConnector1">
                <a:avLst/>
              </a:prstGeom>
              <a:noFill/>
              <a:ln w="9525" cap="flat" cmpd="sng">
                <a:solidFill>
                  <a:schemeClr val="dk2"/>
                </a:solidFill>
                <a:prstDash val="solid"/>
                <a:round/>
                <a:headEnd type="none" w="med" len="med"/>
                <a:tailEnd type="none" w="med" len="med"/>
              </a:ln>
            </p:spPr>
          </p:cxnSp>
          <p:cxnSp>
            <p:nvCxnSpPr>
              <p:cNvPr id="2055" name="Google Shape;2055;p29"/>
              <p:cNvCxnSpPr/>
              <p:nvPr/>
            </p:nvCxnSpPr>
            <p:spPr>
              <a:xfrm>
                <a:off x="2123799" y="892542"/>
                <a:ext cx="0" cy="649200"/>
              </a:xfrm>
              <a:prstGeom prst="straightConnector1">
                <a:avLst/>
              </a:prstGeom>
              <a:noFill/>
              <a:ln w="9525" cap="flat" cmpd="sng">
                <a:solidFill>
                  <a:schemeClr val="dk2"/>
                </a:solidFill>
                <a:prstDash val="solid"/>
                <a:round/>
                <a:headEnd type="none" w="med" len="med"/>
                <a:tailEnd type="none" w="med" len="med"/>
              </a:ln>
            </p:spPr>
          </p:cxnSp>
        </p:grpSp>
        <p:grpSp>
          <p:nvGrpSpPr>
            <p:cNvPr id="2056" name="Google Shape;2056;p29"/>
            <p:cNvGrpSpPr/>
            <p:nvPr/>
          </p:nvGrpSpPr>
          <p:grpSpPr>
            <a:xfrm>
              <a:off x="1366600" y="892542"/>
              <a:ext cx="757200" cy="645919"/>
              <a:chOff x="1366600" y="892542"/>
              <a:chExt cx="757200" cy="645919"/>
            </a:xfrm>
          </p:grpSpPr>
          <p:cxnSp>
            <p:nvCxnSpPr>
              <p:cNvPr id="2057" name="Google Shape;2057;p29"/>
              <p:cNvCxnSpPr/>
              <p:nvPr/>
            </p:nvCxnSpPr>
            <p:spPr>
              <a:xfrm>
                <a:off x="1366600" y="892542"/>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8" name="Google Shape;2058;p29"/>
              <p:cNvCxnSpPr/>
              <p:nvPr/>
            </p:nvCxnSpPr>
            <p:spPr>
              <a:xfrm>
                <a:off x="1366600" y="1107849"/>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59" name="Google Shape;2059;p29"/>
              <p:cNvCxnSpPr/>
              <p:nvPr/>
            </p:nvCxnSpPr>
            <p:spPr>
              <a:xfrm>
                <a:off x="1366600" y="1323155"/>
                <a:ext cx="757200" cy="0"/>
              </a:xfrm>
              <a:prstGeom prst="straightConnector1">
                <a:avLst/>
              </a:prstGeom>
              <a:noFill/>
              <a:ln w="9525" cap="flat" cmpd="sng">
                <a:solidFill>
                  <a:schemeClr val="dk2"/>
                </a:solidFill>
                <a:prstDash val="solid"/>
                <a:round/>
                <a:headEnd type="none" w="med" len="med"/>
                <a:tailEnd type="none" w="med" len="med"/>
              </a:ln>
            </p:spPr>
          </p:cxnSp>
          <p:cxnSp>
            <p:nvCxnSpPr>
              <p:cNvPr id="2060" name="Google Shape;2060;p29"/>
              <p:cNvCxnSpPr/>
              <p:nvPr/>
            </p:nvCxnSpPr>
            <p:spPr>
              <a:xfrm>
                <a:off x="1366600" y="1538461"/>
                <a:ext cx="757200" cy="0"/>
              </a:xfrm>
              <a:prstGeom prst="straightConnector1">
                <a:avLst/>
              </a:prstGeom>
              <a:noFill/>
              <a:ln w="9525" cap="flat" cmpd="sng">
                <a:solidFill>
                  <a:schemeClr val="dk2"/>
                </a:solidFill>
                <a:prstDash val="solid"/>
                <a:round/>
                <a:headEnd type="none" w="med" len="med"/>
                <a:tailEnd type="none" w="med" len="med"/>
              </a:ln>
            </p:spPr>
          </p:cxnSp>
        </p:grpSp>
      </p:grpSp>
      <p:grpSp>
        <p:nvGrpSpPr>
          <p:cNvPr id="2061" name="Google Shape;2061;p29"/>
          <p:cNvGrpSpPr/>
          <p:nvPr/>
        </p:nvGrpSpPr>
        <p:grpSpPr>
          <a:xfrm rot="-5400000" flipH="1">
            <a:off x="15548875" y="4384726"/>
            <a:ext cx="3528082" cy="1517528"/>
            <a:chOff x="6659230" y="279450"/>
            <a:chExt cx="2217246" cy="953700"/>
          </a:xfrm>
        </p:grpSpPr>
        <p:sp>
          <p:nvSpPr>
            <p:cNvPr id="2062" name="Google Shape;2062;p29"/>
            <p:cNvSpPr/>
            <p:nvPr/>
          </p:nvSpPr>
          <p:spPr>
            <a:xfrm>
              <a:off x="665923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3" name="Google Shape;2063;p29"/>
            <p:cNvSpPr/>
            <p:nvPr/>
          </p:nvSpPr>
          <p:spPr>
            <a:xfrm>
              <a:off x="689227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4" name="Google Shape;2064;p29"/>
            <p:cNvSpPr/>
            <p:nvPr/>
          </p:nvSpPr>
          <p:spPr>
            <a:xfrm>
              <a:off x="723577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5" name="Google Shape;2065;p29"/>
            <p:cNvSpPr/>
            <p:nvPr/>
          </p:nvSpPr>
          <p:spPr>
            <a:xfrm>
              <a:off x="757927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6" name="Google Shape;2066;p29"/>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067" name="Google Shape;2067;p29"/>
          <p:cNvSpPr/>
          <p:nvPr/>
        </p:nvSpPr>
        <p:spPr>
          <a:xfrm flipH="1">
            <a:off x="518458" y="2955278"/>
            <a:ext cx="859800" cy="836400"/>
          </a:xfrm>
          <a:prstGeom prst="star4">
            <a:avLst>
              <a:gd name="adj" fmla="val 125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068" name="Google Shape;2068;p29"/>
          <p:cNvSpPr/>
          <p:nvPr/>
        </p:nvSpPr>
        <p:spPr>
          <a:xfrm flipH="1">
            <a:off x="13627912" y="352328"/>
            <a:ext cx="493800" cy="480600"/>
          </a:xfrm>
          <a:prstGeom prst="star4">
            <a:avLst>
              <a:gd name="adj" fmla="val 12500"/>
            </a:avLst>
          </a:prstGeom>
          <a:solidFill>
            <a:schemeClr val="dk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317134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7400" y="678650"/>
            <a:ext cx="16167600" cy="1519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426450" y="2475016"/>
            <a:ext cx="15435000" cy="6742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1pPr>
            <a:lvl2pPr marL="914400" lvl="1"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2pPr>
            <a:lvl3pPr marL="1371600" lvl="2"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3pPr>
            <a:lvl4pPr marL="1828800" lvl="3"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4pPr>
            <a:lvl5pPr marL="2286000" lvl="4"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5pPr>
            <a:lvl6pPr marL="2743200" lvl="5"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6pPr>
            <a:lvl7pPr marL="3200400" lvl="6"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7pPr>
            <a:lvl8pPr marL="3657600" lvl="7"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8pPr>
            <a:lvl9pPr marL="4114800" lvl="8" indent="-317500">
              <a:lnSpc>
                <a:spcPct val="100000"/>
              </a:lnSpc>
              <a:spcBef>
                <a:spcPts val="0"/>
              </a:spcBef>
              <a:spcAft>
                <a:spcPts val="0"/>
              </a:spcAft>
              <a:buClr>
                <a:schemeClr val="dk1"/>
              </a:buClr>
              <a:buSzPts val="1400"/>
              <a:buFont typeface="Spectral"/>
              <a:buChar char="■"/>
              <a:defRPr>
                <a:solidFill>
                  <a:schemeClr val="dk1"/>
                </a:solidFill>
                <a:latin typeface="Spectral"/>
                <a:ea typeface="Spectral"/>
                <a:cs typeface="Spectral"/>
                <a:sym typeface="Spectral"/>
              </a:defRPr>
            </a:lvl9pPr>
          </a:lstStyle>
          <a:p>
            <a:endParaRPr/>
          </a:p>
        </p:txBody>
      </p:sp>
    </p:spTree>
    <p:extLst>
      <p:ext uri="{BB962C8B-B14F-4D97-AF65-F5344CB8AC3E}">
        <p14:creationId xmlns:p14="http://schemas.microsoft.com/office/powerpoint/2010/main" val="23293146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1" r:id="rId6"/>
    <p:sldLayoutId id="2147483672"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43400" y="1610038"/>
            <a:ext cx="10653878" cy="5286062"/>
          </a:xfrm>
          <a:prstGeom prst="rect">
            <a:avLst/>
          </a:prstGeom>
        </p:spPr>
        <p:txBody>
          <a:bodyPr wrap="none">
            <a:spAutoFit/>
          </a:bodyPr>
          <a:lstStyle/>
          <a:p>
            <a:pPr lvl="0" algn="ctr">
              <a:lnSpc>
                <a:spcPct val="150000"/>
              </a:lnSpc>
            </a:pPr>
            <a:r>
              <a:rPr lang="en-US" sz="7500" b="1">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a:solidFill>
                  <a:schemeClr val="tx2">
                    <a:lumMod val="75000"/>
                  </a:schemeClr>
                </a:solidFill>
                <a:latin typeface="Arial" panose="020B0604020202020204" pitchFamily="34" charset="0"/>
                <a:cs typeface="Arial" panose="020B0604020202020204" pitchFamily="34" charset="0"/>
                <a:sym typeface="Anton"/>
              </a:rPr>
              <a:t>HÔM NAY!</a:t>
            </a:r>
            <a:endParaRPr lang="en-US" sz="750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extBox 9"/>
          <p:cNvSpPr txBox="1"/>
          <p:nvPr/>
        </p:nvSpPr>
        <p:spPr>
          <a:xfrm>
            <a:off x="7010400" y="241637"/>
            <a:ext cx="4038600" cy="1015663"/>
          </a:xfrm>
          <a:prstGeom prst="rect">
            <a:avLst/>
          </a:prstGeom>
          <a:noFill/>
        </p:spPr>
        <p:txBody>
          <a:bodyPr wrap="square" rtlCol="0">
            <a:spAutoFit/>
          </a:bodyPr>
          <a:lstStyle/>
          <a:p>
            <a:r>
              <a:rPr lang="en-US" sz="6000" b="1">
                <a:solidFill>
                  <a:srgbClr val="FF0000"/>
                </a:solidFill>
                <a:latin typeface="Arial" panose="020B0604020202020204" pitchFamily="34" charset="0"/>
                <a:cs typeface="Arial" panose="020B0604020202020204" pitchFamily="34" charset="0"/>
              </a:rPr>
              <a:t>KẾT LUẬN</a:t>
            </a:r>
          </a:p>
        </p:txBody>
      </p:sp>
      <p:pic>
        <p:nvPicPr>
          <p:cNvPr id="11"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44076" y="152333"/>
            <a:ext cx="1902707" cy="1886059"/>
          </a:xfrm>
          <a:prstGeom prst="rect">
            <a:avLst/>
          </a:prstGeom>
        </p:spPr>
      </p:pic>
      <p:sp>
        <p:nvSpPr>
          <p:cNvPr id="4" name="Rectangle 3"/>
          <p:cNvSpPr/>
          <p:nvPr/>
        </p:nvSpPr>
        <p:spPr>
          <a:xfrm>
            <a:off x="1860654" y="1562100"/>
            <a:ext cx="14791229" cy="901593"/>
          </a:xfrm>
          <a:prstGeom prst="rect">
            <a:avLst/>
          </a:prstGeom>
        </p:spPr>
        <p:txBody>
          <a:bodyPr wrap="none">
            <a:spAutoFit/>
          </a:bodyPr>
          <a:lstStyle/>
          <a:p>
            <a:pPr algn="just">
              <a:lnSpc>
                <a:spcPct val="150000"/>
              </a:lnSpc>
              <a:spcAft>
                <a:spcPts val="600"/>
              </a:spcAft>
            </a:pPr>
            <a:r>
              <a:rPr lang="en-US" sz="4000" b="1">
                <a:solidFill>
                  <a:srgbClr val="000000"/>
                </a:solidFill>
                <a:latin typeface="+mj-lt"/>
                <a:ea typeface="Times New Roman" panose="02020603050405020304" pitchFamily="18" charset="0"/>
              </a:rPr>
              <a:t>Các bước vẽ biểu đồ đoạn thẳng biểu diễn số liệu thống kê:</a:t>
            </a:r>
            <a:endParaRPr lang="en-US" sz="4000">
              <a:effectLst/>
              <a:latin typeface="+mj-lt"/>
              <a:ea typeface="Times New Roman" panose="02020603050405020304" pitchFamily="18" charset="0"/>
            </a:endParaRPr>
          </a:p>
        </p:txBody>
      </p:sp>
      <p:sp>
        <p:nvSpPr>
          <p:cNvPr id="5" name="Rectangle 4"/>
          <p:cNvSpPr/>
          <p:nvPr/>
        </p:nvSpPr>
        <p:spPr>
          <a:xfrm>
            <a:off x="1215189" y="2667771"/>
            <a:ext cx="15436694" cy="901593"/>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b="1">
                <a:solidFill>
                  <a:srgbClr val="087DE8"/>
                </a:solidFill>
                <a:latin typeface="+mj-lt"/>
                <a:ea typeface="Times New Roman" panose="02020603050405020304" pitchFamily="18" charset="0"/>
              </a:rPr>
              <a:t>Bước 1: </a:t>
            </a:r>
            <a:r>
              <a:rPr lang="en-US" sz="4000">
                <a:solidFill>
                  <a:srgbClr val="000000"/>
                </a:solidFill>
                <a:latin typeface="+mj-lt"/>
                <a:ea typeface="Times New Roman" panose="02020603050405020304" pitchFamily="18" charset="0"/>
              </a:rPr>
              <a:t>Vẽ hai trục ngang và thẳng đứng vuông góc với nhau.</a:t>
            </a:r>
            <a:endParaRPr lang="en-US" sz="4000">
              <a:latin typeface="+mj-lt"/>
              <a:ea typeface="Times New Roman" panose="02020603050405020304" pitchFamily="18" charset="0"/>
            </a:endParaRPr>
          </a:p>
        </p:txBody>
      </p:sp>
      <p:sp>
        <p:nvSpPr>
          <p:cNvPr id="8" name="Rectangle 7"/>
          <p:cNvSpPr/>
          <p:nvPr/>
        </p:nvSpPr>
        <p:spPr>
          <a:xfrm>
            <a:off x="1215189" y="3773442"/>
            <a:ext cx="7166811" cy="6017032"/>
          </a:xfrm>
          <a:prstGeom prst="rect">
            <a:avLst/>
          </a:prstGeom>
        </p:spPr>
        <p:txBody>
          <a:bodyPr wrap="square">
            <a:spAutoFit/>
          </a:bodyPr>
          <a:lstStyle/>
          <a:p>
            <a:pPr marL="571500" lvl="0" indent="-571500" algn="just">
              <a:lnSpc>
                <a:spcPct val="150000"/>
              </a:lnSpc>
              <a:spcAft>
                <a:spcPts val="600"/>
              </a:spcAft>
              <a:buFontTx/>
              <a:buChar char="-"/>
            </a:pPr>
            <a:r>
              <a:rPr lang="en-US" sz="4000">
                <a:solidFill>
                  <a:srgbClr val="000000"/>
                </a:solidFill>
                <a:ea typeface="Times New Roman" panose="02020603050405020304" pitchFamily="18" charset="0"/>
              </a:rPr>
              <a:t>Trục ngang: </a:t>
            </a:r>
          </a:p>
          <a:p>
            <a:pPr lvl="0" algn="just">
              <a:lnSpc>
                <a:spcPct val="150000"/>
              </a:lnSpc>
              <a:spcAft>
                <a:spcPts val="600"/>
              </a:spcAft>
            </a:pPr>
            <a:r>
              <a:rPr lang="en-US" sz="4000">
                <a:solidFill>
                  <a:srgbClr val="000000"/>
                </a:solidFill>
                <a:ea typeface="Times New Roman" panose="02020603050405020304" pitchFamily="18" charset="0"/>
              </a:rPr>
              <a:t>    Ghi các mốc thời gian.</a:t>
            </a:r>
          </a:p>
          <a:p>
            <a:pPr marL="571500" lvl="0" indent="-571500" algn="just">
              <a:lnSpc>
                <a:spcPct val="150000"/>
              </a:lnSpc>
              <a:spcAft>
                <a:spcPts val="600"/>
              </a:spcAft>
              <a:buFontTx/>
              <a:buChar char="-"/>
            </a:pPr>
            <a:r>
              <a:rPr lang="en-US" sz="4000">
                <a:solidFill>
                  <a:srgbClr val="000000"/>
                </a:solidFill>
                <a:ea typeface="Times New Roman" panose="02020603050405020304" pitchFamily="18" charset="0"/>
              </a:rPr>
              <a:t>Trục thẳng đứng: </a:t>
            </a:r>
          </a:p>
          <a:p>
            <a:pPr lvl="0" algn="just">
              <a:lnSpc>
                <a:spcPct val="150000"/>
              </a:lnSpc>
              <a:spcAft>
                <a:spcPts val="600"/>
              </a:spcAft>
            </a:pPr>
            <a:r>
              <a:rPr lang="en-US" sz="4000">
                <a:solidFill>
                  <a:srgbClr val="000000"/>
                </a:solidFill>
                <a:ea typeface="Times New Roman" panose="02020603050405020304" pitchFamily="18" charset="0"/>
              </a:rPr>
              <a:t>    Chọn khoảng chia thích hợp  </a:t>
            </a:r>
          </a:p>
          <a:p>
            <a:pPr lvl="0" algn="just">
              <a:lnSpc>
                <a:spcPct val="150000"/>
              </a:lnSpc>
              <a:spcAft>
                <a:spcPts val="600"/>
              </a:spcAft>
            </a:pPr>
            <a:r>
              <a:rPr lang="en-US" sz="4000">
                <a:solidFill>
                  <a:srgbClr val="000000"/>
                </a:solidFill>
                <a:ea typeface="Times New Roman" panose="02020603050405020304" pitchFamily="18" charset="0"/>
              </a:rPr>
              <a:t>    với số liệu và ghi số ở các </a:t>
            </a:r>
          </a:p>
          <a:p>
            <a:pPr lvl="0" algn="just">
              <a:lnSpc>
                <a:spcPct val="150000"/>
              </a:lnSpc>
              <a:spcAft>
                <a:spcPts val="600"/>
              </a:spcAft>
            </a:pPr>
            <a:r>
              <a:rPr lang="en-US" sz="4000">
                <a:solidFill>
                  <a:srgbClr val="000000"/>
                </a:solidFill>
                <a:ea typeface="Times New Roman" panose="02020603050405020304" pitchFamily="18" charset="0"/>
              </a:rPr>
              <a:t>    vạch chia.</a:t>
            </a:r>
            <a:endParaRPr lang="en-US" sz="4000">
              <a:solidFill>
                <a:srgbClr val="434343"/>
              </a:solidFill>
              <a:ea typeface="Times New Roman" panose="02020603050405020304" pitchFamily="18" charset="0"/>
            </a:endParaRPr>
          </a:p>
        </p:txBody>
      </p:sp>
      <p:grpSp>
        <p:nvGrpSpPr>
          <p:cNvPr id="13" name="Group 12"/>
          <p:cNvGrpSpPr/>
          <p:nvPr/>
        </p:nvGrpSpPr>
        <p:grpSpPr>
          <a:xfrm>
            <a:off x="9166906" y="4152900"/>
            <a:ext cx="8054294" cy="5373742"/>
            <a:chOff x="9220200" y="4152900"/>
            <a:chExt cx="8054294" cy="5373742"/>
          </a:xfrm>
        </p:grpSpPr>
        <p:pic>
          <p:nvPicPr>
            <p:cNvPr id="7" name="Picture 6"/>
            <p:cNvPicPr>
              <a:picLocks noChangeAspect="1"/>
            </p:cNvPicPr>
            <p:nvPr/>
          </p:nvPicPr>
          <p:blipFill>
            <a:blip r:embed="rId5">
              <a:biLevel thresh="75000"/>
            </a:blip>
            <a:stretch>
              <a:fillRect/>
            </a:stretch>
          </p:blipFill>
          <p:spPr>
            <a:xfrm>
              <a:off x="9220200" y="4152900"/>
              <a:ext cx="8054294" cy="5373742"/>
            </a:xfrm>
            <a:prstGeom prst="rect">
              <a:avLst/>
            </a:prstGeom>
          </p:spPr>
        </p:pic>
        <p:sp>
          <p:nvSpPr>
            <p:cNvPr id="12" name="Rectangle 11"/>
            <p:cNvSpPr/>
            <p:nvPr/>
          </p:nvSpPr>
          <p:spPr>
            <a:xfrm>
              <a:off x="10668000" y="5159832"/>
              <a:ext cx="6272371" cy="32695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2178828"/>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500"/>
                                        <p:tgtEl>
                                          <p:spTgt spid="8">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0" name="TextBox 9"/>
          <p:cNvSpPr txBox="1"/>
          <p:nvPr/>
        </p:nvSpPr>
        <p:spPr>
          <a:xfrm>
            <a:off x="7010400" y="241637"/>
            <a:ext cx="4038600" cy="1015663"/>
          </a:xfrm>
          <a:prstGeom prst="rect">
            <a:avLst/>
          </a:prstGeom>
          <a:noFill/>
        </p:spPr>
        <p:txBody>
          <a:bodyPr wrap="square" rtlCol="0">
            <a:spAutoFit/>
          </a:bodyPr>
          <a:lstStyle/>
          <a:p>
            <a:r>
              <a:rPr lang="en-US" sz="6000" b="1">
                <a:solidFill>
                  <a:srgbClr val="FF0000"/>
                </a:solidFill>
                <a:cs typeface="Arial" panose="020B0604020202020204" pitchFamily="34" charset="0"/>
              </a:rPr>
              <a:t>KẾT LUẬN</a:t>
            </a:r>
          </a:p>
        </p:txBody>
      </p:sp>
      <p:pic>
        <p:nvPicPr>
          <p:cNvPr id="11"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flipH="1">
            <a:off x="144076" y="152333"/>
            <a:ext cx="1902707" cy="1886059"/>
          </a:xfrm>
          <a:prstGeom prst="rect">
            <a:avLst/>
          </a:prstGeom>
        </p:spPr>
      </p:pic>
      <p:sp>
        <p:nvSpPr>
          <p:cNvPr id="4" name="Rectangle 3"/>
          <p:cNvSpPr/>
          <p:nvPr/>
        </p:nvSpPr>
        <p:spPr>
          <a:xfrm>
            <a:off x="1860654" y="1562100"/>
            <a:ext cx="14791229" cy="901593"/>
          </a:xfrm>
          <a:prstGeom prst="rect">
            <a:avLst/>
          </a:prstGeom>
        </p:spPr>
        <p:txBody>
          <a:bodyPr wrap="none">
            <a:spAutoFit/>
          </a:bodyPr>
          <a:lstStyle/>
          <a:p>
            <a:pPr algn="just">
              <a:lnSpc>
                <a:spcPct val="150000"/>
              </a:lnSpc>
              <a:spcAft>
                <a:spcPts val="600"/>
              </a:spcAft>
            </a:pPr>
            <a:r>
              <a:rPr lang="en-US" sz="4000" b="1">
                <a:solidFill>
                  <a:srgbClr val="000000"/>
                </a:solidFill>
                <a:ea typeface="Times New Roman" panose="02020603050405020304" pitchFamily="18" charset="0"/>
              </a:rPr>
              <a:t>Các bước vẽ biểu đồ đoạn thẳng biểu diễn số liệu thống kê:</a:t>
            </a:r>
            <a:endParaRPr lang="en-US" sz="4000">
              <a:solidFill>
                <a:srgbClr val="434343"/>
              </a:solidFill>
              <a:ea typeface="Times New Roman" panose="02020603050405020304" pitchFamily="18" charset="0"/>
            </a:endParaRPr>
          </a:p>
        </p:txBody>
      </p:sp>
      <p:sp>
        <p:nvSpPr>
          <p:cNvPr id="5" name="Rectangle 4"/>
          <p:cNvSpPr/>
          <p:nvPr/>
        </p:nvSpPr>
        <p:spPr>
          <a:xfrm>
            <a:off x="838200" y="2598420"/>
            <a:ext cx="7315200" cy="7555915"/>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b="1">
                <a:solidFill>
                  <a:srgbClr val="087DE8"/>
                </a:solidFill>
                <a:ea typeface="Times New Roman" panose="02020603050405020304" pitchFamily="18" charset="0"/>
              </a:rPr>
              <a:t>Bước 2:</a:t>
            </a:r>
          </a:p>
          <a:p>
            <a:pPr algn="just">
              <a:lnSpc>
                <a:spcPct val="150000"/>
              </a:lnSpc>
            </a:pPr>
            <a:r>
              <a:rPr lang="en-US" sz="4000" b="1">
                <a:solidFill>
                  <a:srgbClr val="087DE8"/>
                </a:solidFill>
                <a:ea typeface="Times New Roman" panose="02020603050405020304" pitchFamily="18" charset="0"/>
              </a:rPr>
              <a:t> </a:t>
            </a:r>
            <a:r>
              <a:rPr lang="vi-VN" sz="4000">
                <a:solidFill>
                  <a:srgbClr val="000000"/>
                </a:solidFill>
                <a:ea typeface="Times New Roman" panose="02020603050405020304" pitchFamily="18" charset="0"/>
              </a:rPr>
              <a:t>- Tại mỗi mốc thời gian trên trục ngang, đánh dấu một điểm cách điểm mốc thời gian theo chiều thẳng đứng một khoảng bằng số liệu tại mốc thời gian đó, tương ứng với khoảng chia trên trục thẳng đứng.</a:t>
            </a:r>
            <a:endParaRPr lang="en-US" sz="4000">
              <a:solidFill>
                <a:srgbClr val="434343"/>
              </a:solidFill>
              <a:ea typeface="Times New Roman" panose="02020603050405020304" pitchFamily="18" charset="0"/>
            </a:endParaRPr>
          </a:p>
        </p:txBody>
      </p:sp>
      <p:pic>
        <p:nvPicPr>
          <p:cNvPr id="7" name="Picture 6"/>
          <p:cNvPicPr>
            <a:picLocks noChangeAspect="1"/>
          </p:cNvPicPr>
          <p:nvPr/>
        </p:nvPicPr>
        <p:blipFill>
          <a:blip r:embed="rId5">
            <a:biLevel thresh="75000"/>
          </a:blip>
          <a:stretch>
            <a:fillRect/>
          </a:stretch>
        </p:blipFill>
        <p:spPr>
          <a:xfrm>
            <a:off x="8991600" y="3874164"/>
            <a:ext cx="8625346" cy="5754742"/>
          </a:xfrm>
          <a:prstGeom prst="rect">
            <a:avLst/>
          </a:prstGeom>
        </p:spPr>
      </p:pic>
    </p:spTree>
    <p:extLst>
      <p:ext uri="{BB962C8B-B14F-4D97-AF65-F5344CB8AC3E}">
        <p14:creationId xmlns:p14="http://schemas.microsoft.com/office/powerpoint/2010/main" val="29609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2195754"/>
            <a:ext cx="17953876" cy="7407997"/>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714433"/>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(SGK – tr</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104</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TextBox 1"/>
          <p:cNvSpPr txBox="1"/>
          <p:nvPr/>
        </p:nvSpPr>
        <p:spPr>
          <a:xfrm>
            <a:off x="990600" y="2561392"/>
            <a:ext cx="17257087" cy="677108"/>
          </a:xfrm>
          <a:prstGeom prst="rect">
            <a:avLst/>
          </a:prstGeom>
          <a:noFill/>
        </p:spPr>
        <p:txBody>
          <a:bodyPr wrap="square" rtlCol="0">
            <a:spAutoFit/>
          </a:bodyPr>
          <a:lstStyle/>
          <a:p>
            <a:r>
              <a:rPr lang="en-US" sz="3800">
                <a:solidFill>
                  <a:srgbClr val="434343"/>
                </a:solidFill>
              </a:rPr>
              <a:t>Vẽ biểu đồ đoạn thẳng biểu diễn bảng dữ liệu trong bảng thống kê dưới đây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743200" y="3771900"/>
            <a:ext cx="13182600" cy="5029281"/>
          </a:xfrm>
          <a:prstGeom prst="rect">
            <a:avLst/>
          </a:prstGeom>
        </p:spPr>
      </p:pic>
    </p:spTree>
    <p:extLst>
      <p:ext uri="{BB962C8B-B14F-4D97-AF65-F5344CB8AC3E}">
        <p14:creationId xmlns:p14="http://schemas.microsoft.com/office/powerpoint/2010/main" val="194708784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400510" y="311676"/>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28"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911716" flipH="1">
            <a:off x="16627951" y="8136838"/>
            <a:ext cx="2027020" cy="2009284"/>
          </a:xfrm>
          <a:prstGeom prst="rect">
            <a:avLst/>
          </a:prstGeom>
        </p:spPr>
      </p:pic>
      <p:sp>
        <p:nvSpPr>
          <p:cNvPr id="36" name="Google Shape;2256;p39"/>
          <p:cNvSpPr/>
          <p:nvPr/>
        </p:nvSpPr>
        <p:spPr>
          <a:xfrm>
            <a:off x="140195" y="9578621"/>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5" name="Oval Callout 14"/>
          <p:cNvSpPr/>
          <p:nvPr/>
        </p:nvSpPr>
        <p:spPr>
          <a:xfrm>
            <a:off x="8382000" y="482327"/>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chemeClr val="accent3"/>
                </a:solidFill>
              </a:rPr>
              <a:t>Giải</a:t>
            </a:r>
            <a:endParaRPr lang="en-US" sz="4000" b="1">
              <a:solidFill>
                <a:schemeClr val="accent3"/>
              </a:solidFill>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500313" y="3086100"/>
            <a:ext cx="13120687" cy="6567390"/>
          </a:xfrm>
          <a:prstGeom prst="rect">
            <a:avLst/>
          </a:prstGeom>
        </p:spPr>
      </p:pic>
      <p:sp>
        <p:nvSpPr>
          <p:cNvPr id="3" name="Rectangle 2"/>
          <p:cNvSpPr/>
          <p:nvPr/>
        </p:nvSpPr>
        <p:spPr>
          <a:xfrm>
            <a:off x="400510" y="1866900"/>
            <a:ext cx="17346415" cy="677108"/>
          </a:xfrm>
          <a:prstGeom prst="rect">
            <a:avLst/>
          </a:prstGeom>
        </p:spPr>
        <p:txBody>
          <a:bodyPr wrap="none">
            <a:spAutoFit/>
          </a:bodyPr>
          <a:lstStyle/>
          <a:p>
            <a:r>
              <a:rPr lang="en-US" sz="3800">
                <a:solidFill>
                  <a:srgbClr val="434343"/>
                </a:solidFill>
              </a:rPr>
              <a:t>Dữ liệu trong bảng thống kê được biểu diễn thành biểu đồ đoạn thẳng như sau: </a:t>
            </a:r>
            <a:endParaRPr lang="en-US"/>
          </a:p>
        </p:txBody>
      </p:sp>
    </p:spTree>
    <p:extLst>
      <p:ext uri="{BB962C8B-B14F-4D97-AF65-F5344CB8AC3E}">
        <p14:creationId xmlns:p14="http://schemas.microsoft.com/office/powerpoint/2010/main" val="374966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a:t>
            </a:r>
            <a:r>
              <a:rPr lang="en-US" sz="2800" kern="0">
                <a:ln w="9525" cap="flat" cmpd="sng">
                  <a:solidFill>
                    <a:srgbClr val="F3F3F3"/>
                  </a:solidFill>
                  <a:prstDash val="solid"/>
                  <a:round/>
                  <a:headEnd type="none" w="sm" len="sm"/>
                  <a:tailEnd type="none" w="sm" len="sm"/>
                </a:ln>
                <a:solidFill>
                  <a:srgbClr val="434343"/>
                </a:solidFill>
                <a:sym typeface="Arial"/>
              </a:rPr>
              <a:t>3</a:t>
            </a:r>
            <a:endParaRPr sz="2800" kern="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3321534" y="3393192"/>
            <a:ext cx="12451866"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3549621" y="3361028"/>
            <a:ext cx="11995179" cy="3554819"/>
          </a:xfrm>
          <a:prstGeom prst="rect">
            <a:avLst/>
          </a:prstGeom>
        </p:spPr>
        <p:txBody>
          <a:bodyPr wrap="square">
            <a:spAutoFit/>
          </a:bodyPr>
          <a:lstStyle/>
          <a:p>
            <a:pPr algn="ctr">
              <a:lnSpc>
                <a:spcPct val="150000"/>
              </a:lnSpc>
              <a:spcBef>
                <a:spcPts val="1200"/>
              </a:spcBef>
              <a:spcAft>
                <a:spcPts val="1600"/>
              </a:spcAft>
              <a:buClr>
                <a:srgbClr val="000000"/>
              </a:buClr>
            </a:pPr>
            <a:r>
              <a:rPr lang="nl-NL" sz="7500" b="1" kern="0">
                <a:solidFill>
                  <a:srgbClr val="F2C2AB">
                    <a:lumMod val="75000"/>
                  </a:srgbClr>
                </a:solidFill>
                <a:ea typeface="Calibri" panose="020F0502020204030204" pitchFamily="34" charset="0"/>
                <a:cs typeface="Times New Roman" panose="02020603050405020304" pitchFamily="18" charset="0"/>
                <a:sym typeface="Arial"/>
              </a:rPr>
              <a:t>Đọc và phân tích dữ liệu từ biểu đồ đoạn thẳng</a:t>
            </a:r>
          </a:p>
        </p:txBody>
      </p:sp>
      <p:grpSp>
        <p:nvGrpSpPr>
          <p:cNvPr id="21" name="Google Shape;2197;p37"/>
          <p:cNvGrpSpPr/>
          <p:nvPr/>
        </p:nvGrpSpPr>
        <p:grpSpPr>
          <a:xfrm>
            <a:off x="15879567" y="5891114"/>
            <a:ext cx="1798833" cy="2009346"/>
            <a:chOff x="7465916" y="720492"/>
            <a:chExt cx="1139144" cy="1477450"/>
          </a:xfrm>
        </p:grpSpPr>
        <p:sp>
          <p:nvSpPr>
            <p:cNvPr id="22"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5"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657738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81724" y="1819348"/>
            <a:ext cx="17953876" cy="73152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616961" y="1819348"/>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39606" y="8858395"/>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775" y="192524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7111703" y="1608051"/>
            <a:ext cx="1023897" cy="634394"/>
            <a:chOff x="5601427" y="4137218"/>
            <a:chExt cx="695901" cy="415724"/>
          </a:xfrm>
        </p:grpSpPr>
        <p:sp>
          <p:nvSpPr>
            <p:cNvPr id="49" name="Google Shape;2365;p41"/>
            <p:cNvSpPr/>
            <p:nvPr/>
          </p:nvSpPr>
          <p:spPr>
            <a:xfrm flipH="1">
              <a:off x="5958928" y="4137218"/>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3" name="Rectangle 2"/>
          <p:cNvSpPr/>
          <p:nvPr/>
        </p:nvSpPr>
        <p:spPr>
          <a:xfrm>
            <a:off x="1999808" y="2041787"/>
            <a:ext cx="14536367" cy="6940361"/>
          </a:xfrm>
          <a:prstGeom prst="rect">
            <a:avLst/>
          </a:prstGeom>
        </p:spPr>
        <p:txBody>
          <a:bodyPr wrap="square">
            <a:spAutoFit/>
          </a:bodyPr>
          <a:lstStyle/>
          <a:p>
            <a:pPr algn="just">
              <a:lnSpc>
                <a:spcPct val="150000"/>
              </a:lnSpc>
              <a:spcAft>
                <a:spcPts val="600"/>
              </a:spcAft>
            </a:pPr>
            <a:r>
              <a:rPr lang="en-US" sz="4000">
                <a:solidFill>
                  <a:srgbClr val="000000"/>
                </a:solidFill>
                <a:latin typeface="+mj-lt"/>
                <a:ea typeface="Times New Roman" panose="02020603050405020304" pitchFamily="18" charset="0"/>
              </a:rPr>
              <a:t>Muốn đọc và phân tích biểu đồ đoạn thẳng, ta cần chú ý các đặc điểm sau:</a:t>
            </a:r>
            <a:endParaRPr lang="en-US" sz="4000">
              <a:latin typeface="+mj-lt"/>
              <a:ea typeface="Times New Roman" panose="02020603050405020304" pitchFamily="18" charset="0"/>
            </a:endParaRPr>
          </a:p>
          <a:p>
            <a:pPr marL="571500" indent="-571500" algn="just">
              <a:lnSpc>
                <a:spcPct val="150000"/>
              </a:lnSpc>
              <a:spcAft>
                <a:spcPts val="600"/>
              </a:spcAft>
              <a:buFontTx/>
              <a:buChar char="-"/>
            </a:pPr>
            <a:r>
              <a:rPr lang="en-US" sz="4000">
                <a:solidFill>
                  <a:srgbClr val="000000"/>
                </a:solidFill>
                <a:latin typeface="+mj-lt"/>
                <a:ea typeface="Times New Roman" panose="02020603050405020304" pitchFamily="18" charset="0"/>
              </a:rPr>
              <a:t>Biểu đồ biểu diễn các thông tin về vấn đề gì?</a:t>
            </a:r>
            <a:endParaRPr lang="en-US" sz="4000">
              <a:latin typeface="+mj-lt"/>
              <a:ea typeface="Times New Roman" panose="02020603050405020304" pitchFamily="18" charset="0"/>
            </a:endParaRPr>
          </a:p>
          <a:p>
            <a:pPr marL="571500" indent="-571500" algn="just">
              <a:lnSpc>
                <a:spcPct val="150000"/>
              </a:lnSpc>
              <a:spcAft>
                <a:spcPts val="600"/>
              </a:spcAft>
              <a:buFontTx/>
              <a:buChar char="-"/>
            </a:pPr>
            <a:r>
              <a:rPr lang="en-US" sz="4000">
                <a:solidFill>
                  <a:srgbClr val="000000"/>
                </a:solidFill>
                <a:latin typeface="+mj-lt"/>
                <a:ea typeface="Times New Roman" panose="02020603050405020304" pitchFamily="18" charset="0"/>
              </a:rPr>
              <a:t>Đơn vị thời gian là gì?</a:t>
            </a:r>
            <a:endParaRPr lang="en-US" sz="4000">
              <a:latin typeface="+mj-lt"/>
              <a:ea typeface="Times New Roman" panose="02020603050405020304" pitchFamily="18" charset="0"/>
            </a:endParaRPr>
          </a:p>
          <a:p>
            <a:pPr marL="571500" indent="-571500" algn="just">
              <a:lnSpc>
                <a:spcPct val="150000"/>
              </a:lnSpc>
              <a:spcAft>
                <a:spcPts val="600"/>
              </a:spcAft>
              <a:buFontTx/>
              <a:buChar char="-"/>
            </a:pPr>
            <a:r>
              <a:rPr lang="en-US" sz="4000">
                <a:solidFill>
                  <a:srgbClr val="000000"/>
                </a:solidFill>
                <a:latin typeface="+mj-lt"/>
                <a:ea typeface="Times New Roman" panose="02020603050405020304" pitchFamily="18" charset="0"/>
              </a:rPr>
              <a:t>Thời điểm nào số liệu cao nhất?</a:t>
            </a:r>
            <a:endParaRPr lang="en-US" sz="4000">
              <a:latin typeface="+mj-lt"/>
              <a:ea typeface="Times New Roman" panose="02020603050405020304" pitchFamily="18" charset="0"/>
            </a:endParaRPr>
          </a:p>
          <a:p>
            <a:pPr marL="571500" indent="-571500" algn="just">
              <a:lnSpc>
                <a:spcPct val="150000"/>
              </a:lnSpc>
              <a:spcAft>
                <a:spcPts val="600"/>
              </a:spcAft>
              <a:buFontTx/>
              <a:buChar char="-"/>
            </a:pPr>
            <a:r>
              <a:rPr lang="en-US" sz="4000">
                <a:solidFill>
                  <a:srgbClr val="000000"/>
                </a:solidFill>
                <a:latin typeface="+mj-lt"/>
                <a:ea typeface="Times New Roman" panose="02020603050405020304" pitchFamily="18" charset="0"/>
              </a:rPr>
              <a:t>Thời điểm nào số liệu thấp nhất?</a:t>
            </a:r>
            <a:endParaRPr lang="en-US" sz="4000">
              <a:latin typeface="+mj-lt"/>
              <a:ea typeface="Times New Roman" panose="02020603050405020304" pitchFamily="18" charset="0"/>
            </a:endParaRPr>
          </a:p>
          <a:p>
            <a:pPr marL="571500" indent="-571500" algn="just">
              <a:lnSpc>
                <a:spcPct val="150000"/>
              </a:lnSpc>
              <a:spcAft>
                <a:spcPts val="600"/>
              </a:spcAft>
              <a:buFontTx/>
              <a:buChar char="-"/>
            </a:pPr>
            <a:r>
              <a:rPr lang="en-US" sz="4000">
                <a:solidFill>
                  <a:srgbClr val="000000"/>
                </a:solidFill>
                <a:latin typeface="+mj-lt"/>
                <a:ea typeface="Times New Roman" panose="02020603050405020304" pitchFamily="18" charset="0"/>
              </a:rPr>
              <a:t>Số liệu trong những khoảng thời gian nào?</a:t>
            </a:r>
            <a:endParaRPr lang="en-US" sz="4000">
              <a:effectLst/>
              <a:latin typeface="+mj-lt"/>
              <a:ea typeface="Times New Roman" panose="02020603050405020304" pitchFamily="18" charset="0"/>
            </a:endParaRPr>
          </a:p>
        </p:txBody>
      </p:sp>
      <p:pic>
        <p:nvPicPr>
          <p:cNvPr id="15" name="Picture 5"/>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803765" flipH="1">
            <a:off x="15284895" y="6276003"/>
            <a:ext cx="2086250" cy="2239314"/>
          </a:xfrm>
          <a:prstGeom prst="rect">
            <a:avLst/>
          </a:prstGeom>
        </p:spPr>
      </p:pic>
      <p:sp>
        <p:nvSpPr>
          <p:cNvPr id="16" name="Google Shape;2270;p40"/>
          <p:cNvSpPr txBox="1">
            <a:spLocks/>
          </p:cNvSpPr>
          <p:nvPr/>
        </p:nvSpPr>
        <p:spPr>
          <a:xfrm>
            <a:off x="6858000" y="268800"/>
            <a:ext cx="4495800" cy="1132489"/>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a:lnSpc>
                <a:spcPct val="150000"/>
              </a:lnSpc>
              <a:spcAft>
                <a:spcPts val="800"/>
              </a:spcAft>
            </a:pPr>
            <a:r>
              <a:rPr lang="en-US" sz="6000" b="1" kern="1200">
                <a:solidFill>
                  <a:srgbClr val="FF0000"/>
                </a:solidFill>
                <a:latin typeface="Arial" panose="020B0604020202020204" pitchFamily="34" charset="0"/>
                <a:ea typeface="Times New Roman" panose="02020603050405020304" pitchFamily="18" charset="0"/>
                <a:cs typeface="Arial" panose="020B0604020202020204" pitchFamily="34" charset="0"/>
              </a:rPr>
              <a:t>CHÚ Ý</a:t>
            </a:r>
            <a:endParaRPr lang="en-US" sz="6000" b="1" kern="0">
              <a:solidFill>
                <a:srgbClr val="FF0000"/>
              </a:solidFill>
              <a:latin typeface="+mj-lt"/>
            </a:endParaRPr>
          </a:p>
        </p:txBody>
      </p:sp>
      <p:sp>
        <p:nvSpPr>
          <p:cNvPr id="19" name="Google Shape;2254;p39"/>
          <p:cNvSpPr/>
          <p:nvPr/>
        </p:nvSpPr>
        <p:spPr>
          <a:xfrm>
            <a:off x="7086600" y="3810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Tree>
    <p:extLst>
      <p:ext uri="{BB962C8B-B14F-4D97-AF65-F5344CB8AC3E}">
        <p14:creationId xmlns:p14="http://schemas.microsoft.com/office/powerpoint/2010/main" val="174165312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452239" y="583806"/>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54400" y="948690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64000" y="8547132"/>
            <a:ext cx="1093310" cy="1501476"/>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2" name="Rectangle 1"/>
          <p:cNvSpPr/>
          <p:nvPr/>
        </p:nvSpPr>
        <p:spPr>
          <a:xfrm>
            <a:off x="6324600" y="317837"/>
            <a:ext cx="5562600" cy="101566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nl-NL" sz="4000" b="1">
                <a:solidFill>
                  <a:srgbClr val="F3F3F3"/>
                </a:solidFill>
                <a:ea typeface="Times New Roman" panose="02020603050405020304" pitchFamily="18" charset="0"/>
                <a:cs typeface="Arial" panose="020B0604020202020204" pitchFamily="34" charset="0"/>
                <a:sym typeface="Merriweather"/>
              </a:rPr>
              <a:t>Ví dụ </a:t>
            </a:r>
            <a:r>
              <a:rPr lang="en-US" sz="4000" b="1">
                <a:solidFill>
                  <a:srgbClr val="F3F3F3"/>
                </a:solidFill>
                <a:ea typeface="Times New Roman" panose="02020603050405020304" pitchFamily="18" charset="0"/>
                <a:cs typeface="Arial" panose="020B0604020202020204" pitchFamily="34" charset="0"/>
                <a:sym typeface="Merriweather"/>
              </a:rPr>
              <a:t>3</a:t>
            </a:r>
            <a:r>
              <a:rPr lang="nl-NL" sz="4000" b="1">
                <a:solidFill>
                  <a:srgbClr val="F3F3F3"/>
                </a:solidFill>
                <a:ea typeface="Times New Roman" panose="02020603050405020304" pitchFamily="18" charset="0"/>
                <a:cs typeface="Arial" panose="020B0604020202020204" pitchFamily="34" charset="0"/>
                <a:sym typeface="Merriweather"/>
              </a:rPr>
              <a:t> (SGK – tr10</a:t>
            </a:r>
            <a:r>
              <a:rPr lang="en-US" sz="4000" b="1">
                <a:solidFill>
                  <a:srgbClr val="F3F3F3"/>
                </a:solidFill>
                <a:ea typeface="Times New Roman" panose="02020603050405020304" pitchFamily="18" charset="0"/>
                <a:cs typeface="Arial" panose="020B0604020202020204" pitchFamily="34" charset="0"/>
                <a:sym typeface="Merriweather"/>
              </a:rPr>
              <a:t>5</a:t>
            </a:r>
            <a:r>
              <a:rPr lang="nl-NL" sz="4000" b="1">
                <a:solidFill>
                  <a:srgbClr val="F3F3F3"/>
                </a:solidFill>
                <a:ea typeface="Times New Roman" panose="02020603050405020304" pitchFamily="18" charset="0"/>
                <a:cs typeface="Arial" panose="020B0604020202020204" pitchFamily="34" charset="0"/>
                <a:sym typeface="Merriweather"/>
              </a:rPr>
              <a:t>)</a:t>
            </a:r>
            <a:endParaRPr lang="en-US">
              <a:solidFill>
                <a:srgbClr val="F3F3F3"/>
              </a:solidFill>
            </a:endParaRPr>
          </a:p>
        </p:txBody>
      </p:sp>
      <p:sp>
        <p:nvSpPr>
          <p:cNvPr id="3" name="TextBox 2"/>
          <p:cNvSpPr txBox="1"/>
          <p:nvPr/>
        </p:nvSpPr>
        <p:spPr>
          <a:xfrm>
            <a:off x="1295400" y="1714500"/>
            <a:ext cx="5946366" cy="969496"/>
          </a:xfrm>
          <a:prstGeom prst="rect">
            <a:avLst/>
          </a:prstGeom>
          <a:noFill/>
        </p:spPr>
        <p:txBody>
          <a:bodyPr wrap="square" rtlCol="0">
            <a:spAutoFit/>
          </a:bodyPr>
          <a:lstStyle/>
          <a:p>
            <a:pPr>
              <a:lnSpc>
                <a:spcPct val="150000"/>
              </a:lnSpc>
            </a:pPr>
            <a:r>
              <a:rPr lang="en-US" sz="3800">
                <a:solidFill>
                  <a:srgbClr val="434343"/>
                </a:solidFill>
              </a:rPr>
              <a:t>Cho biểu đồ đoạn thẳng</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860266" y="2988796"/>
            <a:ext cx="12649200" cy="5773155"/>
          </a:xfrm>
          <a:prstGeom prst="rect">
            <a:avLst/>
          </a:prstGeom>
        </p:spPr>
      </p:pic>
      <p:sp>
        <p:nvSpPr>
          <p:cNvPr id="19" name="TextBox 18"/>
          <p:cNvSpPr txBox="1"/>
          <p:nvPr/>
        </p:nvSpPr>
        <p:spPr>
          <a:xfrm>
            <a:off x="1295400" y="8808017"/>
            <a:ext cx="8003766" cy="969496"/>
          </a:xfrm>
          <a:prstGeom prst="rect">
            <a:avLst/>
          </a:prstGeom>
          <a:noFill/>
        </p:spPr>
        <p:txBody>
          <a:bodyPr wrap="square" rtlCol="0">
            <a:spAutoFit/>
          </a:bodyPr>
          <a:lstStyle/>
          <a:p>
            <a:pPr>
              <a:lnSpc>
                <a:spcPct val="150000"/>
              </a:lnSpc>
            </a:pPr>
            <a:r>
              <a:rPr lang="en-US" sz="3800">
                <a:solidFill>
                  <a:srgbClr val="434343"/>
                </a:solidFill>
              </a:rPr>
              <a:t>Phân tích biểu đồ đoạn thẳng trên.</a:t>
            </a:r>
          </a:p>
        </p:txBody>
      </p:sp>
    </p:spTree>
    <p:extLst>
      <p:ext uri="{BB962C8B-B14F-4D97-AF65-F5344CB8AC3E}">
        <p14:creationId xmlns:p14="http://schemas.microsoft.com/office/powerpoint/2010/main" val="20693015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3" name="Google Shape;2255;p39"/>
          <p:cNvSpPr/>
          <p:nvPr/>
        </p:nvSpPr>
        <p:spPr>
          <a:xfrm>
            <a:off x="17198294" y="49703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6173341" y="14400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TextBox 3"/>
          <p:cNvSpPr txBox="1"/>
          <p:nvPr/>
        </p:nvSpPr>
        <p:spPr>
          <a:xfrm>
            <a:off x="685800" y="2702659"/>
            <a:ext cx="17373600" cy="6555641"/>
          </a:xfrm>
          <a:prstGeom prst="rect">
            <a:avLst/>
          </a:prstGeom>
          <a:noFill/>
        </p:spPr>
        <p:txBody>
          <a:bodyPr wrap="square" rtlCol="0">
            <a:spAutoFit/>
          </a:bodyPr>
          <a:lstStyle/>
          <a:p>
            <a:pPr marL="342900" indent="-342900">
              <a:lnSpc>
                <a:spcPct val="150000"/>
              </a:lnSpc>
              <a:buAutoNum type="alphaLcParenR"/>
            </a:pPr>
            <a:r>
              <a:rPr lang="en-US" sz="4000"/>
              <a:t> Biểu đồ biểu diễn thông tin về lượng mưa tại tỉnh Đắk Lắk trong 7 ngày  đầu tháng 6 năm 2019</a:t>
            </a:r>
          </a:p>
          <a:p>
            <a:pPr marL="342900" indent="-342900">
              <a:lnSpc>
                <a:spcPct val="150000"/>
              </a:lnSpc>
              <a:buAutoNum type="alphaLcParenR"/>
            </a:pPr>
            <a:r>
              <a:rPr lang="en-US" sz="4000"/>
              <a:t> Đơn vị thời gian là ngày, đơn vị số liệu là mm.</a:t>
            </a:r>
          </a:p>
          <a:p>
            <a:pPr marL="342900" indent="-342900">
              <a:lnSpc>
                <a:spcPct val="150000"/>
              </a:lnSpc>
              <a:buAutoNum type="alphaLcParenR"/>
            </a:pPr>
            <a:r>
              <a:rPr lang="en-US" sz="4000"/>
              <a:t> Ngày 3 tháng 6 lượng mưa cao nhất (12 mm)</a:t>
            </a:r>
          </a:p>
          <a:p>
            <a:pPr marL="342900" indent="-342900">
              <a:lnSpc>
                <a:spcPct val="150000"/>
              </a:lnSpc>
              <a:buAutoNum type="alphaLcParenR"/>
            </a:pPr>
            <a:r>
              <a:rPr lang="en-US" sz="4000"/>
              <a:t> Ngày 2 tháng 6 lượng mưa thấp nhất (2mm)</a:t>
            </a:r>
          </a:p>
          <a:p>
            <a:pPr marL="342900" indent="-342900">
              <a:lnSpc>
                <a:spcPct val="150000"/>
              </a:lnSpc>
              <a:buAutoNum type="alphaLcParenR"/>
            </a:pPr>
            <a:r>
              <a:rPr lang="en-US" sz="4000"/>
              <a:t> Lượng mưa giảm giữa các ngày 1 – 2; 3 – 4; 5 – 6; 6 – 7.</a:t>
            </a:r>
          </a:p>
          <a:p>
            <a:pPr>
              <a:lnSpc>
                <a:spcPct val="150000"/>
              </a:lnSpc>
            </a:pPr>
            <a:r>
              <a:rPr lang="en-US" sz="4000"/>
              <a:t>g) Lượng mưa tăng giữa các ngày 2 – 3; 4 – 5.</a:t>
            </a:r>
          </a:p>
        </p:txBody>
      </p:sp>
      <p:sp>
        <p:nvSpPr>
          <p:cNvPr id="13" name="TextBox 12"/>
          <p:cNvSpPr txBox="1"/>
          <p:nvPr/>
        </p:nvSpPr>
        <p:spPr>
          <a:xfrm>
            <a:off x="685800" y="1507004"/>
            <a:ext cx="10896600" cy="969496"/>
          </a:xfrm>
          <a:prstGeom prst="rect">
            <a:avLst/>
          </a:prstGeom>
          <a:noFill/>
        </p:spPr>
        <p:txBody>
          <a:bodyPr wrap="square" rtlCol="0">
            <a:spAutoFit/>
          </a:bodyPr>
          <a:lstStyle/>
          <a:p>
            <a:pPr>
              <a:lnSpc>
                <a:spcPct val="150000"/>
              </a:lnSpc>
            </a:pPr>
            <a:r>
              <a:rPr lang="en-US" sz="3800">
                <a:solidFill>
                  <a:srgbClr val="434343"/>
                </a:solidFill>
              </a:rPr>
              <a:t>Phân tích biểu đồ đoạn thẳng trên như sau:</a:t>
            </a:r>
          </a:p>
        </p:txBody>
      </p:sp>
      <p:grpSp>
        <p:nvGrpSpPr>
          <p:cNvPr id="14" name="Google Shape;2392;p42"/>
          <p:cNvGrpSpPr/>
          <p:nvPr/>
        </p:nvGrpSpPr>
        <p:grpSpPr>
          <a:xfrm>
            <a:off x="16651639" y="8412699"/>
            <a:ext cx="1093310" cy="1501476"/>
            <a:chOff x="7465916" y="720492"/>
            <a:chExt cx="1139144" cy="1477450"/>
          </a:xfrm>
          <a:solidFill>
            <a:schemeClr val="accent3"/>
          </a:solidFill>
        </p:grpSpPr>
        <p:sp>
          <p:nvSpPr>
            <p:cNvPr id="15"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6"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1"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2"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25" name="Google Shape;2255;p39"/>
          <p:cNvSpPr/>
          <p:nvPr/>
        </p:nvSpPr>
        <p:spPr>
          <a:xfrm>
            <a:off x="779560" y="379223"/>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Google Shape;2363;p41"/>
          <p:cNvSpPr/>
          <p:nvPr/>
        </p:nvSpPr>
        <p:spPr>
          <a:xfrm flipH="1">
            <a:off x="228600" y="359719"/>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7" name="Oval Callout 26"/>
          <p:cNvSpPr/>
          <p:nvPr/>
        </p:nvSpPr>
        <p:spPr>
          <a:xfrm>
            <a:off x="8686800" y="3833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rgbClr val="FFFFFF"/>
                </a:solidFill>
              </a:rPr>
              <a:t>Giải</a:t>
            </a:r>
            <a:endParaRPr lang="en-US" sz="4000" b="1">
              <a:solidFill>
                <a:srgbClr val="FFFFFF"/>
              </a:solidFill>
            </a:endParaRPr>
          </a:p>
        </p:txBody>
      </p:sp>
    </p:spTree>
    <p:extLst>
      <p:ext uri="{BB962C8B-B14F-4D97-AF65-F5344CB8AC3E}">
        <p14:creationId xmlns:p14="http://schemas.microsoft.com/office/powerpoint/2010/main" val="673298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up)">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barn(inVertical)">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57"/>
          <p:cNvSpPr txBox="1">
            <a:spLocks noGrp="1"/>
          </p:cNvSpPr>
          <p:nvPr>
            <p:ph type="title"/>
          </p:nvPr>
        </p:nvSpPr>
        <p:spPr>
          <a:xfrm>
            <a:off x="4410900" y="3372950"/>
            <a:ext cx="9466200" cy="3535200"/>
          </a:xfrm>
          <a:prstGeom prst="rect">
            <a:avLst/>
          </a:prstGeom>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r>
              <a:rPr lang="en" sz="10000">
                <a:latin typeface="+mj-lt"/>
              </a:rPr>
              <a:t>LUYỆN TẬP</a:t>
            </a:r>
            <a:endParaRPr sz="10000">
              <a:latin typeface="+mj-lt"/>
            </a:endParaRPr>
          </a:p>
        </p:txBody>
      </p:sp>
      <p:sp>
        <p:nvSpPr>
          <p:cNvPr id="2848" name="Google Shape;2848;p57"/>
          <p:cNvSpPr/>
          <p:nvPr/>
        </p:nvSpPr>
        <p:spPr>
          <a:xfrm rot="10800000" flipH="1">
            <a:off x="13233694" y="2752660"/>
            <a:ext cx="1288800" cy="1255200"/>
          </a:xfrm>
          <a:prstGeom prst="star4">
            <a:avLst>
              <a:gd name="adj" fmla="val 12500"/>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49" name="Google Shape;2849;p57"/>
          <p:cNvGrpSpPr/>
          <p:nvPr/>
        </p:nvGrpSpPr>
        <p:grpSpPr>
          <a:xfrm rot="10800000" flipH="1">
            <a:off x="10165365" y="8370817"/>
            <a:ext cx="2576586" cy="846086"/>
            <a:chOff x="7740700" y="4100311"/>
            <a:chExt cx="786936" cy="604089"/>
          </a:xfrm>
        </p:grpSpPr>
        <p:grpSp>
          <p:nvGrpSpPr>
            <p:cNvPr id="2850" name="Google Shape;2850;p57"/>
            <p:cNvGrpSpPr/>
            <p:nvPr/>
          </p:nvGrpSpPr>
          <p:grpSpPr>
            <a:xfrm>
              <a:off x="7740700" y="4149700"/>
              <a:ext cx="737550" cy="554700"/>
              <a:chOff x="7740700" y="4149700"/>
              <a:chExt cx="737550" cy="554700"/>
            </a:xfrm>
          </p:grpSpPr>
          <p:sp>
            <p:nvSpPr>
              <p:cNvPr id="2851" name="Google Shape;2851;p57"/>
              <p:cNvSpPr/>
              <p:nvPr/>
            </p:nvSpPr>
            <p:spPr>
              <a:xfrm rot="5400000">
                <a:off x="7905550" y="4131700"/>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2" name="Google Shape;2852;p57"/>
              <p:cNvSpPr/>
              <p:nvPr/>
            </p:nvSpPr>
            <p:spPr>
              <a:xfrm>
                <a:off x="7740700" y="4286500"/>
                <a:ext cx="86400" cy="2811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53" name="Google Shape;2853;p57"/>
            <p:cNvSpPr/>
            <p:nvPr/>
          </p:nvSpPr>
          <p:spPr>
            <a:xfrm rot="5400000">
              <a:off x="7954936" y="4082311"/>
              <a:ext cx="554700" cy="590700"/>
            </a:xfrm>
            <a:prstGeom prst="upArrow">
              <a:avLst>
                <a:gd name="adj1" fmla="val 50000"/>
                <a:gd name="adj2" fmla="val 50000"/>
              </a:avLst>
            </a:prstGeom>
            <a:solidFill>
              <a:schemeClr val="l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854" name="Google Shape;2854;p57"/>
          <p:cNvGrpSpPr/>
          <p:nvPr/>
        </p:nvGrpSpPr>
        <p:grpSpPr>
          <a:xfrm rot="10800000" flipH="1">
            <a:off x="1661031" y="3375531"/>
            <a:ext cx="2745110" cy="3556814"/>
            <a:chOff x="7465916" y="720492"/>
            <a:chExt cx="1139144" cy="1477450"/>
          </a:xfrm>
        </p:grpSpPr>
        <p:sp>
          <p:nvSpPr>
            <p:cNvPr id="2855" name="Google Shape;2855;p57"/>
            <p:cNvSpPr/>
            <p:nvPr/>
          </p:nvSpPr>
          <p:spPr>
            <a:xfrm rot="-5400000">
              <a:off x="7646560" y="123944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6" name="Google Shape;2856;p57"/>
            <p:cNvSpPr/>
            <p:nvPr/>
          </p:nvSpPr>
          <p:spPr>
            <a:xfrm rot="-5400000">
              <a:off x="7597172" y="114891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7" name="Google Shape;2857;p57"/>
            <p:cNvSpPr/>
            <p:nvPr/>
          </p:nvSpPr>
          <p:spPr>
            <a:xfrm rot="-5400000">
              <a:off x="7547783" y="105838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8" name="Google Shape;2858;p57"/>
            <p:cNvSpPr/>
            <p:nvPr/>
          </p:nvSpPr>
          <p:spPr>
            <a:xfrm rot="-5400000">
              <a:off x="7498394" y="96785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59" name="Google Shape;2859;p57"/>
            <p:cNvSpPr/>
            <p:nvPr/>
          </p:nvSpPr>
          <p:spPr>
            <a:xfrm rot="-5400000">
              <a:off x="7449005" y="87732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60" name="Google Shape;2860;p57"/>
            <p:cNvSpPr/>
            <p:nvPr/>
          </p:nvSpPr>
          <p:spPr>
            <a:xfrm rot="-5400000">
              <a:off x="7399616" y="786792"/>
              <a:ext cx="1024800" cy="892200"/>
            </a:xfrm>
            <a:prstGeom prst="flowChartDelay">
              <a:avLst/>
            </a:prstGeom>
            <a:solidFill>
              <a:schemeClr val="dk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Tree>
    <p:extLst>
      <p:ext uri="{BB962C8B-B14F-4D97-AF65-F5344CB8AC3E}">
        <p14:creationId xmlns:p14="http://schemas.microsoft.com/office/powerpoint/2010/main" val="35019814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635745" y="1448200"/>
            <a:ext cx="17118855" cy="84959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758686" y="1595691"/>
            <a:ext cx="308114" cy="374534"/>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17377616" y="9548362"/>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430889" y="9502910"/>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202013" y="1596416"/>
            <a:ext cx="587611" cy="565314"/>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33079" y="20110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5" name="Google Shape;2476;p45"/>
          <p:cNvSpPr txBox="1">
            <a:spLocks noGrp="1"/>
          </p:cNvSpPr>
          <p:nvPr>
            <p:ph type="title"/>
          </p:nvPr>
        </p:nvSpPr>
        <p:spPr>
          <a:xfrm>
            <a:off x="1219200" y="104574"/>
            <a:ext cx="5486084" cy="1154530"/>
          </a:xfrm>
          <a:prstGeom prst="rect">
            <a:avLst/>
          </a:prstGeom>
        </p:spPr>
        <p:txBody>
          <a:bodyPr spcFirstLastPara="1" wrap="square" lIns="182850" tIns="182850" rIns="182850" bIns="182850" anchor="ctr" anchorCtr="0">
            <a:noAutofit/>
          </a:bodyPr>
          <a:lstStyle/>
          <a:p>
            <a:pPr lvl="0">
              <a:lnSpc>
                <a:spcPct val="150000"/>
              </a:lnSpc>
            </a:pPr>
            <a:r>
              <a:rPr lang="nl-NL" sz="4000" b="1">
                <a:solidFill>
                  <a:srgbClr val="000000"/>
                </a:solidFill>
                <a:latin typeface="Arial"/>
                <a:ea typeface="Times New Roman" panose="02020603050405020304" pitchFamily="18" charset="0"/>
                <a:cs typeface="Times New Roman" panose="02020603050405020304" pitchFamily="18" charset="0"/>
                <a:sym typeface="Arial"/>
              </a:rPr>
              <a:t>Bài 1 (SGK – tr106)</a:t>
            </a:r>
            <a:endParaRPr lang="en-US" sz="4000">
              <a:latin typeface="+mj-lt"/>
              <a:ea typeface="Calibri" panose="020F0502020204030204" pitchFamily="34" charset="0"/>
              <a:cs typeface="Times New Roman" panose="02020603050405020304" pitchFamily="18" charset="0"/>
            </a:endParaRPr>
          </a:p>
        </p:txBody>
      </p:sp>
      <p:sp>
        <p:nvSpPr>
          <p:cNvPr id="16" name="Rectangle 15"/>
          <p:cNvSpPr/>
          <p:nvPr/>
        </p:nvSpPr>
        <p:spPr>
          <a:xfrm>
            <a:off x="1829116" y="1727307"/>
            <a:ext cx="15849284" cy="901593"/>
          </a:xfrm>
          <a:prstGeom prst="rect">
            <a:avLst/>
          </a:prstGeom>
        </p:spPr>
        <p:txBody>
          <a:bodyPr wrap="square">
            <a:spAutoFit/>
          </a:bodyPr>
          <a:lstStyle/>
          <a:p>
            <a:pPr algn="just">
              <a:lnSpc>
                <a:spcPct val="150000"/>
              </a:lnSpc>
            </a:pPr>
            <a:r>
              <a:rPr lang="en-US" sz="4000">
                <a:solidFill>
                  <a:srgbClr val="000000"/>
                </a:solidFill>
                <a:latin typeface="+mj-lt"/>
              </a:rPr>
              <a:t>Vẽ biểu đồ đoạn thẳng biểu diễn dữ liệu của bảng thống kê sau:</a:t>
            </a:r>
            <a:endParaRPr lang="en-US" sz="4000">
              <a:latin typeface="+mj-lt"/>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2819400" y="3162300"/>
            <a:ext cx="12846456" cy="5857875"/>
          </a:xfrm>
          <a:prstGeom prst="rect">
            <a:avLst/>
          </a:prstGeom>
        </p:spPr>
      </p:pic>
    </p:spTree>
    <p:extLst>
      <p:ext uri="{BB962C8B-B14F-4D97-AF65-F5344CB8AC3E}">
        <p14:creationId xmlns:p14="http://schemas.microsoft.com/office/powerpoint/2010/main" val="24646847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40" name="Google Shape;2140;p35"/>
          <p:cNvSpPr/>
          <p:nvPr/>
        </p:nvSpPr>
        <p:spPr>
          <a:xfrm flipH="1">
            <a:off x="17166942" y="714222"/>
            <a:ext cx="859800" cy="83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 name="Rectangle 2"/>
          <p:cNvSpPr/>
          <p:nvPr/>
        </p:nvSpPr>
        <p:spPr>
          <a:xfrm>
            <a:off x="230522" y="230523"/>
            <a:ext cx="17796220" cy="9804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buClr>
                <a:srgbClr val="000000"/>
              </a:buClr>
              <a:buFont typeface="Arial"/>
              <a:buNone/>
            </a:pPr>
            <a:endParaRPr lang="en-US" sz="2800" kern="0">
              <a:solidFill>
                <a:srgbClr val="434343"/>
              </a:solidFill>
              <a:sym typeface="Arial"/>
            </a:endParaRPr>
          </a:p>
        </p:txBody>
      </p:sp>
      <p:sp>
        <p:nvSpPr>
          <p:cNvPr id="24" name="Google Shape;596;p37"/>
          <p:cNvSpPr txBox="1">
            <a:spLocks/>
          </p:cNvSpPr>
          <p:nvPr/>
        </p:nvSpPr>
        <p:spPr>
          <a:xfrm>
            <a:off x="6332092" y="674100"/>
            <a:ext cx="5593080" cy="12690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a:buClr>
                <a:srgbClr val="305347"/>
              </a:buClr>
              <a:defRPr/>
            </a:pPr>
            <a:r>
              <a:rPr lang="en-US" sz="6000" kern="0">
                <a:solidFill>
                  <a:srgbClr val="FF0000"/>
                </a:solidFill>
                <a:latin typeface="Arial"/>
              </a:rPr>
              <a:t>KHỞI ĐỘNG</a:t>
            </a:r>
          </a:p>
        </p:txBody>
      </p:sp>
      <p:grpSp>
        <p:nvGrpSpPr>
          <p:cNvPr id="5" name="Group 4"/>
          <p:cNvGrpSpPr/>
          <p:nvPr/>
        </p:nvGrpSpPr>
        <p:grpSpPr>
          <a:xfrm>
            <a:off x="2651152" y="2137708"/>
            <a:ext cx="12954960" cy="1938992"/>
            <a:chOff x="5485439" y="6969555"/>
            <a:chExt cx="12954960" cy="1938992"/>
          </a:xfrm>
        </p:grpSpPr>
        <p:sp>
          <p:nvSpPr>
            <p:cNvPr id="26" name="Action Button: Help 25">
              <a:hlinkClick r:id="" action="ppaction://noaction" highlightClick="1"/>
            </p:cNvPr>
            <p:cNvSpPr/>
            <p:nvPr/>
          </p:nvSpPr>
          <p:spPr>
            <a:xfrm>
              <a:off x="5485439" y="7478745"/>
              <a:ext cx="914400" cy="838200"/>
            </a:xfrm>
            <a:prstGeom prst="actionButtonHelp">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 name="Rectangle 1"/>
            <p:cNvSpPr/>
            <p:nvPr/>
          </p:nvSpPr>
          <p:spPr>
            <a:xfrm>
              <a:off x="6705600" y="6969555"/>
              <a:ext cx="11734799" cy="1938992"/>
            </a:xfrm>
            <a:prstGeom prst="rect">
              <a:avLst/>
            </a:prstGeom>
          </p:spPr>
          <p:txBody>
            <a:bodyPr wrap="square">
              <a:spAutoFit/>
            </a:bodyPr>
            <a:lstStyle/>
            <a:p>
              <a:pPr algn="just">
                <a:lnSpc>
                  <a:spcPct val="150000"/>
                </a:lnSpc>
              </a:pPr>
              <a:r>
                <a:rPr lang="nl-NL" sz="4000">
                  <a:latin typeface="+mj-lt"/>
                  <a:ea typeface="Calibri" panose="020F0502020204030204" pitchFamily="34" charset="0"/>
                </a:rPr>
                <a:t>Hãy nêu nhận xét của em về sự tăng hoặc giảm của số liệu theo thời gian trong bảng dữ liệu sau ?</a:t>
              </a:r>
              <a:endParaRPr lang="en-US" sz="4000">
                <a:latin typeface="+mj-lt"/>
              </a:endParaRPr>
            </a:p>
          </p:txBody>
        </p:sp>
      </p:grpSp>
      <p:sp>
        <p:nvSpPr>
          <p:cNvPr id="17" name="Google Shape;2186;p36"/>
          <p:cNvSpPr/>
          <p:nvPr/>
        </p:nvSpPr>
        <p:spPr>
          <a:xfrm>
            <a:off x="16584472" y="662011"/>
            <a:ext cx="1017728" cy="835978"/>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pic>
        <p:nvPicPr>
          <p:cNvPr id="19" name="Picture 9"/>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20804" flipH="1">
            <a:off x="65355" y="7581008"/>
            <a:ext cx="2097006" cy="207865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29529276"/>
              </p:ext>
            </p:extLst>
          </p:nvPr>
        </p:nvGraphicFramePr>
        <p:xfrm>
          <a:off x="4574894" y="4686300"/>
          <a:ext cx="9750706" cy="3660678"/>
        </p:xfrm>
        <a:graphic>
          <a:graphicData uri="http://schemas.openxmlformats.org/drawingml/2006/table">
            <a:tbl>
              <a:tblPr firstRow="1" firstCol="1" bandRow="1"/>
              <a:tblGrid>
                <a:gridCol w="1624397">
                  <a:extLst>
                    <a:ext uri="{9D8B030D-6E8A-4147-A177-3AD203B41FA5}">
                      <a16:colId xmlns:a16="http://schemas.microsoft.com/office/drawing/2014/main" val="20000"/>
                    </a:ext>
                  </a:extLst>
                </a:gridCol>
                <a:gridCol w="1624397">
                  <a:extLst>
                    <a:ext uri="{9D8B030D-6E8A-4147-A177-3AD203B41FA5}">
                      <a16:colId xmlns:a16="http://schemas.microsoft.com/office/drawing/2014/main" val="20001"/>
                    </a:ext>
                  </a:extLst>
                </a:gridCol>
                <a:gridCol w="1625478">
                  <a:extLst>
                    <a:ext uri="{9D8B030D-6E8A-4147-A177-3AD203B41FA5}">
                      <a16:colId xmlns:a16="http://schemas.microsoft.com/office/drawing/2014/main" val="20002"/>
                    </a:ext>
                  </a:extLst>
                </a:gridCol>
                <a:gridCol w="1625478">
                  <a:extLst>
                    <a:ext uri="{9D8B030D-6E8A-4147-A177-3AD203B41FA5}">
                      <a16:colId xmlns:a16="http://schemas.microsoft.com/office/drawing/2014/main" val="20003"/>
                    </a:ext>
                  </a:extLst>
                </a:gridCol>
                <a:gridCol w="1625478">
                  <a:extLst>
                    <a:ext uri="{9D8B030D-6E8A-4147-A177-3AD203B41FA5}">
                      <a16:colId xmlns:a16="http://schemas.microsoft.com/office/drawing/2014/main" val="20004"/>
                    </a:ext>
                  </a:extLst>
                </a:gridCol>
                <a:gridCol w="1625478">
                  <a:extLst>
                    <a:ext uri="{9D8B030D-6E8A-4147-A177-3AD203B41FA5}">
                      <a16:colId xmlns:a16="http://schemas.microsoft.com/office/drawing/2014/main" val="20005"/>
                    </a:ext>
                  </a:extLst>
                </a:gridCol>
              </a:tblGrid>
              <a:tr h="1220226">
                <a:tc gridSpan="6">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Điểm Toán của bạn Tú trong tuần liên tiếp</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20226">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Tuần</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1</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2</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3</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4</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5</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20226">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Điểm</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8</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6</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6</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9</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600"/>
                        </a:spcAft>
                      </a:pPr>
                      <a:r>
                        <a:rPr lang="en-US" sz="4000">
                          <a:solidFill>
                            <a:srgbClr val="000000"/>
                          </a:solidFill>
                          <a:effectLst/>
                          <a:latin typeface="+mj-lt"/>
                          <a:ea typeface="Times New Roman" panose="02020603050405020304" pitchFamily="18" charset="0"/>
                        </a:rPr>
                        <a:t>10</a:t>
                      </a:r>
                      <a:endParaRPr lang="en-US" sz="4000">
                        <a:effectLst/>
                        <a:latin typeface="+mj-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6" name="Rectangle 5"/>
          <p:cNvSpPr/>
          <p:nvPr/>
        </p:nvSpPr>
        <p:spPr>
          <a:xfrm>
            <a:off x="2209800" y="8855214"/>
            <a:ext cx="14563602" cy="707886"/>
          </a:xfrm>
          <a:prstGeom prst="rect">
            <a:avLst/>
          </a:prstGeom>
        </p:spPr>
        <p:txBody>
          <a:bodyPr wrap="none">
            <a:spAutoFit/>
          </a:bodyPr>
          <a:lstStyle/>
          <a:p>
            <a:r>
              <a:rPr lang="en-US" sz="4000">
                <a:solidFill>
                  <a:srgbClr val="000000"/>
                </a:solidFill>
                <a:latin typeface="+mj-lt"/>
                <a:ea typeface="Times New Roman" panose="02020603050405020304" pitchFamily="18" charset="0"/>
              </a:rPr>
              <a:t>Theo em nên dùng biểu đồ nào để biểu diễn bảng dữ liệu trên?</a:t>
            </a:r>
            <a:endParaRPr lang="en-US" sz="4000">
              <a:latin typeface="+mj-lt"/>
            </a:endParaRPr>
          </a:p>
        </p:txBody>
      </p:sp>
    </p:spTree>
    <p:extLst>
      <p:ext uri="{BB962C8B-B14F-4D97-AF65-F5344CB8AC3E}">
        <p14:creationId xmlns:p14="http://schemas.microsoft.com/office/powerpoint/2010/main" val="33042711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509906" y="1485899"/>
            <a:ext cx="17320894" cy="8643939"/>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788120" y="1234804"/>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4" name="Google Shape;2254;p39"/>
          <p:cNvSpPr/>
          <p:nvPr/>
        </p:nvSpPr>
        <p:spPr>
          <a:xfrm>
            <a:off x="6489998" y="0"/>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435586" y="9607026"/>
            <a:ext cx="390000" cy="3816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237160" y="1215300"/>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249813"/>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14" name="Oval Callout 13"/>
          <p:cNvSpPr/>
          <p:nvPr/>
        </p:nvSpPr>
        <p:spPr>
          <a:xfrm>
            <a:off x="8316365" y="307112"/>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rgbClr val="FFFFFF"/>
                </a:solidFill>
              </a:rPr>
              <a:t>Giải</a:t>
            </a:r>
            <a:endParaRPr lang="en-US" sz="4000" b="1">
              <a:solidFill>
                <a:srgbClr val="FFFFFF"/>
              </a:solidFill>
            </a:endParaRPr>
          </a:p>
        </p:txBody>
      </p:sp>
      <p:pic>
        <p:nvPicPr>
          <p:cNvPr id="15" name="image50.png" descr="https://baivan.net/sites/default/files/styles/giua_bai/public/d/m/Y/43_2.png?itok=GxWbEAv6"/>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rcRect/>
          <a:stretch>
            <a:fillRect/>
          </a:stretch>
        </p:blipFill>
        <p:spPr>
          <a:xfrm>
            <a:off x="3473174" y="3086100"/>
            <a:ext cx="11538226" cy="6629400"/>
          </a:xfrm>
          <a:prstGeom prst="rect">
            <a:avLst/>
          </a:prstGeom>
          <a:ln/>
        </p:spPr>
      </p:pic>
      <p:sp>
        <p:nvSpPr>
          <p:cNvPr id="3" name="Rectangle 2"/>
          <p:cNvSpPr/>
          <p:nvPr/>
        </p:nvSpPr>
        <p:spPr>
          <a:xfrm>
            <a:off x="1905000" y="1997214"/>
            <a:ext cx="15360374" cy="707886"/>
          </a:xfrm>
          <a:prstGeom prst="rect">
            <a:avLst/>
          </a:prstGeom>
        </p:spPr>
        <p:txBody>
          <a:bodyPr wrap="square">
            <a:spAutoFit/>
          </a:bodyPr>
          <a:lstStyle/>
          <a:p>
            <a:r>
              <a:rPr lang="en-US" sz="4000">
                <a:solidFill>
                  <a:srgbClr val="000000"/>
                </a:solidFill>
              </a:rPr>
              <a:t>Biểu đồ đoạn thẳng biểu diễn dữ liệu của bảng thống kê trên là: </a:t>
            </a:r>
            <a:endParaRPr lang="en-US"/>
          </a:p>
        </p:txBody>
      </p:sp>
    </p:spTree>
    <p:extLst>
      <p:ext uri="{BB962C8B-B14F-4D97-AF65-F5344CB8AC3E}">
        <p14:creationId xmlns:p14="http://schemas.microsoft.com/office/powerpoint/2010/main" val="2465882605"/>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8309" y="400975"/>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17368586" y="9517470"/>
            <a:ext cx="520630" cy="50283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6" name="Rectangle 25"/>
          <p:cNvSpPr/>
          <p:nvPr/>
        </p:nvSpPr>
        <p:spPr>
          <a:xfrm>
            <a:off x="1524000" y="266700"/>
            <a:ext cx="4806124" cy="901593"/>
          </a:xfrm>
          <a:prstGeom prst="rect">
            <a:avLst/>
          </a:prstGeom>
        </p:spPr>
        <p:txBody>
          <a:bodyPr wrap="none">
            <a:spAutoFit/>
          </a:bodyPr>
          <a:lstStyle/>
          <a:p>
            <a:pPr algn="just">
              <a:lnSpc>
                <a:spcPct val="150000"/>
              </a:lnSpc>
              <a:spcAft>
                <a:spcPts val="1600"/>
              </a:spcAft>
              <a:buClr>
                <a:srgbClr val="000000"/>
              </a:buClr>
            </a:pPr>
            <a:r>
              <a:rPr lang="nl-NL" sz="4000" b="1" kern="0">
                <a:solidFill>
                  <a:srgbClr val="000000"/>
                </a:solidFill>
                <a:ea typeface="Times New Roman" panose="02020603050405020304" pitchFamily="18" charset="0"/>
                <a:cs typeface="Times New Roman" panose="02020603050405020304" pitchFamily="18" charset="0"/>
                <a:sym typeface="Arial"/>
              </a:rPr>
              <a:t>Bài 2 (SGK – tr107)</a:t>
            </a:r>
            <a:endParaRPr lang="en-US" sz="4000" kern="0">
              <a:solidFill>
                <a:srgbClr val="000000"/>
              </a:solidFill>
              <a:ea typeface="Calibri" panose="020F0502020204030204" pitchFamily="34" charset="0"/>
              <a:cs typeface="Times New Roman" panose="02020603050405020304" pitchFamily="18" charset="0"/>
              <a:sym typeface="Arial"/>
            </a:endParaRPr>
          </a:p>
        </p:txBody>
      </p:sp>
      <p:sp>
        <p:nvSpPr>
          <p:cNvPr id="4" name="Rectangle 3"/>
          <p:cNvSpPr/>
          <p:nvPr/>
        </p:nvSpPr>
        <p:spPr>
          <a:xfrm>
            <a:off x="6436804" y="495300"/>
            <a:ext cx="10357323" cy="707886"/>
          </a:xfrm>
          <a:prstGeom prst="rect">
            <a:avLst/>
          </a:prstGeom>
        </p:spPr>
        <p:txBody>
          <a:bodyPr wrap="none">
            <a:spAutoFit/>
          </a:bodyPr>
          <a:lstStyle/>
          <a:p>
            <a:r>
              <a:rPr lang="en-US" sz="4000">
                <a:solidFill>
                  <a:srgbClr val="000000"/>
                </a:solidFill>
              </a:rPr>
              <a:t>Q</a:t>
            </a:r>
            <a:r>
              <a:rPr lang="vi-VN" sz="4000">
                <a:solidFill>
                  <a:srgbClr val="000000"/>
                </a:solidFill>
              </a:rPr>
              <a:t>uan sát biểu đồ dưới đây và trả lời câu hỏi.</a:t>
            </a:r>
            <a:endParaRPr lang="en-US" sz="4000"/>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Lst>
          </a:blip>
          <a:stretch>
            <a:fillRect/>
          </a:stretch>
        </p:blipFill>
        <p:spPr>
          <a:xfrm>
            <a:off x="579639" y="1793141"/>
            <a:ext cx="9082687" cy="6096000"/>
          </a:xfrm>
          <a:prstGeom prst="rect">
            <a:avLst/>
          </a:prstGeom>
        </p:spPr>
      </p:pic>
      <p:sp>
        <p:nvSpPr>
          <p:cNvPr id="10" name="Rectangle 9"/>
          <p:cNvSpPr/>
          <p:nvPr/>
        </p:nvSpPr>
        <p:spPr>
          <a:xfrm>
            <a:off x="10037255" y="1407259"/>
            <a:ext cx="7772400" cy="6555641"/>
          </a:xfrm>
          <a:prstGeom prst="rect">
            <a:avLst/>
          </a:prstGeom>
        </p:spPr>
        <p:txBody>
          <a:bodyPr wrap="square">
            <a:spAutoFit/>
          </a:bodyPr>
          <a:lstStyle/>
          <a:p>
            <a:pPr algn="just">
              <a:lnSpc>
                <a:spcPct val="150000"/>
              </a:lnSpc>
            </a:pPr>
            <a:r>
              <a:rPr lang="vi-VN" sz="4000">
                <a:solidFill>
                  <a:srgbClr val="000000"/>
                </a:solidFill>
              </a:rPr>
              <a:t>a) Biểu đồ biểu diễn các thông tin về vấn đề gì?</a:t>
            </a:r>
          </a:p>
          <a:p>
            <a:pPr algn="just">
              <a:lnSpc>
                <a:spcPct val="150000"/>
              </a:lnSpc>
            </a:pPr>
            <a:r>
              <a:rPr lang="vi-VN" sz="4000">
                <a:solidFill>
                  <a:srgbClr val="000000"/>
                </a:solidFill>
              </a:rPr>
              <a:t>b) Đơn vị thời gian là gì?</a:t>
            </a:r>
          </a:p>
          <a:p>
            <a:pPr algn="just">
              <a:lnSpc>
                <a:spcPct val="150000"/>
              </a:lnSpc>
            </a:pPr>
            <a:r>
              <a:rPr lang="vi-VN" sz="4000">
                <a:solidFill>
                  <a:srgbClr val="000000"/>
                </a:solidFill>
              </a:rPr>
              <a:t>c) Tháng nào cửa hàng có doanh thu cao nhất?</a:t>
            </a:r>
          </a:p>
          <a:p>
            <a:pPr algn="just">
              <a:lnSpc>
                <a:spcPct val="150000"/>
              </a:lnSpc>
            </a:pPr>
            <a:r>
              <a:rPr lang="vi-VN" sz="4000">
                <a:solidFill>
                  <a:srgbClr val="000000"/>
                </a:solidFill>
              </a:rPr>
              <a:t>d) Tháng nào cửa hàng có doanh thu thấp nhất?</a:t>
            </a:r>
          </a:p>
        </p:txBody>
      </p:sp>
      <p:sp>
        <p:nvSpPr>
          <p:cNvPr id="16" name="Rectangle 15"/>
          <p:cNvSpPr/>
          <p:nvPr/>
        </p:nvSpPr>
        <p:spPr>
          <a:xfrm>
            <a:off x="685800" y="8115300"/>
            <a:ext cx="16341728" cy="1938992"/>
          </a:xfrm>
          <a:prstGeom prst="rect">
            <a:avLst/>
          </a:prstGeom>
        </p:spPr>
        <p:txBody>
          <a:bodyPr wrap="square">
            <a:spAutoFit/>
          </a:bodyPr>
          <a:lstStyle/>
          <a:p>
            <a:pPr lvl="0" algn="just">
              <a:lnSpc>
                <a:spcPct val="150000"/>
              </a:lnSpc>
            </a:pPr>
            <a:r>
              <a:rPr lang="vi-VN" sz="4000">
                <a:solidFill>
                  <a:srgbClr val="000000"/>
                </a:solidFill>
              </a:rPr>
              <a:t>e) Doanh thu của cửa hàng tăng trong những khoảng thời gian nào?</a:t>
            </a:r>
          </a:p>
          <a:p>
            <a:pPr lvl="0" algn="just">
              <a:lnSpc>
                <a:spcPct val="150000"/>
              </a:lnSpc>
            </a:pPr>
            <a:r>
              <a:rPr lang="vi-VN" sz="4000">
                <a:solidFill>
                  <a:srgbClr val="000000"/>
                </a:solidFill>
              </a:rPr>
              <a:t>f) Doanh thu của cửa hàng giảm trong những khoảng thời gian nào?</a:t>
            </a:r>
          </a:p>
        </p:txBody>
      </p:sp>
    </p:spTree>
    <p:extLst>
      <p:ext uri="{BB962C8B-B14F-4D97-AF65-F5344CB8AC3E}">
        <p14:creationId xmlns:p14="http://schemas.microsoft.com/office/powerpoint/2010/main" val="3174107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68309" y="158122"/>
            <a:ext cx="822660" cy="904194"/>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7212416" y="152106"/>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11" name="Google Shape;2392;p42"/>
          <p:cNvGrpSpPr/>
          <p:nvPr/>
        </p:nvGrpSpPr>
        <p:grpSpPr>
          <a:xfrm>
            <a:off x="16795907" y="8801100"/>
            <a:ext cx="1093310" cy="1247508"/>
            <a:chOff x="7465916" y="720492"/>
            <a:chExt cx="1139144" cy="1477450"/>
          </a:xfrm>
          <a:solidFill>
            <a:schemeClr val="accent3"/>
          </a:solidFill>
        </p:grpSpPr>
        <p:sp>
          <p:nvSpPr>
            <p:cNvPr id="12" name="Google Shape;2393;p42"/>
            <p:cNvSpPr/>
            <p:nvPr/>
          </p:nvSpPr>
          <p:spPr>
            <a:xfrm rot="-5400000">
              <a:off x="7646560" y="123944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3" name="Google Shape;2394;p42"/>
            <p:cNvSpPr/>
            <p:nvPr/>
          </p:nvSpPr>
          <p:spPr>
            <a:xfrm rot="-5400000">
              <a:off x="7597172" y="114891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4" name="Google Shape;2395;p42"/>
            <p:cNvSpPr/>
            <p:nvPr/>
          </p:nvSpPr>
          <p:spPr>
            <a:xfrm rot="-5400000">
              <a:off x="7547783" y="105838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5" name="Google Shape;2396;p42"/>
            <p:cNvSpPr/>
            <p:nvPr/>
          </p:nvSpPr>
          <p:spPr>
            <a:xfrm rot="-5400000">
              <a:off x="7498394" y="96785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17" name="Google Shape;2397;p42"/>
            <p:cNvSpPr/>
            <p:nvPr/>
          </p:nvSpPr>
          <p:spPr>
            <a:xfrm rot="-5400000">
              <a:off x="7449005" y="87732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sp>
          <p:nvSpPr>
            <p:cNvPr id="20" name="Google Shape;2398;p42"/>
            <p:cNvSpPr/>
            <p:nvPr/>
          </p:nvSpPr>
          <p:spPr>
            <a:xfrm rot="-5400000">
              <a:off x="7399616" y="786792"/>
              <a:ext cx="1024800" cy="892200"/>
            </a:xfrm>
            <a:prstGeom prst="flowChartDelay">
              <a:avLst/>
            </a:prstGeom>
            <a:grpFill/>
            <a:ln w="9525" cap="flat" cmpd="sng">
              <a:solidFill>
                <a:schemeClr val="tx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ln w="0"/>
                <a:solidFill>
                  <a:srgbClr val="434343"/>
                </a:solidFill>
                <a:effectLst>
                  <a:outerShdw blurRad="38100" dist="19050" dir="2700000" algn="tl" rotWithShape="0">
                    <a:srgbClr val="434343">
                      <a:alpha val="40000"/>
                    </a:srgbClr>
                  </a:outerShdw>
                </a:effectLst>
                <a:cs typeface="Arial"/>
                <a:sym typeface="Arial"/>
              </a:endParaRPr>
            </a:p>
          </p:txBody>
        </p:sp>
      </p:grpSp>
      <p:sp>
        <p:nvSpPr>
          <p:cNvPr id="30" name="Google Shape;2256;p39"/>
          <p:cNvSpPr/>
          <p:nvPr/>
        </p:nvSpPr>
        <p:spPr>
          <a:xfrm>
            <a:off x="295919" y="9332909"/>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1" name="Oval Callout 30"/>
          <p:cNvSpPr/>
          <p:nvPr/>
        </p:nvSpPr>
        <p:spPr>
          <a:xfrm>
            <a:off x="8260171" y="173225"/>
            <a:ext cx="1683043" cy="873988"/>
          </a:xfrm>
          <a:prstGeom prst="wedgeEllipseCallou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srgbClr val="FFFFFF"/>
                </a:solidFill>
              </a:rPr>
              <a:t>Giải</a:t>
            </a:r>
            <a:endParaRPr lang="en-US" sz="4000" b="1">
              <a:solidFill>
                <a:srgbClr val="FFFFFF"/>
              </a:solidFill>
            </a:endParaRPr>
          </a:p>
        </p:txBody>
      </p:sp>
      <p:sp>
        <p:nvSpPr>
          <p:cNvPr id="3" name="Rectangle 2"/>
          <p:cNvSpPr/>
          <p:nvPr/>
        </p:nvSpPr>
        <p:spPr>
          <a:xfrm>
            <a:off x="1143000" y="1257300"/>
            <a:ext cx="16012111" cy="8940909"/>
          </a:xfrm>
          <a:prstGeom prst="rect">
            <a:avLst/>
          </a:prstGeom>
        </p:spPr>
        <p:txBody>
          <a:bodyPr wrap="square">
            <a:spAutoFit/>
          </a:bodyPr>
          <a:lstStyle/>
          <a:p>
            <a:pPr algn="just">
              <a:lnSpc>
                <a:spcPct val="150000"/>
              </a:lnSpc>
              <a:spcAft>
                <a:spcPts val="600"/>
              </a:spcAft>
            </a:pPr>
            <a:r>
              <a:rPr lang="en-US" sz="4000">
                <a:ea typeface="Times New Roman" panose="02020603050405020304" pitchFamily="18" charset="0"/>
              </a:rPr>
              <a:t>a) Biểu đồ biểu diễn các thông tin về doanh thu trong 12 tháng của cửa hàng A</a:t>
            </a:r>
          </a:p>
          <a:p>
            <a:pPr algn="just">
              <a:lnSpc>
                <a:spcPct val="150000"/>
              </a:lnSpc>
              <a:spcAft>
                <a:spcPts val="600"/>
              </a:spcAft>
            </a:pPr>
            <a:r>
              <a:rPr lang="en-US" sz="4000">
                <a:ea typeface="Times New Roman" panose="02020603050405020304" pitchFamily="18" charset="0"/>
              </a:rPr>
              <a:t>b) Đơn vị đo thời gian là: tháng</a:t>
            </a:r>
          </a:p>
          <a:p>
            <a:pPr algn="just">
              <a:lnSpc>
                <a:spcPct val="150000"/>
              </a:lnSpc>
              <a:spcAft>
                <a:spcPts val="600"/>
              </a:spcAft>
            </a:pPr>
            <a:r>
              <a:rPr lang="en-US" sz="4000">
                <a:ea typeface="Times New Roman" panose="02020603050405020304" pitchFamily="18" charset="0"/>
              </a:rPr>
              <a:t>c) Tháng 12 cửa hàng có doanh thu cao nhất (85 triệu đồng)</a:t>
            </a:r>
          </a:p>
          <a:p>
            <a:pPr algn="just">
              <a:lnSpc>
                <a:spcPct val="150000"/>
              </a:lnSpc>
              <a:spcAft>
                <a:spcPts val="600"/>
              </a:spcAft>
            </a:pPr>
            <a:r>
              <a:rPr lang="en-US" sz="4000">
                <a:ea typeface="Times New Roman" panose="02020603050405020304" pitchFamily="18" charset="0"/>
              </a:rPr>
              <a:t>d) Tháng 5 cửa hàng có doanh thu thấp nhất (50 triệu đồng)</a:t>
            </a:r>
          </a:p>
          <a:p>
            <a:pPr algn="just">
              <a:lnSpc>
                <a:spcPct val="150000"/>
              </a:lnSpc>
              <a:spcAft>
                <a:spcPts val="600"/>
              </a:spcAft>
            </a:pPr>
            <a:r>
              <a:rPr lang="en-US" sz="4000">
                <a:ea typeface="Times New Roman" panose="02020603050405020304" pitchFamily="18" charset="0"/>
              </a:rPr>
              <a:t>e) Doanh thu của cửa hàng tăng trong những khoảng từ tháng: </a:t>
            </a:r>
          </a:p>
          <a:p>
            <a:pPr algn="ctr">
              <a:lnSpc>
                <a:spcPct val="150000"/>
              </a:lnSpc>
              <a:spcAft>
                <a:spcPts val="600"/>
              </a:spcAft>
            </a:pPr>
            <a:r>
              <a:rPr lang="en-US" sz="4000">
                <a:ea typeface="Times New Roman" panose="02020603050405020304" pitchFamily="18" charset="0"/>
              </a:rPr>
              <a:t>1 – 2 ; 2 – 3 ; 3 – 4 ; 5 – 6 ; 7 – 8 ; 10 – 11 ; 11 – 12</a:t>
            </a:r>
          </a:p>
          <a:p>
            <a:pPr algn="just">
              <a:lnSpc>
                <a:spcPct val="150000"/>
              </a:lnSpc>
              <a:spcAft>
                <a:spcPts val="600"/>
              </a:spcAft>
            </a:pPr>
            <a:r>
              <a:rPr lang="en-US" sz="4000">
                <a:ea typeface="Times New Roman" panose="02020603050405020304" pitchFamily="18" charset="0"/>
              </a:rPr>
              <a:t>g) Doanh thu của cửa hàng giảm trong những khoảng từ tháng:</a:t>
            </a:r>
          </a:p>
          <a:p>
            <a:pPr algn="ctr">
              <a:lnSpc>
                <a:spcPct val="150000"/>
              </a:lnSpc>
              <a:spcAft>
                <a:spcPts val="600"/>
              </a:spcAft>
            </a:pPr>
            <a:r>
              <a:rPr lang="en-US" sz="4000">
                <a:ea typeface="Times New Roman" panose="02020603050405020304" pitchFamily="18" charset="0"/>
              </a:rPr>
              <a:t> 4 – 5; 6 – 7; 8 – 9 ; 9 – 10</a:t>
            </a:r>
            <a:endParaRPr lang="en-US" sz="4000">
              <a:effectLst/>
              <a:ea typeface="Times New Roman" panose="02020603050405020304" pitchFamily="18" charset="0"/>
            </a:endParaRPr>
          </a:p>
        </p:txBody>
      </p:sp>
    </p:spTree>
    <p:extLst>
      <p:ext uri="{BB962C8B-B14F-4D97-AF65-F5344CB8AC3E}">
        <p14:creationId xmlns:p14="http://schemas.microsoft.com/office/powerpoint/2010/main" val="35852674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up)">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0" dur="500"/>
                                        <p:tgtEl>
                                          <p:spTgt spid="3">
                                            <p:txEl>
                                              <p:pRg st="6" end="6"/>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0"/>
        <p:cNvGrpSpPr/>
        <p:nvPr/>
      </p:nvGrpSpPr>
      <p:grpSpPr>
        <a:xfrm>
          <a:off x="0" y="0"/>
          <a:ext cx="0" cy="0"/>
          <a:chOff x="0" y="0"/>
          <a:chExt cx="0" cy="0"/>
        </a:xfrm>
      </p:grpSpPr>
      <p:sp>
        <p:nvSpPr>
          <p:cNvPr id="2835" name="Google Shape;2835;p56"/>
          <p:cNvSpPr/>
          <p:nvPr/>
        </p:nvSpPr>
        <p:spPr>
          <a:xfrm>
            <a:off x="14592046" y="331844"/>
            <a:ext cx="676800" cy="6624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836" name="Google Shape;2836;p56"/>
          <p:cNvGrpSpPr/>
          <p:nvPr/>
        </p:nvGrpSpPr>
        <p:grpSpPr>
          <a:xfrm>
            <a:off x="14354352" y="8395633"/>
            <a:ext cx="2441608" cy="754406"/>
            <a:chOff x="7812047" y="4100311"/>
            <a:chExt cx="715511" cy="608196"/>
          </a:xfrm>
        </p:grpSpPr>
        <p:grpSp>
          <p:nvGrpSpPr>
            <p:cNvPr id="2837" name="Google Shape;2837;p56"/>
            <p:cNvGrpSpPr/>
            <p:nvPr/>
          </p:nvGrpSpPr>
          <p:grpSpPr>
            <a:xfrm>
              <a:off x="7812047" y="4153807"/>
              <a:ext cx="715511" cy="554700"/>
              <a:chOff x="7812047" y="4153807"/>
              <a:chExt cx="715511" cy="554700"/>
            </a:xfrm>
          </p:grpSpPr>
          <p:sp>
            <p:nvSpPr>
              <p:cNvPr id="2838" name="Google Shape;2838;p56"/>
              <p:cNvSpPr/>
              <p:nvPr/>
            </p:nvSpPr>
            <p:spPr>
              <a:xfrm rot="5400000">
                <a:off x="7954858" y="4135807"/>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839" name="Google Shape;2839;p56"/>
              <p:cNvSpPr/>
              <p:nvPr/>
            </p:nvSpPr>
            <p:spPr>
              <a:xfrm>
                <a:off x="7812047" y="4228209"/>
                <a:ext cx="86400" cy="339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0" name="Google Shape;2840;p56"/>
            <p:cNvSpPr/>
            <p:nvPr/>
          </p:nvSpPr>
          <p:spPr>
            <a:xfrm rot="5400000">
              <a:off x="7942026" y="4082311"/>
              <a:ext cx="554700" cy="590700"/>
            </a:xfrm>
            <a:prstGeom prst="upArrow">
              <a:avLst>
                <a:gd name="adj1" fmla="val 50000"/>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841" name="Google Shape;2841;p56"/>
          <p:cNvSpPr/>
          <p:nvPr/>
        </p:nvSpPr>
        <p:spPr>
          <a:xfrm>
            <a:off x="16795960" y="6206788"/>
            <a:ext cx="859800" cy="836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 name="Rounded Rectangle 3"/>
          <p:cNvSpPr/>
          <p:nvPr/>
        </p:nvSpPr>
        <p:spPr>
          <a:xfrm>
            <a:off x="2014534" y="1851959"/>
            <a:ext cx="14530388" cy="65436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685800" indent="-685800" algn="just">
              <a:lnSpc>
                <a:spcPct val="150000"/>
              </a:lnSpc>
              <a:spcBef>
                <a:spcPts val="1200"/>
              </a:spcBef>
              <a:spcAft>
                <a:spcPts val="1200"/>
              </a:spcAft>
              <a:buClr>
                <a:srgbClr val="000000"/>
              </a:buClr>
              <a:buFont typeface="Symbol" panose="05050102010706020507" pitchFamily="18" charset="2"/>
              <a:buChar char=""/>
            </a:pPr>
            <a:r>
              <a:rPr lang="pt-BR" sz="4000" kern="0">
                <a:solidFill>
                  <a:srgbClr val="434343"/>
                </a:solidFill>
                <a:ea typeface="Calibri" panose="020F0502020204030204" pitchFamily="34" charset="0"/>
                <a:cs typeface="Times New Roman" panose="02020603050405020304" pitchFamily="18" charset="0"/>
                <a:sym typeface="Arial"/>
              </a:rPr>
              <a:t>Ghi nhớ kiến thức trong bài. </a:t>
            </a:r>
            <a:endParaRPr lang="en-US" sz="4000" kern="0">
              <a:solidFill>
                <a:srgbClr val="434343"/>
              </a:solidFill>
              <a:ea typeface="Calibri" panose="020F0502020204030204" pitchFamily="34" charset="0"/>
              <a:cs typeface="Times New Roman" panose="02020603050405020304" pitchFamily="18" charset="0"/>
              <a:sym typeface="Arial"/>
            </a:endParaRPr>
          </a:p>
          <a:p>
            <a:pPr marL="685800" indent="-685800" algn="just">
              <a:lnSpc>
                <a:spcPct val="150000"/>
              </a:lnSpc>
              <a:spcBef>
                <a:spcPts val="1200"/>
              </a:spcBef>
              <a:spcAft>
                <a:spcPts val="1200"/>
              </a:spcAft>
              <a:buClr>
                <a:srgbClr val="000000"/>
              </a:buClr>
              <a:buFont typeface="Symbol" panose="05050102010706020507" pitchFamily="18" charset="2"/>
              <a:buChar char=""/>
            </a:pPr>
            <a:r>
              <a:rPr lang="en-US" sz="4000" kern="0">
                <a:solidFill>
                  <a:srgbClr val="434343"/>
                </a:solidFill>
                <a:ea typeface="Calibri" panose="020F0502020204030204" pitchFamily="34" charset="0"/>
                <a:cs typeface="Times New Roman" panose="02020603050405020304" pitchFamily="18" charset="0"/>
                <a:sym typeface="Arial"/>
              </a:rPr>
              <a:t>Chuẩn bị bài mới </a:t>
            </a:r>
            <a:r>
              <a:rPr lang="vi-VN" sz="4000" b="1" kern="0">
                <a:solidFill>
                  <a:srgbClr val="434343"/>
                </a:solidFill>
                <a:ea typeface="Calibri" panose="020F0502020204030204" pitchFamily="34" charset="0"/>
                <a:cs typeface="Times New Roman" panose="02020603050405020304" pitchFamily="18" charset="0"/>
                <a:sym typeface="Arial"/>
              </a:rPr>
              <a:t>"Bài 4. HĐTH và TN: Dùng biểu đồ để phân tích kết quả học tập môn Toán của lớp". </a:t>
            </a:r>
            <a:endParaRPr lang="en-US" sz="4000" kern="0">
              <a:solidFill>
                <a:srgbClr val="434343"/>
              </a:solidFill>
              <a:ea typeface="Calibri" panose="020F0502020204030204" pitchFamily="34" charset="0"/>
              <a:cs typeface="Times New Roman" panose="02020603050405020304" pitchFamily="18" charset="0"/>
              <a:sym typeface="Arial"/>
            </a:endParaRPr>
          </a:p>
        </p:txBody>
      </p:sp>
      <p:sp>
        <p:nvSpPr>
          <p:cNvPr id="5" name="Rectangle 4"/>
          <p:cNvSpPr/>
          <p:nvPr/>
        </p:nvSpPr>
        <p:spPr>
          <a:xfrm>
            <a:off x="5562600" y="1296408"/>
            <a:ext cx="7146112" cy="11038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lnSpc>
                <a:spcPct val="150000"/>
              </a:lnSpc>
              <a:spcBef>
                <a:spcPts val="1200"/>
              </a:spcBef>
              <a:spcAft>
                <a:spcPts val="1600"/>
              </a:spcAft>
              <a:buClr>
                <a:srgbClr val="000000"/>
              </a:buClr>
            </a:pPr>
            <a:r>
              <a:rPr lang="fr-FR" sz="5000" b="1" kern="0">
                <a:solidFill>
                  <a:srgbClr val="F3F3F3"/>
                </a:solidFill>
                <a:ea typeface="Calibri" panose="020F0502020204030204" pitchFamily="34" charset="0"/>
                <a:cs typeface="Times New Roman" panose="02020603050405020304" pitchFamily="18" charset="0"/>
                <a:sym typeface="Arial"/>
              </a:rPr>
              <a:t>HƯỚNG DẪN VỀ NHÀ</a:t>
            </a:r>
            <a:endParaRPr lang="en-US" sz="5000" kern="0">
              <a:solidFill>
                <a:srgbClr val="F3F3F3"/>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9249788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805623" y="-1727736"/>
            <a:ext cx="11825386" cy="11189772"/>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3092856" y="1818646"/>
            <a:ext cx="11825386" cy="1118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4381500"/>
            <a:ext cx="5567510" cy="5630857"/>
          </a:xfrm>
          <a:prstGeom prst="rect">
            <a:avLst/>
          </a:prstGeom>
        </p:spPr>
      </p:pic>
      <p:pic>
        <p:nvPicPr>
          <p:cNvPr id="5" name="Picture 5"/>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5469" y="5676900"/>
            <a:ext cx="4528782" cy="4489155"/>
          </a:xfrm>
          <a:prstGeom prst="rect">
            <a:avLst/>
          </a:prstGeom>
        </p:spPr>
      </p:pic>
      <p:pic>
        <p:nvPicPr>
          <p:cNvPr id="6" name="Picture 6"/>
          <p:cNvPicPr>
            <a:picLocks noChangeAspect="1"/>
          </p:cNvPicPr>
          <p:nvPr/>
        </p:nvPicPr>
        <p:blipFill>
          <a:blip r:embed="rId8">
            <a:alphaModFix amt="6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3013">
            <a:off x="906872" y="691173"/>
            <a:ext cx="1335021" cy="1660990"/>
          </a:xfrm>
          <a:prstGeom prst="rect">
            <a:avLst/>
          </a:prstGeom>
        </p:spPr>
      </p:pic>
      <p:pic>
        <p:nvPicPr>
          <p:cNvPr id="7" name="Picture 7"/>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6720146" y="-58418"/>
            <a:ext cx="3135707" cy="2931886"/>
          </a:xfrm>
          <a:prstGeom prst="rect">
            <a:avLst/>
          </a:prstGeom>
        </p:spPr>
      </p:pic>
      <p:pic>
        <p:nvPicPr>
          <p:cNvPr id="8" name="Picture 8"/>
          <p:cNvPicPr>
            <a:picLocks noChangeAspect="1"/>
          </p:cNvPicPr>
          <p:nvPr/>
        </p:nvPicPr>
        <p:blipFill>
          <a:blip r:embed="rId10">
            <a:alphaModFix amt="15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2438244" y="5143500"/>
            <a:ext cx="4400856" cy="4114800"/>
          </a:xfrm>
          <a:prstGeom prst="rect">
            <a:avLst/>
          </a:prstGeom>
        </p:spPr>
      </p:pic>
      <p:sp>
        <p:nvSpPr>
          <p:cNvPr id="12" name="Rectangle 11"/>
          <p:cNvSpPr/>
          <p:nvPr/>
        </p:nvSpPr>
        <p:spPr>
          <a:xfrm>
            <a:off x="4323234" y="1610038"/>
            <a:ext cx="10694210" cy="3340979"/>
          </a:xfrm>
          <a:prstGeom prst="rect">
            <a:avLst/>
          </a:prstGeom>
        </p:spPr>
        <p:txBody>
          <a:bodyPr wrap="none">
            <a:spAutoFit/>
          </a:bodyPr>
          <a:lstStyle/>
          <a:p>
            <a:pPr algn="ctr">
              <a:lnSpc>
                <a:spcPct val="150000"/>
              </a:lnSpc>
            </a:pPr>
            <a:r>
              <a:rPr lang="en-US" sz="7500" b="1">
                <a:solidFill>
                  <a:srgbClr val="1F497D">
                    <a:lumMod val="75000"/>
                  </a:srgbClr>
                </a:solidFill>
                <a:latin typeface="Arial" panose="020B0604020202020204" pitchFamily="34" charset="0"/>
                <a:cs typeface="Arial" panose="020B0604020202020204" pitchFamily="34" charset="0"/>
                <a:sym typeface="Anton"/>
              </a:rPr>
              <a:t>HẸN GẶP LẠI CÁC EM </a:t>
            </a:r>
            <a:br>
              <a:rPr lang="en-US" sz="7500" b="1">
                <a:solidFill>
                  <a:srgbClr val="1F497D">
                    <a:lumMod val="75000"/>
                  </a:srgbClr>
                </a:solidFill>
                <a:latin typeface="Arial" panose="020B0604020202020204" pitchFamily="34" charset="0"/>
                <a:cs typeface="Arial" panose="020B0604020202020204" pitchFamily="34" charset="0"/>
                <a:sym typeface="Anton"/>
              </a:rPr>
            </a:br>
            <a:r>
              <a:rPr lang="en-US" sz="7500" b="1">
                <a:solidFill>
                  <a:srgbClr val="1F497D">
                    <a:lumMod val="75000"/>
                  </a:srgbClr>
                </a:solidFill>
                <a:latin typeface="Arial" panose="020B0604020202020204" pitchFamily="34" charset="0"/>
                <a:cs typeface="Arial" panose="020B0604020202020204" pitchFamily="34" charset="0"/>
                <a:sym typeface="Anton"/>
              </a:rPr>
              <a:t>Ở TIẾT HỌC SAU!</a:t>
            </a:r>
          </a:p>
        </p:txBody>
      </p:sp>
    </p:spTree>
    <p:extLst>
      <p:ext uri="{BB962C8B-B14F-4D97-AF65-F5344CB8AC3E}">
        <p14:creationId xmlns:p14="http://schemas.microsoft.com/office/powerpoint/2010/main" val="10410345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545754" y="-1359227"/>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flipV="1">
            <a:off x="10680547" y="26905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15070" y="6647716"/>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0183">
            <a:off x="15007740" y="7307690"/>
            <a:ext cx="2980327" cy="2730725"/>
          </a:xfrm>
          <a:prstGeom prst="rect">
            <a:avLst/>
          </a:prstGeom>
        </p:spPr>
      </p:pic>
      <p:pic>
        <p:nvPicPr>
          <p:cNvPr id="9" name="Picture 9"/>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5071" y="0"/>
            <a:ext cx="4046516" cy="4011109"/>
          </a:xfrm>
          <a:prstGeom prst="rect">
            <a:avLst/>
          </a:prstGeom>
        </p:spPr>
      </p:pic>
      <p:sp>
        <p:nvSpPr>
          <p:cNvPr id="12" name="Rectangle 11"/>
          <p:cNvSpPr/>
          <p:nvPr/>
        </p:nvSpPr>
        <p:spPr>
          <a:xfrm>
            <a:off x="528198" y="1638300"/>
            <a:ext cx="16845402" cy="3340979"/>
          </a:xfrm>
          <a:prstGeom prst="rect">
            <a:avLst/>
          </a:prstGeom>
        </p:spPr>
        <p:txBody>
          <a:bodyPr wrap="square">
            <a:spAutoFit/>
          </a:bodyPr>
          <a:lstStyle/>
          <a:p>
            <a:pPr algn="ctr">
              <a:lnSpc>
                <a:spcPct val="150000"/>
              </a:lnSpc>
              <a:defRPr/>
            </a:pPr>
            <a:r>
              <a:rPr lang="vi-VN" sz="7500" b="1" kern="0">
                <a:solidFill>
                  <a:srgbClr val="F2C2AB">
                    <a:lumMod val="50000"/>
                  </a:srgbClr>
                </a:solidFill>
                <a:cs typeface="Arial"/>
                <a:sym typeface="Arial"/>
              </a:rPr>
              <a:t>CHƯƠNG 5</a:t>
            </a:r>
          </a:p>
          <a:p>
            <a:pPr algn="ctr">
              <a:lnSpc>
                <a:spcPct val="150000"/>
              </a:lnSpc>
              <a:defRPr/>
            </a:pPr>
            <a:r>
              <a:rPr lang="vi-VN" sz="7500" b="1" kern="0">
                <a:solidFill>
                  <a:srgbClr val="F2C2AB">
                    <a:lumMod val="50000"/>
                  </a:srgbClr>
                </a:solidFill>
                <a:cs typeface="Arial"/>
                <a:sym typeface="Arial"/>
              </a:rPr>
              <a:t>MỘT SỐ YẾU TỐ THỐNG KÊ</a:t>
            </a:r>
          </a:p>
        </p:txBody>
      </p:sp>
      <p:sp>
        <p:nvSpPr>
          <p:cNvPr id="13" name="Rectangle 12"/>
          <p:cNvSpPr/>
          <p:nvPr/>
        </p:nvSpPr>
        <p:spPr>
          <a:xfrm>
            <a:off x="2281159" y="5829300"/>
            <a:ext cx="13339480" cy="1508555"/>
          </a:xfrm>
          <a:prstGeom prst="rect">
            <a:avLst/>
          </a:prstGeom>
        </p:spPr>
        <p:txBody>
          <a:bodyPr wrap="square">
            <a:spAutoFit/>
          </a:bodyPr>
          <a:lstStyle/>
          <a:p>
            <a:pPr algn="ctr">
              <a:lnSpc>
                <a:spcPct val="150000"/>
              </a:lnSpc>
              <a:defRPr/>
            </a:pPr>
            <a:r>
              <a:rPr lang="nl-NL" sz="7000" b="1" kern="0">
                <a:solidFill>
                  <a:srgbClr val="00B0F0"/>
                </a:solidFill>
                <a:latin typeface="Arial" panose="020B0604020202020204" pitchFamily="34" charset="0"/>
                <a:ea typeface="Calibri" panose="020F0502020204030204" pitchFamily="34" charset="0"/>
                <a:cs typeface="Arial" panose="020B0604020202020204" pitchFamily="34" charset="0"/>
                <a:sym typeface="Arial"/>
              </a:rPr>
              <a:t>BÀI 3: BIỂU ĐỒ ĐOẠN THẲNG </a:t>
            </a:r>
            <a:endParaRPr lang="en-US" sz="7000" b="1" kern="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01</a:t>
            </a: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197" name="Google Shape;2197;p37"/>
          <p:cNvGrpSpPr/>
          <p:nvPr/>
        </p:nvGrpSpPr>
        <p:grpSpPr>
          <a:xfrm>
            <a:off x="14324146" y="4902971"/>
            <a:ext cx="2741920" cy="3556222"/>
            <a:chOff x="7465916" y="720492"/>
            <a:chExt cx="1139144" cy="1477450"/>
          </a:xfrm>
        </p:grpSpPr>
        <p:sp>
          <p:nvSpPr>
            <p:cNvPr id="2198"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9"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0"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1"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2"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3"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4487453" y="3393192"/>
            <a:ext cx="9296290"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4876800" y="3326521"/>
            <a:ext cx="8453168" cy="3340979"/>
          </a:xfrm>
          <a:prstGeom prst="rect">
            <a:avLst/>
          </a:prstGeom>
        </p:spPr>
        <p:txBody>
          <a:bodyPr wrap="square">
            <a:spAutoFit/>
          </a:bodyPr>
          <a:lstStyle/>
          <a:p>
            <a:pPr algn="ctr">
              <a:lnSpc>
                <a:spcPct val="150000"/>
              </a:lnSpc>
              <a:spcBef>
                <a:spcPts val="1200"/>
              </a:spcBef>
              <a:spcAft>
                <a:spcPts val="1600"/>
              </a:spcAft>
              <a:buClr>
                <a:srgbClr val="000000"/>
              </a:buClr>
            </a:pPr>
            <a:r>
              <a:rPr lang="nl-NL" sz="7500" b="1" kern="0">
                <a:solidFill>
                  <a:srgbClr val="F2C2AB">
                    <a:lumMod val="75000"/>
                  </a:srgbClr>
                </a:solidFill>
                <a:ea typeface="Calibri" panose="020F0502020204030204" pitchFamily="34" charset="0"/>
                <a:cs typeface="Times New Roman" panose="02020603050405020304" pitchFamily="18" charset="0"/>
                <a:sym typeface="Arial"/>
              </a:rPr>
              <a:t>Giới thiệu biểu đồ đoạn thẳng</a:t>
            </a:r>
          </a:p>
        </p:txBody>
      </p:sp>
    </p:spTree>
    <p:extLst>
      <p:ext uri="{BB962C8B-B14F-4D97-AF65-F5344CB8AC3E}">
        <p14:creationId xmlns:p14="http://schemas.microsoft.com/office/powerpoint/2010/main" val="261787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67292"/>
            <a:ext cx="1319666" cy="1218608"/>
          </a:xfrm>
          <a:prstGeom prst="rect">
            <a:avLst/>
          </a:prstGeom>
        </p:spPr>
      </p:pic>
      <p:sp>
        <p:nvSpPr>
          <p:cNvPr id="19" name="TextBox 18"/>
          <p:cNvSpPr txBox="1"/>
          <p:nvPr/>
        </p:nvSpPr>
        <p:spPr>
          <a:xfrm>
            <a:off x="2081666" y="548670"/>
            <a:ext cx="4783640" cy="784830"/>
          </a:xfrm>
          <a:prstGeom prst="rect">
            <a:avLst/>
          </a:prstGeom>
          <a:noFill/>
        </p:spPr>
        <p:txBody>
          <a:bodyPr wrap="square" rtlCol="0">
            <a:spAutoFit/>
          </a:bodyPr>
          <a:lstStyle/>
          <a:p>
            <a:pPr>
              <a:buClr>
                <a:srgbClr val="000000"/>
              </a:buClr>
              <a:buFont typeface="Arial"/>
              <a:buNone/>
            </a:pPr>
            <a:r>
              <a:rPr lang="nl-NL" sz="4500" b="1" kern="0">
                <a:solidFill>
                  <a:srgbClr val="000000"/>
                </a:solidFill>
                <a:cs typeface="Arial" panose="020B0604020202020204" pitchFamily="34" charset="0"/>
                <a:sym typeface="Arial"/>
              </a:rPr>
              <a:t>HĐKP 1:</a:t>
            </a:r>
            <a:endParaRPr lang="en-US" sz="4500" kern="0">
              <a:solidFill>
                <a:srgbClr val="000000"/>
              </a:solidFill>
              <a:cs typeface="Arial" panose="020B0604020202020204" pitchFamily="34" charset="0"/>
              <a:sym typeface="Arial"/>
            </a:endParaRPr>
          </a:p>
        </p:txBody>
      </p:sp>
      <p:sp>
        <p:nvSpPr>
          <p:cNvPr id="22" name="Google Shape;2254;p39"/>
          <p:cNvSpPr/>
          <p:nvPr/>
        </p:nvSpPr>
        <p:spPr>
          <a:xfrm>
            <a:off x="16992600" y="9105900"/>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864755" y="9608724"/>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76550" y="9120949"/>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3" name="Rectangle 2"/>
          <p:cNvSpPr/>
          <p:nvPr/>
        </p:nvSpPr>
        <p:spPr>
          <a:xfrm>
            <a:off x="1154314" y="1357848"/>
            <a:ext cx="16112605" cy="3785652"/>
          </a:xfrm>
          <a:prstGeom prst="rect">
            <a:avLst/>
          </a:prstGeom>
        </p:spPr>
        <p:txBody>
          <a:bodyPr wrap="square">
            <a:spAutoFit/>
          </a:bodyPr>
          <a:lstStyle/>
          <a:p>
            <a:pPr algn="just">
              <a:lnSpc>
                <a:spcPct val="150000"/>
              </a:lnSpc>
            </a:pPr>
            <a:r>
              <a:rPr lang="vi-VN" sz="4000">
                <a:solidFill>
                  <a:srgbClr val="000000"/>
                </a:solidFill>
              </a:rPr>
              <a:t>Trong hình dưới đây, dãy số được ghi trên các điểm có đánh dấu theo thứ tự biểu diễn số li trà sữa bán được của tiệm Trân Châu vào các ngày trong tuần. Em hãy cho biết số li bán được trong các ngày thứ Ba, thứ Tư, thứ Năm. Số liệu vừa đọc được tăng hay giảm?</a:t>
            </a:r>
            <a:endParaRPr lang="en-US" sz="4000" b="0" i="0">
              <a:solidFill>
                <a:srgbClr val="000000"/>
              </a:solidFill>
              <a:effectLst/>
            </a:endParaRPr>
          </a:p>
        </p:txBody>
      </p:sp>
      <p:sp>
        <p:nvSpPr>
          <p:cNvPr id="16" name="Left-Right Arrow 15"/>
          <p:cNvSpPr/>
          <p:nvPr/>
        </p:nvSpPr>
        <p:spPr>
          <a:xfrm>
            <a:off x="16897042" y="598842"/>
            <a:ext cx="1005840" cy="5090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bright="20000" contrast="-40000"/>
                    </a14:imgEffect>
                  </a14:imgLayer>
                </a14:imgProps>
              </a:ext>
            </a:extLst>
          </a:blip>
          <a:stretch>
            <a:fillRect/>
          </a:stretch>
        </p:blipFill>
        <p:spPr>
          <a:xfrm>
            <a:off x="4231151" y="5448300"/>
            <a:ext cx="9865849" cy="4419600"/>
          </a:xfrm>
          <a:prstGeom prst="rect">
            <a:avLst/>
          </a:prstGeom>
        </p:spPr>
      </p:pic>
    </p:spTree>
    <p:extLst>
      <p:ext uri="{BB962C8B-B14F-4D97-AF65-F5344CB8AC3E}">
        <p14:creationId xmlns:p14="http://schemas.microsoft.com/office/powerpoint/2010/main" val="3203705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2106"/>
        <p:cNvGrpSpPr/>
        <p:nvPr/>
      </p:nvGrpSpPr>
      <p:grpSpPr>
        <a:xfrm>
          <a:off x="0" y="0"/>
          <a:ext cx="0" cy="0"/>
          <a:chOff x="0" y="0"/>
          <a:chExt cx="0" cy="0"/>
        </a:xfrm>
      </p:grpSpPr>
      <p:sp>
        <p:nvSpPr>
          <p:cNvPr id="22" name="Google Shape;2254;p39"/>
          <p:cNvSpPr/>
          <p:nvPr/>
        </p:nvSpPr>
        <p:spPr>
          <a:xfrm>
            <a:off x="17235442" y="9007752"/>
            <a:ext cx="910282" cy="1011371"/>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3" name="Google Shape;2255;p39"/>
          <p:cNvSpPr/>
          <p:nvPr/>
        </p:nvSpPr>
        <p:spPr>
          <a:xfrm>
            <a:off x="16590732" y="9513437"/>
            <a:ext cx="676800" cy="6624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4" name="Google Shape;2256;p39"/>
          <p:cNvSpPr/>
          <p:nvPr/>
        </p:nvSpPr>
        <p:spPr>
          <a:xfrm>
            <a:off x="296693" y="365566"/>
            <a:ext cx="926605" cy="975551"/>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16" name="Left-Right Arrow 15"/>
          <p:cNvSpPr/>
          <p:nvPr/>
        </p:nvSpPr>
        <p:spPr>
          <a:xfrm>
            <a:off x="16897042" y="598842"/>
            <a:ext cx="1005840" cy="5090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3F3F3"/>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20000" contrast="-40000"/>
                    </a14:imgEffect>
                  </a14:imgLayer>
                </a14:imgProps>
              </a:ext>
            </a:extLst>
          </a:blip>
          <a:stretch>
            <a:fillRect/>
          </a:stretch>
        </p:blipFill>
        <p:spPr>
          <a:xfrm>
            <a:off x="3962400" y="723900"/>
            <a:ext cx="10757378" cy="4818978"/>
          </a:xfrm>
          <a:prstGeom prst="rect">
            <a:avLst/>
          </a:prstGeom>
        </p:spPr>
      </p:pic>
      <p:sp>
        <p:nvSpPr>
          <p:cNvPr id="4" name="Rectangle 3"/>
          <p:cNvSpPr/>
          <p:nvPr/>
        </p:nvSpPr>
        <p:spPr>
          <a:xfrm>
            <a:off x="1235245" y="6057900"/>
            <a:ext cx="15693887" cy="3939540"/>
          </a:xfrm>
          <a:prstGeom prst="rect">
            <a:avLst/>
          </a:prstGeom>
        </p:spPr>
        <p:txBody>
          <a:bodyPr wrap="square">
            <a:spAutoFit/>
          </a:bodyPr>
          <a:lstStyle/>
          <a:p>
            <a:pPr marL="571500" indent="-571500" algn="just">
              <a:lnSpc>
                <a:spcPct val="150000"/>
              </a:lnSpc>
              <a:spcAft>
                <a:spcPts val="600"/>
              </a:spcAft>
              <a:buFontTx/>
              <a:buChar char="-"/>
            </a:pPr>
            <a:r>
              <a:rPr lang="en-US" sz="4000">
                <a:latin typeface="+mj-lt"/>
                <a:ea typeface="Times New Roman" panose="02020603050405020304" pitchFamily="18" charset="0"/>
              </a:rPr>
              <a:t>Số li bán được lần lượt trong các ngày thứ Ba, thứ Tư, thứ Năm là: 30; 20; 35. </a:t>
            </a:r>
          </a:p>
          <a:p>
            <a:pPr marL="571500" indent="-571500" algn="just">
              <a:lnSpc>
                <a:spcPct val="150000"/>
              </a:lnSpc>
              <a:spcAft>
                <a:spcPts val="600"/>
              </a:spcAft>
              <a:buFontTx/>
              <a:buChar char="-"/>
            </a:pPr>
            <a:r>
              <a:rPr lang="en-US" sz="4000">
                <a:latin typeface="+mj-lt"/>
                <a:ea typeface="Times New Roman" panose="02020603050405020304" pitchFamily="18" charset="0"/>
              </a:rPr>
              <a:t>Từ thứ Ba đến thứ Tư, số li bán được giảm; </a:t>
            </a:r>
          </a:p>
          <a:p>
            <a:pPr marL="571500" indent="-571500" algn="just">
              <a:lnSpc>
                <a:spcPct val="150000"/>
              </a:lnSpc>
              <a:spcAft>
                <a:spcPts val="600"/>
              </a:spcAft>
              <a:buFontTx/>
              <a:buChar char="-"/>
            </a:pPr>
            <a:r>
              <a:rPr lang="en-US" sz="4000">
                <a:latin typeface="+mj-lt"/>
                <a:ea typeface="Times New Roman" panose="02020603050405020304" pitchFamily="18" charset="0"/>
              </a:rPr>
              <a:t>Từ thứ Tư đến thứ Năm, số li bán được tăng.</a:t>
            </a:r>
            <a:endParaRPr lang="en-US" sz="4000">
              <a:effectLst/>
              <a:latin typeface="+mj-lt"/>
              <a:ea typeface="Times New Roman" panose="02020603050405020304" pitchFamily="18" charset="0"/>
            </a:endParaRPr>
          </a:p>
        </p:txBody>
      </p:sp>
    </p:spTree>
    <p:extLst>
      <p:ext uri="{BB962C8B-B14F-4D97-AF65-F5344CB8AC3E}">
        <p14:creationId xmlns:p14="http://schemas.microsoft.com/office/powerpoint/2010/main" val="20642364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F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a:off x="-1549705" y="-1404650"/>
            <a:ext cx="10162055" cy="9615845"/>
          </a:xfrm>
          <a:prstGeom prst="rect">
            <a:avLst/>
          </a:prstGeom>
        </p:spPr>
      </p:pic>
      <p:pic>
        <p:nvPicPr>
          <p:cNvPr id="3" name="Picture 3"/>
          <p:cNvPicPr>
            <a:picLocks noChangeAspect="1"/>
          </p:cNvPicPr>
          <p:nvPr/>
        </p:nvPicPr>
        <p:blipFill>
          <a:blip r:embed="rId2">
            <a:alphaModFix amt="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78438" flipV="1">
            <a:off x="10680547" y="2690558"/>
            <a:ext cx="11825386" cy="11189772"/>
          </a:xfrm>
          <a:prstGeom prst="rect">
            <a:avLst/>
          </a:prstGeom>
        </p:spPr>
      </p:pic>
      <p:pic>
        <p:nvPicPr>
          <p:cNvPr id="4" name="Picture 4"/>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35183" y="-58418"/>
            <a:ext cx="5631192" cy="5265164"/>
          </a:xfrm>
          <a:prstGeom prst="rect">
            <a:avLst/>
          </a:prstGeom>
        </p:spPr>
      </p:pic>
      <p:pic>
        <p:nvPicPr>
          <p:cNvPr id="5" name="Picture 5"/>
          <p:cNvPicPr>
            <a:picLocks noChangeAspect="1"/>
          </p:cNvPicPr>
          <p:nvPr/>
        </p:nvPicPr>
        <p:blipFill>
          <a:blip r:embed="rId4">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59701" y="5713694"/>
            <a:ext cx="5501070" cy="5143500"/>
          </a:xfrm>
          <a:prstGeom prst="rect">
            <a:avLst/>
          </a:prstGeom>
        </p:spPr>
      </p:pic>
      <p:pic>
        <p:nvPicPr>
          <p:cNvPr id="8" name="Picture 8"/>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0183">
            <a:off x="15045237" y="7679711"/>
            <a:ext cx="2980327" cy="2730725"/>
          </a:xfrm>
          <a:prstGeom prst="rect">
            <a:avLst/>
          </a:prstGeom>
        </p:spPr>
      </p:pic>
      <p:pic>
        <p:nvPicPr>
          <p:cNvPr id="9" name="Picture 9"/>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5071" y="0"/>
            <a:ext cx="4046516" cy="4011109"/>
          </a:xfrm>
          <a:prstGeom prst="rect">
            <a:avLst/>
          </a:prstGeom>
        </p:spPr>
      </p:pic>
      <p:sp>
        <p:nvSpPr>
          <p:cNvPr id="15" name="TextBox 14"/>
          <p:cNvSpPr txBox="1"/>
          <p:nvPr/>
        </p:nvSpPr>
        <p:spPr>
          <a:xfrm>
            <a:off x="7010400" y="328526"/>
            <a:ext cx="4038600" cy="1015663"/>
          </a:xfrm>
          <a:prstGeom prst="rect">
            <a:avLst/>
          </a:prstGeom>
          <a:noFill/>
        </p:spPr>
        <p:txBody>
          <a:bodyPr wrap="square" rtlCol="0">
            <a:spAutoFit/>
          </a:bodyPr>
          <a:lstStyle/>
          <a:p>
            <a:r>
              <a:rPr lang="en-US" sz="6000" b="1">
                <a:solidFill>
                  <a:srgbClr val="FF0000"/>
                </a:solidFill>
                <a:latin typeface="Arial" panose="020B0604020202020204" pitchFamily="34" charset="0"/>
                <a:cs typeface="Arial" panose="020B0604020202020204" pitchFamily="34" charset="0"/>
              </a:rPr>
              <a:t>KẾT LUẬN</a:t>
            </a:r>
          </a:p>
        </p:txBody>
      </p:sp>
      <p:sp>
        <p:nvSpPr>
          <p:cNvPr id="17" name="Rounded Rectangular Callout 16"/>
          <p:cNvSpPr/>
          <p:nvPr/>
        </p:nvSpPr>
        <p:spPr>
          <a:xfrm>
            <a:off x="1066800" y="1714500"/>
            <a:ext cx="16078200" cy="7518737"/>
          </a:xfrm>
          <a:prstGeom prst="wedgeRoundRectCallout">
            <a:avLst>
              <a:gd name="adj1" fmla="val -21631"/>
              <a:gd name="adj2" fmla="val 59940"/>
              <a:gd name="adj3" fmla="val 16667"/>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Rectangle 5"/>
          <p:cNvSpPr/>
          <p:nvPr/>
        </p:nvSpPr>
        <p:spPr>
          <a:xfrm>
            <a:off x="1600200" y="2070437"/>
            <a:ext cx="14812903" cy="6786473"/>
          </a:xfrm>
          <a:prstGeom prst="rect">
            <a:avLst/>
          </a:prstGeom>
        </p:spPr>
        <p:txBody>
          <a:bodyPr wrap="square">
            <a:spAutoFit/>
          </a:bodyPr>
          <a:lstStyle/>
          <a:p>
            <a:pPr marL="571500" indent="-571500" algn="just">
              <a:lnSpc>
                <a:spcPct val="150000"/>
              </a:lnSpc>
              <a:spcAft>
                <a:spcPts val="600"/>
              </a:spcAft>
              <a:buFont typeface="Arial" panose="020B0604020202020204" pitchFamily="34" charset="0"/>
              <a:buChar cha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Để biểu diễn sự thay đổi số liệu của một đối tượng theo     thời gian, người ta thường dùng biểu đồ đoạn thẳng.</a:t>
            </a:r>
          </a:p>
          <a:p>
            <a:pPr marL="571500" indent="-571500" algn="just">
              <a:lnSpc>
                <a:spcPct val="150000"/>
              </a:lnSpc>
              <a:spcAft>
                <a:spcPts val="600"/>
              </a:spcAft>
              <a:buFont typeface="Arial" panose="020B0604020202020204" pitchFamily="34" charset="0"/>
              <a:buChar cha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Biểu đồ đoạn thẳng gồm:</a:t>
            </a:r>
          </a:p>
          <a:p>
            <a:pPr algn="just">
              <a:lnSpc>
                <a:spcPct val="150000"/>
              </a:lnSpc>
              <a:spcAft>
                <a:spcPts val="60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i="1">
                <a:solidFill>
                  <a:schemeClr val="bg1"/>
                </a:solidFill>
                <a:latin typeface="Arial" panose="020B0604020202020204" pitchFamily="34" charset="0"/>
                <a:ea typeface="Times New Roman" panose="02020603050405020304" pitchFamily="18" charset="0"/>
                <a:cs typeface="Arial" panose="020B0604020202020204" pitchFamily="34" charset="0"/>
              </a:rPr>
              <a:t>Hai trục vuông góc: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trục ngang biểu diễn các mốc thời gian, trục thẳng đứng biểu diễn độ lớn của dữ liệu.</a:t>
            </a:r>
          </a:p>
          <a:p>
            <a:pPr algn="just">
              <a:lnSpc>
                <a:spcPct val="150000"/>
              </a:lnSpc>
              <a:spcAft>
                <a:spcPts val="60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i="1">
                <a:solidFill>
                  <a:schemeClr val="bg1"/>
                </a:solidFill>
                <a:latin typeface="Arial" panose="020B0604020202020204" pitchFamily="34" charset="0"/>
                <a:ea typeface="Times New Roman" panose="02020603050405020304" pitchFamily="18" charset="0"/>
                <a:cs typeface="Arial" panose="020B0604020202020204" pitchFamily="34" charset="0"/>
              </a:rPr>
              <a:t>Các đoạn thẳng nối nhau tạo thành một đường gấp khúc</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cho ta thấy được sự thay đổi của dữ liệu theo các mốc thời gian.</a:t>
            </a:r>
          </a:p>
        </p:txBody>
      </p:sp>
    </p:spTree>
    <p:extLst>
      <p:ext uri="{BB962C8B-B14F-4D97-AF65-F5344CB8AC3E}">
        <p14:creationId xmlns:p14="http://schemas.microsoft.com/office/powerpoint/2010/main" val="384470078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1" name="Google Shape;2231;p39"/>
          <p:cNvSpPr/>
          <p:nvPr/>
        </p:nvSpPr>
        <p:spPr>
          <a:xfrm>
            <a:off x="162674" y="2195754"/>
            <a:ext cx="17953876" cy="774834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55" name="Google Shape;2255;p39"/>
          <p:cNvSpPr/>
          <p:nvPr/>
        </p:nvSpPr>
        <p:spPr>
          <a:xfrm>
            <a:off x="509906" y="1681862"/>
            <a:ext cx="354880" cy="431700"/>
          </a:xfrm>
          <a:prstGeom prst="star4">
            <a:avLst>
              <a:gd name="adj" fmla="val 12500"/>
            </a:avLst>
          </a:prstGeom>
          <a:solidFill>
            <a:srgbClr val="FFFF00"/>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3" name="Google Shape;2270;p40"/>
          <p:cNvSpPr txBox="1">
            <a:spLocks noGrp="1"/>
          </p:cNvSpPr>
          <p:nvPr>
            <p:ph type="title"/>
          </p:nvPr>
        </p:nvSpPr>
        <p:spPr>
          <a:xfrm>
            <a:off x="5564396" y="714433"/>
            <a:ext cx="7446501" cy="1085232"/>
          </a:xfrm>
          <a:prstGeom prst="rect">
            <a:avLst/>
          </a:prstGeom>
        </p:spPr>
        <p:txBody>
          <a:bodyPr spcFirstLastPara="1" wrap="square" lIns="182850" tIns="182850" rIns="182850" bIns="182850" anchor="ctr" anchorCtr="0">
            <a:noAutofit/>
          </a:bodyPr>
          <a:lstStyle/>
          <a:p>
            <a:pPr lvl="0">
              <a:lnSpc>
                <a:spcPct val="150000"/>
              </a:lnSpc>
              <a:spcAft>
                <a:spcPts val="800"/>
              </a:spcAft>
            </a:pP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1</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(SGK – tr</a:t>
            </a:r>
            <a:r>
              <a:rPr lang="en-US"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102, 103</a:t>
            </a:r>
            <a:r>
              <a:rPr lang="nl-NL" sz="40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sz="4000" b="1">
              <a:latin typeface="+mj-lt"/>
            </a:endParaRPr>
          </a:p>
        </p:txBody>
      </p:sp>
      <p:sp>
        <p:nvSpPr>
          <p:cNvPr id="44" name="Google Shape;2254;p39"/>
          <p:cNvSpPr/>
          <p:nvPr/>
        </p:nvSpPr>
        <p:spPr>
          <a:xfrm>
            <a:off x="5327696" y="795649"/>
            <a:ext cx="473400" cy="4614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5" name="Google Shape;2256;p39"/>
          <p:cNvSpPr/>
          <p:nvPr/>
        </p:nvSpPr>
        <p:spPr>
          <a:xfrm>
            <a:off x="226186" y="9603751"/>
            <a:ext cx="567440" cy="552305"/>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47" name="Google Shape;2363;p41"/>
          <p:cNvSpPr/>
          <p:nvPr/>
        </p:nvSpPr>
        <p:spPr>
          <a:xfrm flipH="1">
            <a:off x="-41054" y="1662358"/>
            <a:ext cx="676800" cy="6516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48" name="Google Shape;2364;p41"/>
          <p:cNvGrpSpPr/>
          <p:nvPr/>
        </p:nvGrpSpPr>
        <p:grpSpPr>
          <a:xfrm>
            <a:off x="16898791" y="1807267"/>
            <a:ext cx="1279134" cy="497170"/>
            <a:chOff x="5601427" y="4269892"/>
            <a:chExt cx="869375" cy="325800"/>
          </a:xfrm>
        </p:grpSpPr>
        <p:sp>
          <p:nvSpPr>
            <p:cNvPr id="49" name="Google Shape;2365;p41"/>
            <p:cNvSpPr/>
            <p:nvPr/>
          </p:nvSpPr>
          <p:spPr>
            <a:xfrm flipH="1">
              <a:off x="6132402" y="4269892"/>
              <a:ext cx="338400" cy="3258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0" name="Google Shape;2366;p41"/>
            <p:cNvSpPr/>
            <p:nvPr/>
          </p:nvSpPr>
          <p:spPr>
            <a:xfrm flipH="1">
              <a:off x="5601427" y="4312642"/>
              <a:ext cx="246900" cy="2403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 name="TextBox 1"/>
          <p:cNvSpPr txBox="1"/>
          <p:nvPr/>
        </p:nvSpPr>
        <p:spPr>
          <a:xfrm>
            <a:off x="1905000" y="2476500"/>
            <a:ext cx="15861993" cy="677108"/>
          </a:xfrm>
          <a:prstGeom prst="rect">
            <a:avLst/>
          </a:prstGeom>
          <a:noFill/>
        </p:spPr>
        <p:txBody>
          <a:bodyPr wrap="square" rtlCol="0">
            <a:spAutoFit/>
          </a:bodyPr>
          <a:lstStyle/>
          <a:p>
            <a:r>
              <a:rPr lang="en-US" sz="3800"/>
              <a:t>Từ biểu đồ đoạn thẳng ở HĐKP 1, ta lập được bảng thống kê sau:</a:t>
            </a:r>
          </a:p>
        </p:txBody>
      </p:sp>
      <p:graphicFrame>
        <p:nvGraphicFramePr>
          <p:cNvPr id="5" name="Table 4"/>
          <p:cNvGraphicFramePr>
            <a:graphicFrameLocks noGrp="1"/>
          </p:cNvGraphicFramePr>
          <p:nvPr>
            <p:extLst>
              <p:ext uri="{D42A27DB-BD31-4B8C-83A1-F6EECF244321}">
                <p14:modId xmlns:p14="http://schemas.microsoft.com/office/powerpoint/2010/main" val="2909136634"/>
              </p:ext>
            </p:extLst>
          </p:nvPr>
        </p:nvGraphicFramePr>
        <p:xfrm>
          <a:off x="2562917" y="3543300"/>
          <a:ext cx="13153390" cy="6364251"/>
        </p:xfrm>
        <a:graphic>
          <a:graphicData uri="http://schemas.openxmlformats.org/drawingml/2006/table">
            <a:tbl>
              <a:tblPr firstRow="1" bandRow="1">
                <a:tableStyleId>{5C22544A-7EE6-4342-B048-85BDC9FD1C3A}</a:tableStyleId>
              </a:tblPr>
              <a:tblGrid>
                <a:gridCol w="6576695">
                  <a:extLst>
                    <a:ext uri="{9D8B030D-6E8A-4147-A177-3AD203B41FA5}">
                      <a16:colId xmlns:a16="http://schemas.microsoft.com/office/drawing/2014/main" val="20000"/>
                    </a:ext>
                  </a:extLst>
                </a:gridCol>
                <a:gridCol w="6576695">
                  <a:extLst>
                    <a:ext uri="{9D8B030D-6E8A-4147-A177-3AD203B41FA5}">
                      <a16:colId xmlns:a16="http://schemas.microsoft.com/office/drawing/2014/main" val="20001"/>
                    </a:ext>
                  </a:extLst>
                </a:gridCol>
              </a:tblGrid>
              <a:tr h="707139">
                <a:tc gridSpan="2">
                  <a:txBody>
                    <a:bodyPr/>
                    <a:lstStyle/>
                    <a:p>
                      <a:pPr algn="ctr"/>
                      <a:r>
                        <a:rPr lang="en-US" sz="3600"/>
                        <a:t>Số</a:t>
                      </a:r>
                      <a:r>
                        <a:rPr lang="en-US" sz="3600" baseline="0"/>
                        <a:t> li trà sữa bán được trong tuần của tiệm Trân châu</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07139">
                <a:tc>
                  <a:txBody>
                    <a:bodyPr/>
                    <a:lstStyle/>
                    <a:p>
                      <a:pPr algn="ctr"/>
                      <a:r>
                        <a:rPr lang="en-US" sz="3600" b="1"/>
                        <a:t>Ngày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3600" b="1"/>
                        <a:t>Số</a:t>
                      </a:r>
                      <a:r>
                        <a:rPr lang="en-US" sz="3600" b="1" baseline="0"/>
                        <a:t> li trà sữa</a:t>
                      </a:r>
                      <a:endParaRPr lang="en-US" sz="36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07139">
                <a:tc>
                  <a:txBody>
                    <a:bodyPr/>
                    <a:lstStyle/>
                    <a:p>
                      <a:pPr algn="ctr"/>
                      <a:r>
                        <a:rPr lang="en-US" sz="3600"/>
                        <a:t>Chủ nhật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7139">
                <a:tc>
                  <a:txBody>
                    <a:bodyPr/>
                    <a:lstStyle/>
                    <a:p>
                      <a:pPr algn="ctr"/>
                      <a:r>
                        <a:rPr lang="en-US" sz="3600"/>
                        <a:t>Thứ</a:t>
                      </a:r>
                      <a:r>
                        <a:rPr lang="en-US" sz="3600" baseline="0"/>
                        <a:t> Hai</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07139">
                <a:tc>
                  <a:txBody>
                    <a:bodyPr/>
                    <a:lstStyle/>
                    <a:p>
                      <a:pPr algn="ctr"/>
                      <a:r>
                        <a:rPr lang="en-US" sz="3600"/>
                        <a:t>Thứ 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07139">
                <a:tc>
                  <a:txBody>
                    <a:bodyPr/>
                    <a:lstStyle/>
                    <a:p>
                      <a:pPr algn="ctr"/>
                      <a:r>
                        <a:rPr lang="en-US" sz="3600"/>
                        <a:t>Thứ</a:t>
                      </a:r>
                      <a:r>
                        <a:rPr lang="en-US" sz="3600" baseline="0"/>
                        <a:t> Tư</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07139">
                <a:tc>
                  <a:txBody>
                    <a:bodyPr/>
                    <a:lstStyle/>
                    <a:p>
                      <a:pPr algn="ctr"/>
                      <a:r>
                        <a:rPr lang="en-US" sz="3600"/>
                        <a:t>Thứ</a:t>
                      </a:r>
                      <a:r>
                        <a:rPr lang="en-US" sz="3600" baseline="0"/>
                        <a:t> Năm</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07139">
                <a:tc>
                  <a:txBody>
                    <a:bodyPr/>
                    <a:lstStyle/>
                    <a:p>
                      <a:pPr algn="ctr"/>
                      <a:r>
                        <a:rPr lang="en-US" sz="3600"/>
                        <a:t>Thứ</a:t>
                      </a:r>
                      <a:r>
                        <a:rPr lang="en-US" sz="3600" baseline="0"/>
                        <a:t> Sáu</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07139">
                <a:tc>
                  <a:txBody>
                    <a:bodyPr/>
                    <a:lstStyle/>
                    <a:p>
                      <a:pPr algn="ctr"/>
                      <a:r>
                        <a:rPr lang="en-US" sz="3600"/>
                        <a:t>Thứ</a:t>
                      </a:r>
                      <a:r>
                        <a:rPr lang="en-US" sz="3600" baseline="0"/>
                        <a:t> Bảy</a:t>
                      </a:r>
                      <a:endParaRPr lang="en-US" sz="3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550567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3" name="Google Shape;2193;p37"/>
          <p:cNvSpPr/>
          <p:nvPr/>
        </p:nvSpPr>
        <p:spPr>
          <a:xfrm>
            <a:off x="5215271" y="1447800"/>
            <a:ext cx="3090529" cy="1720628"/>
          </a:xfrm>
          <a:prstGeom prst="rect">
            <a:avLst/>
          </a:prstGeom>
        </p:spPr>
        <p:style>
          <a:lnRef idx="3">
            <a:schemeClr val="lt1"/>
          </a:lnRef>
          <a:fillRef idx="1">
            <a:schemeClr val="accent1"/>
          </a:fillRef>
          <a:effectRef idx="1">
            <a:schemeClr val="accent1"/>
          </a:effectRef>
          <a:fontRef idx="minor">
            <a:schemeClr val="lt1"/>
          </a:fontRef>
        </p:style>
        <p:txBody>
          <a:bodyPr>
            <a:prstTxWarp prst="textPlain">
              <a:avLst/>
            </a:prstTxWarp>
          </a:bodyPr>
          <a:lstStyle/>
          <a:p>
            <a:pPr algn="ctr">
              <a:buClr>
                <a:srgbClr val="000000"/>
              </a:buClr>
              <a:buFont typeface="Arial"/>
              <a:buNone/>
            </a:pPr>
            <a:r>
              <a:rPr sz="2800" kern="0">
                <a:ln w="9525" cap="flat" cmpd="sng">
                  <a:solidFill>
                    <a:srgbClr val="F3F3F3"/>
                  </a:solidFill>
                  <a:prstDash val="solid"/>
                  <a:round/>
                  <a:headEnd type="none" w="sm" len="sm"/>
                  <a:tailEnd type="none" w="sm" len="sm"/>
                </a:ln>
                <a:solidFill>
                  <a:srgbClr val="434343"/>
                </a:solidFill>
                <a:sym typeface="Arial"/>
              </a:rPr>
              <a:t>0</a:t>
            </a:r>
            <a:r>
              <a:rPr lang="en-US" sz="2800" kern="0">
                <a:ln w="9525" cap="flat" cmpd="sng">
                  <a:solidFill>
                    <a:srgbClr val="F3F3F3"/>
                  </a:solidFill>
                  <a:prstDash val="solid"/>
                  <a:round/>
                  <a:headEnd type="none" w="sm" len="sm"/>
                  <a:tailEnd type="none" w="sm" len="sm"/>
                </a:ln>
                <a:solidFill>
                  <a:srgbClr val="434343"/>
                </a:solidFill>
                <a:sym typeface="Arial"/>
              </a:rPr>
              <a:t>2</a:t>
            </a:r>
            <a:endParaRPr sz="2800" kern="0">
              <a:ln w="9525" cap="flat" cmpd="sng">
                <a:solidFill>
                  <a:srgbClr val="F3F3F3"/>
                </a:solidFill>
                <a:prstDash val="solid"/>
                <a:round/>
                <a:headEnd type="none" w="sm" len="sm"/>
                <a:tailEnd type="none" w="sm" len="sm"/>
              </a:ln>
              <a:solidFill>
                <a:srgbClr val="434343"/>
              </a:solidFill>
              <a:sym typeface="Arial"/>
            </a:endParaRPr>
          </a:p>
        </p:txBody>
      </p:sp>
      <p:sp>
        <p:nvSpPr>
          <p:cNvPr id="2195" name="Google Shape;2195;p37"/>
          <p:cNvSpPr/>
          <p:nvPr/>
        </p:nvSpPr>
        <p:spPr>
          <a:xfrm>
            <a:off x="3189726" y="3130328"/>
            <a:ext cx="473400" cy="461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6" name="Google Shape;2196;p37"/>
          <p:cNvSpPr/>
          <p:nvPr/>
        </p:nvSpPr>
        <p:spPr>
          <a:xfrm>
            <a:off x="13514792" y="7557930"/>
            <a:ext cx="676800" cy="662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nvGrpSpPr>
          <p:cNvPr id="2197" name="Google Shape;2197;p37"/>
          <p:cNvGrpSpPr/>
          <p:nvPr/>
        </p:nvGrpSpPr>
        <p:grpSpPr>
          <a:xfrm>
            <a:off x="14324146" y="4902971"/>
            <a:ext cx="2741920" cy="3556222"/>
            <a:chOff x="7465916" y="720492"/>
            <a:chExt cx="1139144" cy="1477450"/>
          </a:xfrm>
        </p:grpSpPr>
        <p:sp>
          <p:nvSpPr>
            <p:cNvPr id="2198" name="Google Shape;2198;p37"/>
            <p:cNvSpPr/>
            <p:nvPr/>
          </p:nvSpPr>
          <p:spPr>
            <a:xfrm rot="-5400000">
              <a:off x="7646560" y="123944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199" name="Google Shape;2199;p37"/>
            <p:cNvSpPr/>
            <p:nvPr/>
          </p:nvSpPr>
          <p:spPr>
            <a:xfrm rot="-5400000">
              <a:off x="7597172" y="114891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0" name="Google Shape;2200;p37"/>
            <p:cNvSpPr/>
            <p:nvPr/>
          </p:nvSpPr>
          <p:spPr>
            <a:xfrm rot="-5400000">
              <a:off x="7547783" y="105838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1" name="Google Shape;2201;p37"/>
            <p:cNvSpPr/>
            <p:nvPr/>
          </p:nvSpPr>
          <p:spPr>
            <a:xfrm rot="-5400000">
              <a:off x="7498394" y="96785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2" name="Google Shape;2202;p37"/>
            <p:cNvSpPr/>
            <p:nvPr/>
          </p:nvSpPr>
          <p:spPr>
            <a:xfrm rot="-5400000">
              <a:off x="7449005" y="87732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3" name="Google Shape;2203;p37"/>
            <p:cNvSpPr/>
            <p:nvPr/>
          </p:nvSpPr>
          <p:spPr>
            <a:xfrm rot="-5400000">
              <a:off x="7399616" y="786792"/>
              <a:ext cx="1024800" cy="892200"/>
            </a:xfrm>
            <a:prstGeom prst="flowChartDelay">
              <a:avLst/>
            </a:prstGeom>
            <a:solidFill>
              <a:schemeClr val="accent1"/>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grpSp>
        <p:nvGrpSpPr>
          <p:cNvPr id="2204" name="Google Shape;2204;p37"/>
          <p:cNvGrpSpPr/>
          <p:nvPr/>
        </p:nvGrpSpPr>
        <p:grpSpPr>
          <a:xfrm rot="5400000">
            <a:off x="-299569" y="4206681"/>
            <a:ext cx="3529370" cy="1848842"/>
            <a:chOff x="7055900" y="279450"/>
            <a:chExt cx="1820576" cy="953700"/>
          </a:xfrm>
        </p:grpSpPr>
        <p:sp>
          <p:nvSpPr>
            <p:cNvPr id="2205" name="Google Shape;2205;p37"/>
            <p:cNvSpPr/>
            <p:nvPr/>
          </p:nvSpPr>
          <p:spPr>
            <a:xfrm>
              <a:off x="7055900"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6" name="Google Shape;2206;p37"/>
            <p:cNvSpPr/>
            <p:nvPr/>
          </p:nvSpPr>
          <p:spPr>
            <a:xfrm>
              <a:off x="7272619"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7" name="Google Shape;2207;p37"/>
            <p:cNvSpPr/>
            <p:nvPr/>
          </p:nvSpPr>
          <p:spPr>
            <a:xfrm>
              <a:off x="7489338"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8" name="Google Shape;2208;p37"/>
            <p:cNvSpPr/>
            <p:nvPr/>
          </p:nvSpPr>
          <p:spPr>
            <a:xfrm>
              <a:off x="7706057"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209" name="Google Shape;2209;p37"/>
            <p:cNvSpPr/>
            <p:nvPr/>
          </p:nvSpPr>
          <p:spPr>
            <a:xfrm>
              <a:off x="7922776" y="279450"/>
              <a:ext cx="953700" cy="953700"/>
            </a:xfrm>
            <a:prstGeom prst="ellipse">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grpSp>
      <p:sp>
        <p:nvSpPr>
          <p:cNvPr id="2210" name="Google Shape;2210;p37"/>
          <p:cNvSpPr/>
          <p:nvPr/>
        </p:nvSpPr>
        <p:spPr>
          <a:xfrm>
            <a:off x="8421368" y="240896"/>
            <a:ext cx="473400" cy="461400"/>
          </a:xfrm>
          <a:prstGeom prst="star4">
            <a:avLst>
              <a:gd name="adj" fmla="val 12500"/>
            </a:avLst>
          </a:prstGeom>
          <a:solidFill>
            <a:schemeClr val="accent2"/>
          </a:solidFill>
          <a:ln w="9525" cap="flat" cmpd="sng">
            <a:solidFill>
              <a:schemeClr val="lt1"/>
            </a:solidFill>
            <a:prstDash val="solid"/>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2" name="Rectangle 1"/>
          <p:cNvSpPr/>
          <p:nvPr/>
        </p:nvSpPr>
        <p:spPr>
          <a:xfrm>
            <a:off x="4487453" y="3393192"/>
            <a:ext cx="9296290" cy="34206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en-US" sz="2800" kern="0">
              <a:solidFill>
                <a:srgbClr val="F3F3F3"/>
              </a:solidFill>
              <a:sym typeface="Arial"/>
            </a:endParaRPr>
          </a:p>
        </p:txBody>
      </p:sp>
      <p:sp>
        <p:nvSpPr>
          <p:cNvPr id="23" name="Rectangle 22"/>
          <p:cNvSpPr/>
          <p:nvPr/>
        </p:nvSpPr>
        <p:spPr>
          <a:xfrm>
            <a:off x="4909014" y="3393192"/>
            <a:ext cx="8453168" cy="3340979"/>
          </a:xfrm>
          <a:prstGeom prst="rect">
            <a:avLst/>
          </a:prstGeom>
        </p:spPr>
        <p:txBody>
          <a:bodyPr wrap="square">
            <a:spAutoFit/>
          </a:bodyPr>
          <a:lstStyle/>
          <a:p>
            <a:pPr algn="ctr">
              <a:lnSpc>
                <a:spcPct val="150000"/>
              </a:lnSpc>
              <a:buClr>
                <a:srgbClr val="000000"/>
              </a:buClr>
            </a:pPr>
            <a:r>
              <a:rPr lang="nl-NL" sz="7500" b="1" kern="0">
                <a:solidFill>
                  <a:srgbClr val="F2C2AB">
                    <a:lumMod val="75000"/>
                  </a:srgbClr>
                </a:solidFill>
                <a:ea typeface="Calibri" panose="020F0502020204030204" pitchFamily="34" charset="0"/>
                <a:cs typeface="Times New Roman" panose="02020603050405020304" pitchFamily="18" charset="0"/>
                <a:sym typeface="Arial"/>
              </a:rPr>
              <a:t>Vẽ biểu đồ </a:t>
            </a:r>
          </a:p>
          <a:p>
            <a:pPr algn="ctr">
              <a:lnSpc>
                <a:spcPct val="150000"/>
              </a:lnSpc>
              <a:buClr>
                <a:srgbClr val="000000"/>
              </a:buClr>
            </a:pPr>
            <a:r>
              <a:rPr lang="nl-NL" sz="7500" b="1" kern="0">
                <a:solidFill>
                  <a:srgbClr val="F2C2AB">
                    <a:lumMod val="75000"/>
                  </a:srgbClr>
                </a:solidFill>
                <a:ea typeface="Calibri" panose="020F0502020204030204" pitchFamily="34" charset="0"/>
                <a:cs typeface="Times New Roman" panose="02020603050405020304" pitchFamily="18" charset="0"/>
                <a:sym typeface="Arial"/>
              </a:rPr>
              <a:t>đoạn thẳng</a:t>
            </a:r>
          </a:p>
        </p:txBody>
      </p:sp>
    </p:spTree>
    <p:extLst>
      <p:ext uri="{BB962C8B-B14F-4D97-AF65-F5344CB8AC3E}">
        <p14:creationId xmlns:p14="http://schemas.microsoft.com/office/powerpoint/2010/main" val="137507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Paper Style Thesis by Slidesgo">
  <a:themeElements>
    <a:clrScheme name="Simple Light">
      <a:dk1>
        <a:srgbClr val="434343"/>
      </a:dk1>
      <a:lt1>
        <a:srgbClr val="F3F3F3"/>
      </a:lt1>
      <a:dk2>
        <a:srgbClr val="B7B7B7"/>
      </a:dk2>
      <a:lt2>
        <a:srgbClr val="859477"/>
      </a:lt2>
      <a:accent1>
        <a:srgbClr val="D9997D"/>
      </a:accent1>
      <a:accent2>
        <a:srgbClr val="F2C2AB"/>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1076</Words>
  <PresentationFormat>Custom</PresentationFormat>
  <Paragraphs>119</Paragraphs>
  <Slides>24</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Spectral</vt:lpstr>
      <vt:lpstr>Autour One</vt:lpstr>
      <vt:lpstr>Arial</vt:lpstr>
      <vt:lpstr>Spectral Light</vt:lpstr>
      <vt:lpstr>Merriweather</vt:lpstr>
      <vt:lpstr>Times New Roman</vt:lpstr>
      <vt:lpstr>Calibri</vt:lpstr>
      <vt:lpstr>Merriweather Black</vt:lpstr>
      <vt:lpstr>Anton</vt:lpstr>
      <vt:lpstr>Symbol</vt:lpstr>
      <vt:lpstr>Office Theme</vt:lpstr>
      <vt:lpstr>Graph Paper Style Thesis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1 (SGK – tr102, 103)</vt:lpstr>
      <vt:lpstr>PowerPoint Presentation</vt:lpstr>
      <vt:lpstr>PowerPoint Presentation</vt:lpstr>
      <vt:lpstr>PowerPoint Presentation</vt:lpstr>
      <vt:lpstr>Ví dụ 2 (SGK – tr104)</vt:lpstr>
      <vt:lpstr>PowerPoint Presentation</vt:lpstr>
      <vt:lpstr>PowerPoint Presentation</vt:lpstr>
      <vt:lpstr>PowerPoint Presentation</vt:lpstr>
      <vt:lpstr>PowerPoint Presentation</vt:lpstr>
      <vt:lpstr>PowerPoint Presentation</vt:lpstr>
      <vt:lpstr>LUYỆN TẬP</vt:lpstr>
      <vt:lpstr>Bài 1 (SGK – tr106)</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2022-10-19T06:22:34Z</dcterms:modified>
  <dc:identifier>DAFOn_7ZoxE</dc:identifier>
</cp:coreProperties>
</file>