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42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ype 1" id="{5875DD2B-E422-41E0-A7D9-2EC5E2C412B0}">
          <p14:sldIdLst>
            <p14:sldId id="256"/>
          </p14:sldIdLst>
        </p14:section>
        <p14:section name="Type 2" id="{8A07CDA3-7FF0-438B-820F-36C33387B38B}">
          <p14:sldIdLst>
            <p14:sldId id="257"/>
            <p14:sldId id="42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9F"/>
    <a:srgbClr val="FF0000"/>
    <a:srgbClr val="7030A0"/>
    <a:srgbClr val="0070BF"/>
    <a:srgbClr val="548134"/>
    <a:srgbClr val="0070C0"/>
    <a:srgbClr val="548235"/>
    <a:srgbClr val="6B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>
      <p:cViewPr varScale="1">
        <p:scale>
          <a:sx n="66" d="100"/>
          <a:sy n="66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92658-7C4D-47B7-8C37-F1139AA7DA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550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1194670" y="6356351"/>
            <a:ext cx="2386729" cy="360000"/>
          </a:xfrm>
          <a:prstGeom prst="rect">
            <a:avLst/>
          </a:prstGeom>
        </p:spPr>
        <p:txBody>
          <a:bodyPr/>
          <a:lstStyle/>
          <a:p>
            <a:fld id="{616252D1-E6D7-48A2-92C3-37FD34351F00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92658-7C4D-47B7-8C37-F1139AA7DA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457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1194670" y="6356351"/>
            <a:ext cx="2386729" cy="360000"/>
          </a:xfrm>
          <a:prstGeom prst="rect">
            <a:avLst/>
          </a:prstGeom>
        </p:spPr>
        <p:txBody>
          <a:bodyPr/>
          <a:lstStyle/>
          <a:p>
            <a:fld id="{616252D1-E6D7-48A2-92C3-37FD34351F00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92658-7C4D-47B7-8C37-F1139AA7DA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431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1824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70815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05268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702813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809960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92550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357249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3730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1194670" y="6356351"/>
            <a:ext cx="2386729" cy="360000"/>
          </a:xfrm>
          <a:prstGeom prst="rect">
            <a:avLst/>
          </a:prstGeom>
        </p:spPr>
        <p:txBody>
          <a:bodyPr/>
          <a:lstStyle/>
          <a:p>
            <a:fld id="{616252D1-E6D7-48A2-92C3-37FD34351F00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92658-7C4D-47B7-8C37-F1139AA7DA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43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37176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076283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14905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1194670" y="6356351"/>
            <a:ext cx="2386729" cy="360000"/>
          </a:xfrm>
          <a:prstGeom prst="rect">
            <a:avLst/>
          </a:prstGeom>
        </p:spPr>
        <p:txBody>
          <a:bodyPr/>
          <a:lstStyle/>
          <a:p>
            <a:fld id="{616252D1-E6D7-48A2-92C3-37FD34351F00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92658-7C4D-47B7-8C37-F1139AA7DA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67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1194670" y="6356351"/>
            <a:ext cx="2386729" cy="360000"/>
          </a:xfrm>
          <a:prstGeom prst="rect">
            <a:avLst/>
          </a:prstGeom>
        </p:spPr>
        <p:txBody>
          <a:bodyPr/>
          <a:lstStyle/>
          <a:p>
            <a:fld id="{616252D1-E6D7-48A2-92C3-37FD34351F00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92658-7C4D-47B7-8C37-F1139AA7DA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47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1194670" y="6356351"/>
            <a:ext cx="2386729" cy="360000"/>
          </a:xfrm>
          <a:prstGeom prst="rect">
            <a:avLst/>
          </a:prstGeom>
        </p:spPr>
        <p:txBody>
          <a:bodyPr/>
          <a:lstStyle/>
          <a:p>
            <a:fld id="{616252D1-E6D7-48A2-92C3-37FD34351F00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92658-7C4D-47B7-8C37-F1139AA7DA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14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194670" y="6356351"/>
            <a:ext cx="2386729" cy="360000"/>
          </a:xfrm>
          <a:prstGeom prst="rect">
            <a:avLst/>
          </a:prstGeom>
        </p:spPr>
        <p:txBody>
          <a:bodyPr/>
          <a:lstStyle/>
          <a:p>
            <a:fld id="{616252D1-E6D7-48A2-92C3-37FD34351F00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92658-7C4D-47B7-8C37-F1139AA7DA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049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1194670" y="6356351"/>
            <a:ext cx="2386729" cy="360000"/>
          </a:xfrm>
          <a:prstGeom prst="rect">
            <a:avLst/>
          </a:prstGeom>
        </p:spPr>
        <p:txBody>
          <a:bodyPr/>
          <a:lstStyle/>
          <a:p>
            <a:fld id="{616252D1-E6D7-48A2-92C3-37FD34351F00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92658-7C4D-47B7-8C37-F1139AA7DA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34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1194670" y="6356351"/>
            <a:ext cx="2386729" cy="360000"/>
          </a:xfrm>
          <a:prstGeom prst="rect">
            <a:avLst/>
          </a:prstGeom>
        </p:spPr>
        <p:txBody>
          <a:bodyPr/>
          <a:lstStyle/>
          <a:p>
            <a:fld id="{616252D1-E6D7-48A2-92C3-37FD34351F00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92658-7C4D-47B7-8C37-F1139AA7DA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86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1194670" y="6356351"/>
            <a:ext cx="2386729" cy="360000"/>
          </a:xfrm>
          <a:prstGeom prst="rect">
            <a:avLst/>
          </a:prstGeom>
        </p:spPr>
        <p:txBody>
          <a:bodyPr/>
          <a:lstStyle/>
          <a:p>
            <a:fld id="{616252D1-E6D7-48A2-92C3-37FD34351F00}" type="datetimeFigureOut">
              <a:rPr lang="en-GB" smtClean="0"/>
              <a:t>16/09/2023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92658-7C4D-47B7-8C37-F1139AA7DA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59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125">
              <a:srgbClr val="5A5A5A"/>
            </a:gs>
            <a:gs pos="62500">
              <a:srgbClr val="303030"/>
            </a:gs>
            <a:gs pos="0">
              <a:schemeClr val="bg1">
                <a:lumMod val="50000"/>
              </a:schemeClr>
            </a:gs>
            <a:gs pos="100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92658-7C4D-47B7-8C37-F1139AA7DAC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" y="6356350"/>
            <a:ext cx="356471" cy="360000"/>
          </a:xfrm>
          <a:prstGeom prst="rect">
            <a:avLst/>
          </a:prstGeom>
        </p:spPr>
      </p:pic>
      <p:sp>
        <p:nvSpPr>
          <p:cNvPr id="8" name="正方形/長方形 7"/>
          <p:cNvSpPr/>
          <p:nvPr userDrawn="1"/>
        </p:nvSpPr>
        <p:spPr>
          <a:xfrm>
            <a:off x="514350" y="6382461"/>
            <a:ext cx="1127232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1400" b="1" i="1" cap="none" spc="50" dirty="0" err="1">
                <a:ln w="0"/>
                <a:solidFill>
                  <a:schemeClr val="bg1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tekhnologic</a:t>
            </a:r>
            <a:endParaRPr lang="ja-JP" altLang="en-US" sz="1400" b="1" i="1" cap="none" spc="50" dirty="0">
              <a:ln w="0"/>
              <a:solidFill>
                <a:schemeClr val="bg1">
                  <a:lumMod val="5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5216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634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lock Face"/>
          <p:cNvSpPr/>
          <p:nvPr/>
        </p:nvSpPr>
        <p:spPr>
          <a:xfrm>
            <a:off x="1711837" y="909000"/>
            <a:ext cx="5040000" cy="5040000"/>
          </a:xfrm>
          <a:custGeom>
            <a:avLst/>
            <a:gdLst>
              <a:gd name="connsiteX0" fmla="*/ 2520000 w 5040000"/>
              <a:gd name="connsiteY0" fmla="*/ 0 h 5040000"/>
              <a:gd name="connsiteX1" fmla="*/ 5040000 w 5040000"/>
              <a:gd name="connsiteY1" fmla="*/ 2520000 h 5040000"/>
              <a:gd name="connsiteX2" fmla="*/ 2520000 w 5040000"/>
              <a:gd name="connsiteY2" fmla="*/ 5040000 h 5040000"/>
              <a:gd name="connsiteX3" fmla="*/ 0 w 5040000"/>
              <a:gd name="connsiteY3" fmla="*/ 2520000 h 5040000"/>
              <a:gd name="connsiteX4" fmla="*/ 2520000 w 5040000"/>
              <a:gd name="connsiteY4" fmla="*/ 0 h 50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40000" h="5040000">
                <a:moveTo>
                  <a:pt x="2520000" y="0"/>
                </a:moveTo>
                <a:cubicBezTo>
                  <a:pt x="3911758" y="0"/>
                  <a:pt x="5040000" y="1128242"/>
                  <a:pt x="5040000" y="2520000"/>
                </a:cubicBezTo>
                <a:cubicBezTo>
                  <a:pt x="5040000" y="3911758"/>
                  <a:pt x="3911758" y="5040000"/>
                  <a:pt x="2520000" y="5040000"/>
                </a:cubicBezTo>
                <a:cubicBezTo>
                  <a:pt x="1128242" y="5040000"/>
                  <a:pt x="0" y="3911758"/>
                  <a:pt x="0" y="2520000"/>
                </a:cubicBezTo>
                <a:cubicBezTo>
                  <a:pt x="0" y="1128242"/>
                  <a:pt x="1128242" y="0"/>
                  <a:pt x="2520000" y="0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Center Point"/>
          <p:cNvSpPr/>
          <p:nvPr/>
        </p:nvSpPr>
        <p:spPr>
          <a:xfrm>
            <a:off x="4138720" y="3339000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1st Quarter"/>
          <p:cNvSpPr/>
          <p:nvPr/>
        </p:nvSpPr>
        <p:spPr>
          <a:xfrm>
            <a:off x="4228720" y="369000"/>
            <a:ext cx="3060000" cy="3060000"/>
          </a:xfrm>
          <a:custGeom>
            <a:avLst/>
            <a:gdLst>
              <a:gd name="connsiteX0" fmla="*/ 0 w 3060000"/>
              <a:gd name="connsiteY0" fmla="*/ 0 h 3060000"/>
              <a:gd name="connsiteX1" fmla="*/ 3060000 w 3060000"/>
              <a:gd name="connsiteY1" fmla="*/ 3060000 h 3060000"/>
              <a:gd name="connsiteX2" fmla="*/ 2520000 w 3060000"/>
              <a:gd name="connsiteY2" fmla="*/ 3060000 h 3060000"/>
              <a:gd name="connsiteX3" fmla="*/ 0 w 3060000"/>
              <a:gd name="connsiteY3" fmla="*/ 540000 h 3060000"/>
              <a:gd name="connsiteX4" fmla="*/ 0 w 3060000"/>
              <a:gd name="connsiteY4" fmla="*/ 0 h 30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0000" h="3060000">
                <a:moveTo>
                  <a:pt x="0" y="0"/>
                </a:moveTo>
                <a:cubicBezTo>
                  <a:pt x="1689991" y="0"/>
                  <a:pt x="3060000" y="1370009"/>
                  <a:pt x="3060000" y="3060000"/>
                </a:cubicBezTo>
                <a:lnTo>
                  <a:pt x="2520000" y="3060000"/>
                </a:lnTo>
                <a:cubicBezTo>
                  <a:pt x="2520000" y="1668242"/>
                  <a:pt x="1391758" y="540000"/>
                  <a:pt x="0" y="540000"/>
                </a:cubicBez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2nd Quarter"/>
          <p:cNvSpPr/>
          <p:nvPr/>
        </p:nvSpPr>
        <p:spPr>
          <a:xfrm rot="5400000">
            <a:off x="4228720" y="3429000"/>
            <a:ext cx="3060000" cy="3060000"/>
          </a:xfrm>
          <a:custGeom>
            <a:avLst/>
            <a:gdLst>
              <a:gd name="connsiteX0" fmla="*/ 0 w 3060000"/>
              <a:gd name="connsiteY0" fmla="*/ 0 h 3060000"/>
              <a:gd name="connsiteX1" fmla="*/ 3060000 w 3060000"/>
              <a:gd name="connsiteY1" fmla="*/ 3060000 h 3060000"/>
              <a:gd name="connsiteX2" fmla="*/ 2520000 w 3060000"/>
              <a:gd name="connsiteY2" fmla="*/ 3060000 h 3060000"/>
              <a:gd name="connsiteX3" fmla="*/ 0 w 3060000"/>
              <a:gd name="connsiteY3" fmla="*/ 540000 h 3060000"/>
              <a:gd name="connsiteX4" fmla="*/ 0 w 3060000"/>
              <a:gd name="connsiteY4" fmla="*/ 0 h 30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0000" h="3060000">
                <a:moveTo>
                  <a:pt x="0" y="0"/>
                </a:moveTo>
                <a:cubicBezTo>
                  <a:pt x="1689991" y="0"/>
                  <a:pt x="3060000" y="1370009"/>
                  <a:pt x="3060000" y="3060000"/>
                </a:cubicBezTo>
                <a:lnTo>
                  <a:pt x="2520000" y="3060000"/>
                </a:lnTo>
                <a:cubicBezTo>
                  <a:pt x="2520000" y="1668242"/>
                  <a:pt x="1391758" y="540000"/>
                  <a:pt x="0" y="540000"/>
                </a:cubicBez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" name="3rd Quarter"/>
          <p:cNvSpPr/>
          <p:nvPr/>
        </p:nvSpPr>
        <p:spPr>
          <a:xfrm rot="16200000" flipH="1">
            <a:off x="1168720" y="3429000"/>
            <a:ext cx="3060000" cy="3060000"/>
          </a:xfrm>
          <a:custGeom>
            <a:avLst/>
            <a:gdLst>
              <a:gd name="connsiteX0" fmla="*/ 0 w 3060000"/>
              <a:gd name="connsiteY0" fmla="*/ 0 h 3060000"/>
              <a:gd name="connsiteX1" fmla="*/ 3060000 w 3060000"/>
              <a:gd name="connsiteY1" fmla="*/ 3060000 h 3060000"/>
              <a:gd name="connsiteX2" fmla="*/ 2520000 w 3060000"/>
              <a:gd name="connsiteY2" fmla="*/ 3060000 h 3060000"/>
              <a:gd name="connsiteX3" fmla="*/ 0 w 3060000"/>
              <a:gd name="connsiteY3" fmla="*/ 540000 h 3060000"/>
              <a:gd name="connsiteX4" fmla="*/ 0 w 3060000"/>
              <a:gd name="connsiteY4" fmla="*/ 0 h 30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0000" h="3060000">
                <a:moveTo>
                  <a:pt x="0" y="0"/>
                </a:moveTo>
                <a:cubicBezTo>
                  <a:pt x="1689991" y="0"/>
                  <a:pt x="3060000" y="1370009"/>
                  <a:pt x="3060000" y="3060000"/>
                </a:cubicBezTo>
                <a:lnTo>
                  <a:pt x="2520000" y="3060000"/>
                </a:lnTo>
                <a:cubicBezTo>
                  <a:pt x="2520000" y="1668242"/>
                  <a:pt x="1391758" y="540000"/>
                  <a:pt x="0" y="540000"/>
                </a:cubicBez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3" name="4th Quarter"/>
          <p:cNvSpPr/>
          <p:nvPr/>
        </p:nvSpPr>
        <p:spPr>
          <a:xfrm flipH="1">
            <a:off x="1168720" y="369000"/>
            <a:ext cx="3060000" cy="3060000"/>
          </a:xfrm>
          <a:custGeom>
            <a:avLst/>
            <a:gdLst>
              <a:gd name="connsiteX0" fmla="*/ 0 w 3060000"/>
              <a:gd name="connsiteY0" fmla="*/ 0 h 3060000"/>
              <a:gd name="connsiteX1" fmla="*/ 3060000 w 3060000"/>
              <a:gd name="connsiteY1" fmla="*/ 3060000 h 3060000"/>
              <a:gd name="connsiteX2" fmla="*/ 2520000 w 3060000"/>
              <a:gd name="connsiteY2" fmla="*/ 3060000 h 3060000"/>
              <a:gd name="connsiteX3" fmla="*/ 0 w 3060000"/>
              <a:gd name="connsiteY3" fmla="*/ 540000 h 3060000"/>
              <a:gd name="connsiteX4" fmla="*/ 0 w 3060000"/>
              <a:gd name="connsiteY4" fmla="*/ 0 h 30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0000" h="3060000">
                <a:moveTo>
                  <a:pt x="0" y="0"/>
                </a:moveTo>
                <a:cubicBezTo>
                  <a:pt x="1689991" y="0"/>
                  <a:pt x="3060000" y="1370009"/>
                  <a:pt x="3060000" y="3060000"/>
                </a:cubicBezTo>
                <a:lnTo>
                  <a:pt x="2520000" y="3060000"/>
                </a:lnTo>
                <a:cubicBezTo>
                  <a:pt x="2520000" y="1668242"/>
                  <a:pt x="1391758" y="540000"/>
                  <a:pt x="0" y="540000"/>
                </a:cubicBezTo>
                <a:lnTo>
                  <a:pt x="0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9" name="CF_1"/>
          <p:cNvSpPr/>
          <p:nvPr/>
        </p:nvSpPr>
        <p:spPr>
          <a:xfrm>
            <a:off x="5135419" y="1291838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</a:t>
            </a:r>
            <a:endParaRPr lang="ja-JP" altLang="en-US" sz="4000" b="1" cap="none" spc="50" dirty="0">
              <a:ln w="0">
                <a:noFill/>
              </a:ln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70" name="CF_2"/>
          <p:cNvSpPr/>
          <p:nvPr/>
        </p:nvSpPr>
        <p:spPr>
          <a:xfrm>
            <a:off x="5919062" y="2109557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</a:t>
            </a:r>
            <a:endParaRPr lang="ja-JP" altLang="en-US" sz="4000" b="1" cap="none" spc="50" dirty="0">
              <a:ln w="0">
                <a:noFill/>
              </a:ln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7" name="CF_3"/>
          <p:cNvSpPr/>
          <p:nvPr/>
        </p:nvSpPr>
        <p:spPr>
          <a:xfrm>
            <a:off x="6318530" y="3134146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3</a:t>
            </a:r>
            <a:endParaRPr lang="ja-JP" altLang="en-US" sz="4000" b="1" cap="none" spc="50" dirty="0">
              <a:ln w="0">
                <a:noFill/>
              </a:ln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73" name="CF_4"/>
          <p:cNvSpPr/>
          <p:nvPr/>
        </p:nvSpPr>
        <p:spPr>
          <a:xfrm>
            <a:off x="5919062" y="4161646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4</a:t>
            </a:r>
            <a:endParaRPr lang="ja-JP" altLang="en-US" sz="4000" b="1" cap="none" spc="50" dirty="0">
              <a:ln w="0">
                <a:noFill/>
              </a:ln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74" name="CF_5"/>
          <p:cNvSpPr/>
          <p:nvPr/>
        </p:nvSpPr>
        <p:spPr>
          <a:xfrm>
            <a:off x="5135419" y="4981387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5</a:t>
            </a:r>
            <a:endParaRPr lang="ja-JP" altLang="en-US" sz="4000" b="1" cap="none" spc="50" dirty="0">
              <a:ln w="0">
                <a:noFill/>
              </a:ln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6" name="CF_6"/>
          <p:cNvSpPr/>
          <p:nvPr/>
        </p:nvSpPr>
        <p:spPr>
          <a:xfrm>
            <a:off x="4028984" y="5341838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6</a:t>
            </a:r>
            <a:endParaRPr lang="ja-JP" altLang="en-US" sz="4000" b="1" cap="none" spc="50" dirty="0">
              <a:ln w="0">
                <a:noFill/>
              </a:ln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0" name="CF_7"/>
          <p:cNvSpPr/>
          <p:nvPr/>
        </p:nvSpPr>
        <p:spPr>
          <a:xfrm flipH="1">
            <a:off x="2922551" y="4977403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7</a:t>
            </a:r>
            <a:endParaRPr lang="ja-JP" altLang="en-US" sz="4000" b="1" cap="none" spc="50" dirty="0">
              <a:ln w="0">
                <a:noFill/>
              </a:ln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79" name="CF_8"/>
          <p:cNvSpPr/>
          <p:nvPr/>
        </p:nvSpPr>
        <p:spPr>
          <a:xfrm flipH="1">
            <a:off x="2138910" y="4157545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8</a:t>
            </a:r>
            <a:endParaRPr lang="ja-JP" altLang="en-US" sz="4000" b="1" cap="none" spc="50" dirty="0">
              <a:ln w="0">
                <a:noFill/>
              </a:ln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8" name="CF_9"/>
          <p:cNvSpPr/>
          <p:nvPr/>
        </p:nvSpPr>
        <p:spPr>
          <a:xfrm>
            <a:off x="1739442" y="3134146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9</a:t>
            </a:r>
            <a:endParaRPr lang="ja-JP" altLang="en-US" sz="4000" b="1" cap="none" spc="50" dirty="0">
              <a:ln w="0">
                <a:noFill/>
              </a:ln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78" name="CF_10"/>
          <p:cNvSpPr/>
          <p:nvPr/>
        </p:nvSpPr>
        <p:spPr>
          <a:xfrm flipH="1">
            <a:off x="2031509" y="2109556"/>
            <a:ext cx="6142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10</a:t>
            </a:r>
            <a:endParaRPr lang="ja-JP" altLang="en-US" sz="4000" b="1" cap="none" spc="50" dirty="0">
              <a:ln w="0">
                <a:noFill/>
              </a:ln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77" name="CF_11"/>
          <p:cNvSpPr/>
          <p:nvPr/>
        </p:nvSpPr>
        <p:spPr>
          <a:xfrm flipH="1">
            <a:off x="2659001" y="1291838"/>
            <a:ext cx="6142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11</a:t>
            </a:r>
            <a:endParaRPr lang="ja-JP" altLang="en-US" sz="4000" b="1" cap="none" spc="50" dirty="0">
              <a:ln w="0">
                <a:noFill/>
              </a:ln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5" name="CF_12"/>
          <p:cNvSpPr/>
          <p:nvPr/>
        </p:nvSpPr>
        <p:spPr>
          <a:xfrm>
            <a:off x="3921583" y="890522"/>
            <a:ext cx="6142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12</a:t>
            </a:r>
            <a:endParaRPr lang="ja-JP" altLang="en-US" sz="4000" b="1" cap="none" spc="50" dirty="0">
              <a:ln w="0">
                <a:noFill/>
              </a:ln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2" name="EX_5_P"/>
          <p:cNvSpPr/>
          <p:nvPr/>
        </p:nvSpPr>
        <p:spPr>
          <a:xfrm>
            <a:off x="5493535" y="768618"/>
            <a:ext cx="3738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28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5</a:t>
            </a:r>
            <a:endParaRPr lang="ja-JP" altLang="en-US" sz="3600" b="1" cap="none" spc="50" dirty="0">
              <a:ln w="0">
                <a:noFill/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3" name="EX_10_P"/>
          <p:cNvSpPr/>
          <p:nvPr/>
        </p:nvSpPr>
        <p:spPr>
          <a:xfrm>
            <a:off x="6344179" y="1759963"/>
            <a:ext cx="5629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28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10</a:t>
            </a:r>
            <a:endParaRPr lang="ja-JP" altLang="en-US" sz="4000" b="1" cap="none" spc="50" dirty="0">
              <a:ln w="0">
                <a:noFill/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4" name="EX_1/4_P"/>
          <p:cNvSpPr/>
          <p:nvPr/>
        </p:nvSpPr>
        <p:spPr>
          <a:xfrm>
            <a:off x="6717028" y="3134146"/>
            <a:ext cx="5629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28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15</a:t>
            </a:r>
            <a:endParaRPr lang="ja-JP" altLang="en-US" sz="4000" b="1" cap="none" spc="50" dirty="0">
              <a:ln w="0">
                <a:noFill/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7" name="EX_20_P"/>
          <p:cNvSpPr/>
          <p:nvPr/>
        </p:nvSpPr>
        <p:spPr>
          <a:xfrm>
            <a:off x="6344178" y="4590359"/>
            <a:ext cx="5629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28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20</a:t>
            </a:r>
            <a:endParaRPr lang="ja-JP" altLang="en-US" sz="4000" b="1" cap="none" spc="50" dirty="0">
              <a:ln w="0">
                <a:noFill/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8" name="EX_25_P"/>
          <p:cNvSpPr/>
          <p:nvPr/>
        </p:nvSpPr>
        <p:spPr>
          <a:xfrm>
            <a:off x="5477232" y="5487428"/>
            <a:ext cx="5629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28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25</a:t>
            </a:r>
            <a:endParaRPr lang="ja-JP" altLang="en-US" sz="4000" b="1" cap="none" spc="50" dirty="0">
              <a:ln w="0">
                <a:noFill/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6" name="EX_1/2"/>
          <p:cNvSpPr/>
          <p:nvPr/>
        </p:nvSpPr>
        <p:spPr>
          <a:xfrm>
            <a:off x="3947231" y="5926613"/>
            <a:ext cx="5629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28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30</a:t>
            </a:r>
            <a:endParaRPr lang="ja-JP" altLang="en-US" sz="4000" b="1" cap="none" spc="50" dirty="0">
              <a:ln w="0">
                <a:noFill/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94" name="EX_25_T"/>
          <p:cNvSpPr/>
          <p:nvPr/>
        </p:nvSpPr>
        <p:spPr>
          <a:xfrm flipH="1">
            <a:off x="2530546" y="5566162"/>
            <a:ext cx="5629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28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35</a:t>
            </a:r>
            <a:endParaRPr lang="ja-JP" altLang="en-US" sz="4000" b="1" cap="none" spc="50" dirty="0">
              <a:ln w="0">
                <a:noFill/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93" name="EX_20_T"/>
          <p:cNvSpPr/>
          <p:nvPr/>
        </p:nvSpPr>
        <p:spPr>
          <a:xfrm flipH="1">
            <a:off x="1550285" y="4572350"/>
            <a:ext cx="5629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28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40</a:t>
            </a:r>
            <a:endParaRPr lang="ja-JP" altLang="en-US" sz="4000" b="1" cap="none" spc="50" dirty="0">
              <a:ln w="0">
                <a:noFill/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5" name="EX_1/4_T"/>
          <p:cNvSpPr/>
          <p:nvPr/>
        </p:nvSpPr>
        <p:spPr>
          <a:xfrm>
            <a:off x="1150821" y="3134907"/>
            <a:ext cx="5629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28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45</a:t>
            </a:r>
            <a:endParaRPr lang="ja-JP" altLang="en-US" sz="4000" b="1" cap="none" spc="50" dirty="0">
              <a:ln w="0">
                <a:noFill/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92" name="EX_10_T"/>
          <p:cNvSpPr/>
          <p:nvPr/>
        </p:nvSpPr>
        <p:spPr>
          <a:xfrm flipH="1">
            <a:off x="1461446" y="1871691"/>
            <a:ext cx="5629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28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50</a:t>
            </a:r>
            <a:endParaRPr lang="ja-JP" altLang="en-US" sz="4000" b="1" cap="none" spc="50" dirty="0">
              <a:ln w="0">
                <a:noFill/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91" name="EX_5_T"/>
          <p:cNvSpPr/>
          <p:nvPr/>
        </p:nvSpPr>
        <p:spPr>
          <a:xfrm flipH="1">
            <a:off x="2339635" y="864960"/>
            <a:ext cx="5629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28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55</a:t>
            </a:r>
            <a:endParaRPr lang="ja-JP" altLang="en-US" sz="3600" b="1" cap="none" spc="50" dirty="0">
              <a:ln w="0">
                <a:noFill/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1" name="EX_0"/>
          <p:cNvSpPr/>
          <p:nvPr/>
        </p:nvSpPr>
        <p:spPr>
          <a:xfrm>
            <a:off x="4041808" y="363393"/>
            <a:ext cx="3738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28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0</a:t>
            </a:r>
            <a:endParaRPr lang="ja-JP" altLang="en-US" sz="3600" b="1" cap="none" spc="50" dirty="0">
              <a:ln w="0">
                <a:noFill/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100" name="M_Arrow 1"/>
          <p:cNvSpPr/>
          <p:nvPr/>
        </p:nvSpPr>
        <p:spPr>
          <a:xfrm rot="1920000">
            <a:off x="4643612" y="1748522"/>
            <a:ext cx="270000" cy="162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7030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M_Arrow 2"/>
          <p:cNvSpPr/>
          <p:nvPr/>
        </p:nvSpPr>
        <p:spPr>
          <a:xfrm rot="3900000">
            <a:off x="4998520" y="2165737"/>
            <a:ext cx="270000" cy="162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7030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M_Arrow 3"/>
          <p:cNvSpPr/>
          <p:nvPr/>
        </p:nvSpPr>
        <p:spPr>
          <a:xfrm rot="5400000">
            <a:off x="5090421" y="2618999"/>
            <a:ext cx="270000" cy="162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7030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M_Arrow 4"/>
          <p:cNvSpPr/>
          <p:nvPr/>
        </p:nvSpPr>
        <p:spPr>
          <a:xfrm rot="7140000">
            <a:off x="4971112" y="3120832"/>
            <a:ext cx="270000" cy="162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7030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M_Arrow 5"/>
          <p:cNvSpPr/>
          <p:nvPr/>
        </p:nvSpPr>
        <p:spPr>
          <a:xfrm rot="9000000">
            <a:off x="4588799" y="3514743"/>
            <a:ext cx="270000" cy="162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7030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M_Arrow 6"/>
          <p:cNvSpPr/>
          <p:nvPr/>
        </p:nvSpPr>
        <p:spPr>
          <a:xfrm flipV="1">
            <a:off x="4092161" y="3652670"/>
            <a:ext cx="270000" cy="162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7030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9" name="M_Arrow 7"/>
          <p:cNvSpPr/>
          <p:nvPr/>
        </p:nvSpPr>
        <p:spPr>
          <a:xfrm rot="12600000" flipH="1">
            <a:off x="3591828" y="3506019"/>
            <a:ext cx="270000" cy="162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7030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M_Arrow 8"/>
          <p:cNvSpPr/>
          <p:nvPr/>
        </p:nvSpPr>
        <p:spPr>
          <a:xfrm rot="14460000" flipH="1">
            <a:off x="3209515" y="3112108"/>
            <a:ext cx="270000" cy="162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7030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M_Arrow 9"/>
          <p:cNvSpPr/>
          <p:nvPr/>
        </p:nvSpPr>
        <p:spPr>
          <a:xfrm rot="16200000" flipH="1">
            <a:off x="3090220" y="2612876"/>
            <a:ext cx="270000" cy="162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7030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M_Arrow 10"/>
          <p:cNvSpPr/>
          <p:nvPr/>
        </p:nvSpPr>
        <p:spPr>
          <a:xfrm rot="17820000" flipH="1">
            <a:off x="3197079" y="2124856"/>
            <a:ext cx="270000" cy="162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7030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M_Arrow 11"/>
          <p:cNvSpPr/>
          <p:nvPr/>
        </p:nvSpPr>
        <p:spPr>
          <a:xfrm rot="19500000" flipH="1">
            <a:off x="3518537" y="1760037"/>
            <a:ext cx="270000" cy="162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7030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M_Arrow 12"/>
          <p:cNvSpPr/>
          <p:nvPr/>
        </p:nvSpPr>
        <p:spPr>
          <a:xfrm>
            <a:off x="4092161" y="1597148"/>
            <a:ext cx="270000" cy="162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H_Arrow 1"/>
          <p:cNvSpPr/>
          <p:nvPr/>
        </p:nvSpPr>
        <p:spPr>
          <a:xfrm rot="1920000">
            <a:off x="4545146" y="2084374"/>
            <a:ext cx="270000" cy="126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H_Arrow 2"/>
          <p:cNvSpPr/>
          <p:nvPr/>
        </p:nvSpPr>
        <p:spPr>
          <a:xfrm rot="3900000">
            <a:off x="4829455" y="2424644"/>
            <a:ext cx="270000" cy="126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H_Arrow 3"/>
          <p:cNvSpPr/>
          <p:nvPr/>
        </p:nvSpPr>
        <p:spPr>
          <a:xfrm rot="5400000">
            <a:off x="4910024" y="2797382"/>
            <a:ext cx="270000" cy="126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H_Arrow 4"/>
          <p:cNvSpPr/>
          <p:nvPr/>
        </p:nvSpPr>
        <p:spPr>
          <a:xfrm rot="7140000">
            <a:off x="4811526" y="3211754"/>
            <a:ext cx="270000" cy="126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H_Arrow 5"/>
          <p:cNvSpPr/>
          <p:nvPr/>
        </p:nvSpPr>
        <p:spPr>
          <a:xfrm rot="9000000">
            <a:off x="4497535" y="3537122"/>
            <a:ext cx="270000" cy="126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H_Arrow 6"/>
          <p:cNvSpPr/>
          <p:nvPr/>
        </p:nvSpPr>
        <p:spPr>
          <a:xfrm flipV="1">
            <a:off x="4091867" y="3647135"/>
            <a:ext cx="270000" cy="126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H_Arrow 7"/>
          <p:cNvSpPr/>
          <p:nvPr/>
        </p:nvSpPr>
        <p:spPr>
          <a:xfrm rot="12600000" flipH="1">
            <a:off x="3683802" y="3527543"/>
            <a:ext cx="270000" cy="126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H_Arrow 8"/>
          <p:cNvSpPr/>
          <p:nvPr/>
        </p:nvSpPr>
        <p:spPr>
          <a:xfrm rot="14460000" flipH="1">
            <a:off x="3368984" y="3202691"/>
            <a:ext cx="270000" cy="126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H_Arrow 9"/>
          <p:cNvSpPr/>
          <p:nvPr/>
        </p:nvSpPr>
        <p:spPr>
          <a:xfrm rot="16200000" flipH="1">
            <a:off x="3271218" y="2793193"/>
            <a:ext cx="270000" cy="126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H_Arrow 10"/>
          <p:cNvSpPr/>
          <p:nvPr/>
        </p:nvSpPr>
        <p:spPr>
          <a:xfrm rot="17820000" flipH="1">
            <a:off x="3369736" y="2392257"/>
            <a:ext cx="270000" cy="126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H_Arrow 11"/>
          <p:cNvSpPr/>
          <p:nvPr/>
        </p:nvSpPr>
        <p:spPr>
          <a:xfrm rot="19500000" flipH="1">
            <a:off x="3625848" y="2093482"/>
            <a:ext cx="270000" cy="126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H_Arrow 12"/>
          <p:cNvSpPr/>
          <p:nvPr/>
        </p:nvSpPr>
        <p:spPr>
          <a:xfrm>
            <a:off x="4092304" y="1956986"/>
            <a:ext cx="270000" cy="126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Hours"/>
          <p:cNvSpPr/>
          <p:nvPr/>
        </p:nvSpPr>
        <p:spPr>
          <a:xfrm>
            <a:off x="8385477" y="156287"/>
            <a:ext cx="360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Arial Black" panose="020B0A04020102020204" pitchFamily="34" charset="0"/>
              </a:rPr>
              <a:t>HOURS</a:t>
            </a:r>
          </a:p>
        </p:txBody>
      </p:sp>
      <p:sp>
        <p:nvSpPr>
          <p:cNvPr id="123" name="Hour 1"/>
          <p:cNvSpPr/>
          <p:nvPr/>
        </p:nvSpPr>
        <p:spPr>
          <a:xfrm>
            <a:off x="8385477" y="805021"/>
            <a:ext cx="108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125" name="Hour 2"/>
          <p:cNvSpPr/>
          <p:nvPr/>
        </p:nvSpPr>
        <p:spPr>
          <a:xfrm>
            <a:off x="9645477" y="805021"/>
            <a:ext cx="108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124" name="Hour 3"/>
          <p:cNvSpPr/>
          <p:nvPr/>
        </p:nvSpPr>
        <p:spPr>
          <a:xfrm>
            <a:off x="10905477" y="805021"/>
            <a:ext cx="108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26" name="Hour 4"/>
          <p:cNvSpPr/>
          <p:nvPr/>
        </p:nvSpPr>
        <p:spPr>
          <a:xfrm>
            <a:off x="8385477" y="1453755"/>
            <a:ext cx="108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128" name="Hour 5"/>
          <p:cNvSpPr/>
          <p:nvPr/>
        </p:nvSpPr>
        <p:spPr>
          <a:xfrm>
            <a:off x="9645477" y="1453755"/>
            <a:ext cx="108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5</a:t>
            </a:r>
          </a:p>
        </p:txBody>
      </p:sp>
      <p:sp>
        <p:nvSpPr>
          <p:cNvPr id="127" name="Hour 6"/>
          <p:cNvSpPr/>
          <p:nvPr/>
        </p:nvSpPr>
        <p:spPr>
          <a:xfrm>
            <a:off x="10905477" y="1453755"/>
            <a:ext cx="108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6</a:t>
            </a:r>
          </a:p>
        </p:txBody>
      </p:sp>
      <p:sp>
        <p:nvSpPr>
          <p:cNvPr id="129" name="Hour 7"/>
          <p:cNvSpPr/>
          <p:nvPr/>
        </p:nvSpPr>
        <p:spPr>
          <a:xfrm>
            <a:off x="8385477" y="2102489"/>
            <a:ext cx="108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7</a:t>
            </a:r>
          </a:p>
        </p:txBody>
      </p:sp>
      <p:sp>
        <p:nvSpPr>
          <p:cNvPr id="131" name="Hour 8"/>
          <p:cNvSpPr/>
          <p:nvPr/>
        </p:nvSpPr>
        <p:spPr>
          <a:xfrm>
            <a:off x="9645477" y="2102489"/>
            <a:ext cx="108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8</a:t>
            </a:r>
          </a:p>
        </p:txBody>
      </p:sp>
      <p:sp>
        <p:nvSpPr>
          <p:cNvPr id="130" name="Hour 9"/>
          <p:cNvSpPr/>
          <p:nvPr/>
        </p:nvSpPr>
        <p:spPr>
          <a:xfrm>
            <a:off x="10905477" y="2102489"/>
            <a:ext cx="108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9</a:t>
            </a:r>
          </a:p>
        </p:txBody>
      </p:sp>
      <p:sp>
        <p:nvSpPr>
          <p:cNvPr id="132" name="Hour 10"/>
          <p:cNvSpPr/>
          <p:nvPr/>
        </p:nvSpPr>
        <p:spPr>
          <a:xfrm>
            <a:off x="8385477" y="2751223"/>
            <a:ext cx="108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10</a:t>
            </a:r>
          </a:p>
        </p:txBody>
      </p:sp>
      <p:sp>
        <p:nvSpPr>
          <p:cNvPr id="134" name="Hour 11"/>
          <p:cNvSpPr/>
          <p:nvPr/>
        </p:nvSpPr>
        <p:spPr>
          <a:xfrm>
            <a:off x="9645477" y="2751223"/>
            <a:ext cx="108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11</a:t>
            </a:r>
          </a:p>
        </p:txBody>
      </p:sp>
      <p:sp>
        <p:nvSpPr>
          <p:cNvPr id="133" name="Hour 12"/>
          <p:cNvSpPr/>
          <p:nvPr/>
        </p:nvSpPr>
        <p:spPr>
          <a:xfrm>
            <a:off x="10905477" y="2751223"/>
            <a:ext cx="108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12</a:t>
            </a:r>
          </a:p>
        </p:txBody>
      </p:sp>
      <p:sp>
        <p:nvSpPr>
          <p:cNvPr id="135" name="Minutes"/>
          <p:cNvSpPr/>
          <p:nvPr/>
        </p:nvSpPr>
        <p:spPr>
          <a:xfrm>
            <a:off x="8385477" y="3469444"/>
            <a:ext cx="3600000" cy="540000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Arial Black" panose="020B0A04020102020204" pitchFamily="34" charset="0"/>
              </a:rPr>
              <a:t>MINUTES</a:t>
            </a:r>
            <a:endParaRPr lang="en-GB" sz="1200" dirty="0"/>
          </a:p>
        </p:txBody>
      </p:sp>
      <p:sp>
        <p:nvSpPr>
          <p:cNvPr id="136" name="Minute 1"/>
          <p:cNvSpPr/>
          <p:nvPr/>
        </p:nvSpPr>
        <p:spPr>
          <a:xfrm>
            <a:off x="8385477" y="4118178"/>
            <a:ext cx="1080000" cy="540000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>
                <a:latin typeface="Arial Black" panose="020B0A04020102020204" pitchFamily="34" charset="0"/>
              </a:rPr>
              <a:t>1</a:t>
            </a:r>
            <a:endParaRPr lang="en-GB" sz="2800" b="1" dirty="0">
              <a:latin typeface="Arial Black" panose="020B0A04020102020204" pitchFamily="34" charset="0"/>
            </a:endParaRPr>
          </a:p>
        </p:txBody>
      </p:sp>
      <p:sp>
        <p:nvSpPr>
          <p:cNvPr id="138" name="Minute 2"/>
          <p:cNvSpPr/>
          <p:nvPr/>
        </p:nvSpPr>
        <p:spPr>
          <a:xfrm>
            <a:off x="9645477" y="4118178"/>
            <a:ext cx="1080000" cy="540000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137" name="Minute 3"/>
          <p:cNvSpPr/>
          <p:nvPr/>
        </p:nvSpPr>
        <p:spPr>
          <a:xfrm>
            <a:off x="10905477" y="4118178"/>
            <a:ext cx="1080000" cy="540000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39" name="Minute 4"/>
          <p:cNvSpPr/>
          <p:nvPr/>
        </p:nvSpPr>
        <p:spPr>
          <a:xfrm>
            <a:off x="8385477" y="4766912"/>
            <a:ext cx="1080000" cy="540000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141" name="Minute 5"/>
          <p:cNvSpPr/>
          <p:nvPr/>
        </p:nvSpPr>
        <p:spPr>
          <a:xfrm>
            <a:off x="9645477" y="4766912"/>
            <a:ext cx="1080000" cy="540000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5</a:t>
            </a:r>
          </a:p>
        </p:txBody>
      </p:sp>
      <p:sp>
        <p:nvSpPr>
          <p:cNvPr id="140" name="Minute 6"/>
          <p:cNvSpPr/>
          <p:nvPr/>
        </p:nvSpPr>
        <p:spPr>
          <a:xfrm>
            <a:off x="10905477" y="4766912"/>
            <a:ext cx="1080000" cy="540000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6</a:t>
            </a:r>
          </a:p>
        </p:txBody>
      </p:sp>
      <p:sp>
        <p:nvSpPr>
          <p:cNvPr id="142" name="Minute 7"/>
          <p:cNvSpPr/>
          <p:nvPr/>
        </p:nvSpPr>
        <p:spPr>
          <a:xfrm>
            <a:off x="8385477" y="5415646"/>
            <a:ext cx="1080000" cy="540000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7</a:t>
            </a:r>
          </a:p>
        </p:txBody>
      </p:sp>
      <p:sp>
        <p:nvSpPr>
          <p:cNvPr id="144" name="Minute 8"/>
          <p:cNvSpPr/>
          <p:nvPr/>
        </p:nvSpPr>
        <p:spPr>
          <a:xfrm>
            <a:off x="9645477" y="5415646"/>
            <a:ext cx="1080000" cy="540000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8</a:t>
            </a:r>
          </a:p>
        </p:txBody>
      </p:sp>
      <p:sp>
        <p:nvSpPr>
          <p:cNvPr id="143" name="Minute 9"/>
          <p:cNvSpPr/>
          <p:nvPr/>
        </p:nvSpPr>
        <p:spPr>
          <a:xfrm>
            <a:off x="10905477" y="5409000"/>
            <a:ext cx="1080000" cy="540000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9</a:t>
            </a:r>
          </a:p>
        </p:txBody>
      </p:sp>
      <p:sp>
        <p:nvSpPr>
          <p:cNvPr id="145" name="Minute 10"/>
          <p:cNvSpPr/>
          <p:nvPr/>
        </p:nvSpPr>
        <p:spPr>
          <a:xfrm>
            <a:off x="8385477" y="6064380"/>
            <a:ext cx="1080000" cy="540000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10</a:t>
            </a:r>
          </a:p>
        </p:txBody>
      </p:sp>
      <p:sp>
        <p:nvSpPr>
          <p:cNvPr id="147" name="Minute 11"/>
          <p:cNvSpPr/>
          <p:nvPr/>
        </p:nvSpPr>
        <p:spPr>
          <a:xfrm>
            <a:off x="9645477" y="6064380"/>
            <a:ext cx="1080000" cy="540000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11</a:t>
            </a:r>
          </a:p>
        </p:txBody>
      </p:sp>
      <p:sp>
        <p:nvSpPr>
          <p:cNvPr id="146" name="Minute 12"/>
          <p:cNvSpPr/>
          <p:nvPr/>
        </p:nvSpPr>
        <p:spPr>
          <a:xfrm>
            <a:off x="10905477" y="6064380"/>
            <a:ext cx="1080000" cy="54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004157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269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0" fill="hold">
                      <p:stCondLst>
                        <p:cond delay="0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296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" fill="hold">
                      <p:stCondLst>
                        <p:cond delay="0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323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4" fill="hold">
                      <p:stCondLst>
                        <p:cond delay="0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350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1" fill="hold">
                      <p:stCondLst>
                        <p:cond delay="0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377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8" fill="hold">
                      <p:stCondLst>
                        <p:cond delay="0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404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5" fill="hold">
                      <p:stCondLst>
                        <p:cond delay="0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431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2" fill="hold">
                      <p:stCondLst>
                        <p:cond delay="0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458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9" fill="hold">
                      <p:stCondLst>
                        <p:cond delay="0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485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6" fill="hold">
                      <p:stCondLst>
                        <p:cond delay="0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512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3" fill="hold">
                      <p:stCondLst>
                        <p:cond delay="0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539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0" fill="hold">
                      <p:stCondLst>
                        <p:cond delay="0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0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2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4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566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7" fill="hold">
                      <p:stCondLst>
                        <p:cond delay="0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5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7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9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1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593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4" fill="hold">
                      <p:stCondLst>
                        <p:cond delay="0"/>
                      </p:stCondLst>
                      <p:childTnLst>
                        <p:par>
                          <p:cTn id="595" fill="hold">
                            <p:stCondLst>
                              <p:cond delay="0"/>
                            </p:stCondLst>
                            <p:childTnLst>
                              <p:par>
                                <p:cTn id="5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0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2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4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6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8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0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2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4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6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8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620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1" fill="hold">
                      <p:stCondLst>
                        <p:cond delay="0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7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1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3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7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9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3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5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647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8" fill="hold">
                      <p:stCondLst>
                        <p:cond delay="0"/>
                      </p:stCondLst>
                      <p:childTnLst>
                        <p:par>
                          <p:cTn id="649" fill="hold">
                            <p:stCondLst>
                              <p:cond delay="0"/>
                            </p:stCondLst>
                            <p:childTnLst>
                              <p:par>
                                <p:cTn id="6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2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4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8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0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4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6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0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2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674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5" fill="hold">
                      <p:stCondLst>
                        <p:cond delay="0"/>
                      </p:stCondLst>
                      <p:childTnLst>
                        <p:par>
                          <p:cTn id="676" fill="hold">
                            <p:stCondLst>
                              <p:cond delay="0"/>
                            </p:stCondLst>
                            <p:childTnLst>
                              <p:par>
                                <p:cTn id="6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9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1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5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7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1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3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5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7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9" presetID="1" presetClass="exit" presetSubtype="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</p:childTnLst>
        </p:cTn>
      </p:par>
    </p:tnLst>
    <p:bldLst>
      <p:bldP spid="100" grpId="0" animBg="1"/>
      <p:bldP spid="100" grpId="2" animBg="1"/>
      <p:bldP spid="100" grpId="3" animBg="1"/>
      <p:bldP spid="100" grpId="4" animBg="1"/>
      <p:bldP spid="100" grpId="5" animBg="1"/>
      <p:bldP spid="100" grpId="6" animBg="1"/>
      <p:bldP spid="100" grpId="7" animBg="1"/>
      <p:bldP spid="100" grpId="8" animBg="1"/>
      <p:bldP spid="100" grpId="9" animBg="1"/>
      <p:bldP spid="100" grpId="10" animBg="1"/>
      <p:bldP spid="100" grpId="11" animBg="1"/>
      <p:bldP spid="100" grpId="12" animBg="1"/>
      <p:bldP spid="100" grpId="13" animBg="1"/>
      <p:bldP spid="101" grpId="0" animBg="1"/>
      <p:bldP spid="101" grpId="2" animBg="1"/>
      <p:bldP spid="101" grpId="3" animBg="1"/>
      <p:bldP spid="101" grpId="4" animBg="1"/>
      <p:bldP spid="101" grpId="5" animBg="1"/>
      <p:bldP spid="101" grpId="6" animBg="1"/>
      <p:bldP spid="101" grpId="7" animBg="1"/>
      <p:bldP spid="101" grpId="8" animBg="1"/>
      <p:bldP spid="101" grpId="9" animBg="1"/>
      <p:bldP spid="101" grpId="10" animBg="1"/>
      <p:bldP spid="101" grpId="11" animBg="1"/>
      <p:bldP spid="101" grpId="12" animBg="1"/>
      <p:bldP spid="101" grpId="13" animBg="1"/>
      <p:bldP spid="98" grpId="0" animBg="1"/>
      <p:bldP spid="98" grpId="2" animBg="1"/>
      <p:bldP spid="98" grpId="3" animBg="1"/>
      <p:bldP spid="98" grpId="4" animBg="1"/>
      <p:bldP spid="98" grpId="5" animBg="1"/>
      <p:bldP spid="98" grpId="6" animBg="1"/>
      <p:bldP spid="98" grpId="7" animBg="1"/>
      <p:bldP spid="98" grpId="8" animBg="1"/>
      <p:bldP spid="98" grpId="9" animBg="1"/>
      <p:bldP spid="98" grpId="10" animBg="1"/>
      <p:bldP spid="98" grpId="11" animBg="1"/>
      <p:bldP spid="98" grpId="12" animBg="1"/>
      <p:bldP spid="98" grpId="13" animBg="1"/>
      <p:bldP spid="102" grpId="0" animBg="1"/>
      <p:bldP spid="102" grpId="2" animBg="1"/>
      <p:bldP spid="102" grpId="3" animBg="1"/>
      <p:bldP spid="102" grpId="4" animBg="1"/>
      <p:bldP spid="102" grpId="5" animBg="1"/>
      <p:bldP spid="102" grpId="6" animBg="1"/>
      <p:bldP spid="102" grpId="7" animBg="1"/>
      <p:bldP spid="102" grpId="8" animBg="1"/>
      <p:bldP spid="102" grpId="9" animBg="1"/>
      <p:bldP spid="102" grpId="10" animBg="1"/>
      <p:bldP spid="102" grpId="11" animBg="1"/>
      <p:bldP spid="102" grpId="12" animBg="1"/>
      <p:bldP spid="102" grpId="13" animBg="1"/>
      <p:bldP spid="103" grpId="0" animBg="1"/>
      <p:bldP spid="103" grpId="2" animBg="1"/>
      <p:bldP spid="103" grpId="3" animBg="1"/>
      <p:bldP spid="103" grpId="4" animBg="1"/>
      <p:bldP spid="103" grpId="5" animBg="1"/>
      <p:bldP spid="103" grpId="6" animBg="1"/>
      <p:bldP spid="103" grpId="7" animBg="1"/>
      <p:bldP spid="103" grpId="8" animBg="1"/>
      <p:bldP spid="103" grpId="9" animBg="1"/>
      <p:bldP spid="103" grpId="10" animBg="1"/>
      <p:bldP spid="103" grpId="11" animBg="1"/>
      <p:bldP spid="103" grpId="12" animBg="1"/>
      <p:bldP spid="103" grpId="13" animBg="1"/>
      <p:bldP spid="97" grpId="0" animBg="1"/>
      <p:bldP spid="97" grpId="2" animBg="1"/>
      <p:bldP spid="97" grpId="3" animBg="1"/>
      <p:bldP spid="97" grpId="4" animBg="1"/>
      <p:bldP spid="97" grpId="5" animBg="1"/>
      <p:bldP spid="97" grpId="6" animBg="1"/>
      <p:bldP spid="97" grpId="7" animBg="1"/>
      <p:bldP spid="97" grpId="8" animBg="1"/>
      <p:bldP spid="97" grpId="9" animBg="1"/>
      <p:bldP spid="97" grpId="10" animBg="1"/>
      <p:bldP spid="97" grpId="11" animBg="1"/>
      <p:bldP spid="97" grpId="12" animBg="1"/>
      <p:bldP spid="97" grpId="13" animBg="1"/>
      <p:bldP spid="109" grpId="0" animBg="1"/>
      <p:bldP spid="109" grpId="2" animBg="1"/>
      <p:bldP spid="109" grpId="3" animBg="1"/>
      <p:bldP spid="109" grpId="4" animBg="1"/>
      <p:bldP spid="109" grpId="5" animBg="1"/>
      <p:bldP spid="109" grpId="6" animBg="1"/>
      <p:bldP spid="109" grpId="7" animBg="1"/>
      <p:bldP spid="109" grpId="8" animBg="1"/>
      <p:bldP spid="109" grpId="9" animBg="1"/>
      <p:bldP spid="109" grpId="10" animBg="1"/>
      <p:bldP spid="109" grpId="11" animBg="1"/>
      <p:bldP spid="109" grpId="12" animBg="1"/>
      <p:bldP spid="109" grpId="13" animBg="1"/>
      <p:bldP spid="108" grpId="0" animBg="1"/>
      <p:bldP spid="108" grpId="2" animBg="1"/>
      <p:bldP spid="108" grpId="3" animBg="1"/>
      <p:bldP spid="108" grpId="4" animBg="1"/>
      <p:bldP spid="108" grpId="5" animBg="1"/>
      <p:bldP spid="108" grpId="6" animBg="1"/>
      <p:bldP spid="108" grpId="7" animBg="1"/>
      <p:bldP spid="108" grpId="8" animBg="1"/>
      <p:bldP spid="108" grpId="9" animBg="1"/>
      <p:bldP spid="108" grpId="10" animBg="1"/>
      <p:bldP spid="108" grpId="11" animBg="1"/>
      <p:bldP spid="108" grpId="12" animBg="1"/>
      <p:bldP spid="108" grpId="13" animBg="1"/>
      <p:bldP spid="99" grpId="0" animBg="1"/>
      <p:bldP spid="99" grpId="2" animBg="1"/>
      <p:bldP spid="99" grpId="3" animBg="1"/>
      <p:bldP spid="99" grpId="4" animBg="1"/>
      <p:bldP spid="99" grpId="5" animBg="1"/>
      <p:bldP spid="99" grpId="6" animBg="1"/>
      <p:bldP spid="99" grpId="7" animBg="1"/>
      <p:bldP spid="99" grpId="8" animBg="1"/>
      <p:bldP spid="99" grpId="9" animBg="1"/>
      <p:bldP spid="99" grpId="10" animBg="1"/>
      <p:bldP spid="99" grpId="11" animBg="1"/>
      <p:bldP spid="99" grpId="12" animBg="1"/>
      <p:bldP spid="99" grpId="13" animBg="1"/>
      <p:bldP spid="107" grpId="0" animBg="1"/>
      <p:bldP spid="107" grpId="2" animBg="1"/>
      <p:bldP spid="107" grpId="3" animBg="1"/>
      <p:bldP spid="107" grpId="4" animBg="1"/>
      <p:bldP spid="107" grpId="5" animBg="1"/>
      <p:bldP spid="107" grpId="6" animBg="1"/>
      <p:bldP spid="107" grpId="7" animBg="1"/>
      <p:bldP spid="107" grpId="8" animBg="1"/>
      <p:bldP spid="107" grpId="9" animBg="1"/>
      <p:bldP spid="107" grpId="10" animBg="1"/>
      <p:bldP spid="107" grpId="11" animBg="1"/>
      <p:bldP spid="107" grpId="12" animBg="1"/>
      <p:bldP spid="107" grpId="13" animBg="1"/>
      <p:bldP spid="106" grpId="0" animBg="1"/>
      <p:bldP spid="106" grpId="2" animBg="1"/>
      <p:bldP spid="106" grpId="3" animBg="1"/>
      <p:bldP spid="106" grpId="4" animBg="1"/>
      <p:bldP spid="106" grpId="5" animBg="1"/>
      <p:bldP spid="106" grpId="6" animBg="1"/>
      <p:bldP spid="106" grpId="7" animBg="1"/>
      <p:bldP spid="106" grpId="8" animBg="1"/>
      <p:bldP spid="106" grpId="9" animBg="1"/>
      <p:bldP spid="106" grpId="10" animBg="1"/>
      <p:bldP spid="106" grpId="11" animBg="1"/>
      <p:bldP spid="106" grpId="12" animBg="1"/>
      <p:bldP spid="106" grpId="13" animBg="1"/>
      <p:bldP spid="96" grpId="0" animBg="1"/>
      <p:bldP spid="96" grpId="2" animBg="1"/>
      <p:bldP spid="96" grpId="3" animBg="1"/>
      <p:bldP spid="96" grpId="4" animBg="1"/>
      <p:bldP spid="96" grpId="5" animBg="1"/>
      <p:bldP spid="96" grpId="6" animBg="1"/>
      <p:bldP spid="96" grpId="7" animBg="1"/>
      <p:bldP spid="96" grpId="8" animBg="1"/>
      <p:bldP spid="96" grpId="9" animBg="1"/>
      <p:bldP spid="96" grpId="10" animBg="1"/>
      <p:bldP spid="96" grpId="11" animBg="1"/>
      <p:bldP spid="96" grpId="12" animBg="1"/>
      <p:bldP spid="96" grpId="13" animBg="1"/>
      <p:bldP spid="114" grpId="0" animBg="1"/>
      <p:bldP spid="114" grpId="2" animBg="1"/>
      <p:bldP spid="114" grpId="3" animBg="1"/>
      <p:bldP spid="114" grpId="4" animBg="1"/>
      <p:bldP spid="114" grpId="5" animBg="1"/>
      <p:bldP spid="114" grpId="6" animBg="1"/>
      <p:bldP spid="114" grpId="7" animBg="1"/>
      <p:bldP spid="114" grpId="8" animBg="1"/>
      <p:bldP spid="114" grpId="9" animBg="1"/>
      <p:bldP spid="114" grpId="10" animBg="1"/>
      <p:bldP spid="114" grpId="11" animBg="1"/>
      <p:bldP spid="114" grpId="12" animBg="1"/>
      <p:bldP spid="114" grpId="13" animBg="1"/>
      <p:bldP spid="115" grpId="0" animBg="1"/>
      <p:bldP spid="115" grpId="2" animBg="1"/>
      <p:bldP spid="115" grpId="3" animBg="1"/>
      <p:bldP spid="115" grpId="4" animBg="1"/>
      <p:bldP spid="115" grpId="5" animBg="1"/>
      <p:bldP spid="115" grpId="6" animBg="1"/>
      <p:bldP spid="115" grpId="7" animBg="1"/>
      <p:bldP spid="115" grpId="8" animBg="1"/>
      <p:bldP spid="115" grpId="9" animBg="1"/>
      <p:bldP spid="115" grpId="10" animBg="1"/>
      <p:bldP spid="115" grpId="11" animBg="1"/>
      <p:bldP spid="115" grpId="12" animBg="1"/>
      <p:bldP spid="115" grpId="13" animBg="1"/>
      <p:bldP spid="112" grpId="0" animBg="1"/>
      <p:bldP spid="112" grpId="2" animBg="1"/>
      <p:bldP spid="112" grpId="3" animBg="1"/>
      <p:bldP spid="112" grpId="4" animBg="1"/>
      <p:bldP spid="112" grpId="5" animBg="1"/>
      <p:bldP spid="112" grpId="6" animBg="1"/>
      <p:bldP spid="112" grpId="7" animBg="1"/>
      <p:bldP spid="112" grpId="8" animBg="1"/>
      <p:bldP spid="112" grpId="9" animBg="1"/>
      <p:bldP spid="112" grpId="10" animBg="1"/>
      <p:bldP spid="112" grpId="11" animBg="1"/>
      <p:bldP spid="112" grpId="12" animBg="1"/>
      <p:bldP spid="112" grpId="13" animBg="1"/>
      <p:bldP spid="116" grpId="0" animBg="1"/>
      <p:bldP spid="116" grpId="2" animBg="1"/>
      <p:bldP spid="116" grpId="3" animBg="1"/>
      <p:bldP spid="116" grpId="4" animBg="1"/>
      <p:bldP spid="116" grpId="5" animBg="1"/>
      <p:bldP spid="116" grpId="6" animBg="1"/>
      <p:bldP spid="116" grpId="7" animBg="1"/>
      <p:bldP spid="116" grpId="8" animBg="1"/>
      <p:bldP spid="116" grpId="9" animBg="1"/>
      <p:bldP spid="116" grpId="10" animBg="1"/>
      <p:bldP spid="116" grpId="11" animBg="1"/>
      <p:bldP spid="116" grpId="12" animBg="1"/>
      <p:bldP spid="116" grpId="13" animBg="1"/>
      <p:bldP spid="117" grpId="0" animBg="1"/>
      <p:bldP spid="117" grpId="2" animBg="1"/>
      <p:bldP spid="117" grpId="3" animBg="1"/>
      <p:bldP spid="117" grpId="4" animBg="1"/>
      <p:bldP spid="117" grpId="5" animBg="1"/>
      <p:bldP spid="117" grpId="6" animBg="1"/>
      <p:bldP spid="117" grpId="7" animBg="1"/>
      <p:bldP spid="117" grpId="8" animBg="1"/>
      <p:bldP spid="117" grpId="9" animBg="1"/>
      <p:bldP spid="117" grpId="10" animBg="1"/>
      <p:bldP spid="117" grpId="11" animBg="1"/>
      <p:bldP spid="117" grpId="12" animBg="1"/>
      <p:bldP spid="117" grpId="13" animBg="1"/>
      <p:bldP spid="111" grpId="0" animBg="1"/>
      <p:bldP spid="111" grpId="2" animBg="1"/>
      <p:bldP spid="111" grpId="3" animBg="1"/>
      <p:bldP spid="111" grpId="4" animBg="1"/>
      <p:bldP spid="111" grpId="5" animBg="1"/>
      <p:bldP spid="111" grpId="6" animBg="1"/>
      <p:bldP spid="111" grpId="7" animBg="1"/>
      <p:bldP spid="111" grpId="8" animBg="1"/>
      <p:bldP spid="111" grpId="9" animBg="1"/>
      <p:bldP spid="111" grpId="10" animBg="1"/>
      <p:bldP spid="111" grpId="11" animBg="1"/>
      <p:bldP spid="111" grpId="12" animBg="1"/>
      <p:bldP spid="111" grpId="13" animBg="1"/>
      <p:bldP spid="121" grpId="0" animBg="1"/>
      <p:bldP spid="121" grpId="2" animBg="1"/>
      <p:bldP spid="121" grpId="3" animBg="1"/>
      <p:bldP spid="121" grpId="4" animBg="1"/>
      <p:bldP spid="121" grpId="5" animBg="1"/>
      <p:bldP spid="121" grpId="6" animBg="1"/>
      <p:bldP spid="121" grpId="7" animBg="1"/>
      <p:bldP spid="121" grpId="8" animBg="1"/>
      <p:bldP spid="121" grpId="9" animBg="1"/>
      <p:bldP spid="121" grpId="10" animBg="1"/>
      <p:bldP spid="121" grpId="11" animBg="1"/>
      <p:bldP spid="121" grpId="12" animBg="1"/>
      <p:bldP spid="121" grpId="13" animBg="1"/>
      <p:bldP spid="120" grpId="0" animBg="1"/>
      <p:bldP spid="120" grpId="2" animBg="1"/>
      <p:bldP spid="120" grpId="3" animBg="1"/>
      <p:bldP spid="120" grpId="4" animBg="1"/>
      <p:bldP spid="120" grpId="5" animBg="1"/>
      <p:bldP spid="120" grpId="6" animBg="1"/>
      <p:bldP spid="120" grpId="7" animBg="1"/>
      <p:bldP spid="120" grpId="8" animBg="1"/>
      <p:bldP spid="120" grpId="9" animBg="1"/>
      <p:bldP spid="120" grpId="10" animBg="1"/>
      <p:bldP spid="120" grpId="11" animBg="1"/>
      <p:bldP spid="120" grpId="12" animBg="1"/>
      <p:bldP spid="120" grpId="13" animBg="1"/>
      <p:bldP spid="113" grpId="0" animBg="1"/>
      <p:bldP spid="113" grpId="2" animBg="1"/>
      <p:bldP spid="113" grpId="3" animBg="1"/>
      <p:bldP spid="113" grpId="4" animBg="1"/>
      <p:bldP spid="113" grpId="5" animBg="1"/>
      <p:bldP spid="113" grpId="6" animBg="1"/>
      <p:bldP spid="113" grpId="7" animBg="1"/>
      <p:bldP spid="113" grpId="8" animBg="1"/>
      <p:bldP spid="113" grpId="9" animBg="1"/>
      <p:bldP spid="113" grpId="10" animBg="1"/>
      <p:bldP spid="113" grpId="11" animBg="1"/>
      <p:bldP spid="113" grpId="12" animBg="1"/>
      <p:bldP spid="113" grpId="13" animBg="1"/>
      <p:bldP spid="119" grpId="0" animBg="1"/>
      <p:bldP spid="119" grpId="2" animBg="1"/>
      <p:bldP spid="119" grpId="3" animBg="1"/>
      <p:bldP spid="119" grpId="4" animBg="1"/>
      <p:bldP spid="119" grpId="5" animBg="1"/>
      <p:bldP spid="119" grpId="6" animBg="1"/>
      <p:bldP spid="119" grpId="7" animBg="1"/>
      <p:bldP spid="119" grpId="8" animBg="1"/>
      <p:bldP spid="119" grpId="9" animBg="1"/>
      <p:bldP spid="119" grpId="10" animBg="1"/>
      <p:bldP spid="119" grpId="11" animBg="1"/>
      <p:bldP spid="119" grpId="12" animBg="1"/>
      <p:bldP spid="119" grpId="13" animBg="1"/>
      <p:bldP spid="118" grpId="0" animBg="1"/>
      <p:bldP spid="118" grpId="2" animBg="1"/>
      <p:bldP spid="118" grpId="3" animBg="1"/>
      <p:bldP spid="118" grpId="4" animBg="1"/>
      <p:bldP spid="118" grpId="5" animBg="1"/>
      <p:bldP spid="118" grpId="6" animBg="1"/>
      <p:bldP spid="118" grpId="7" animBg="1"/>
      <p:bldP spid="118" grpId="8" animBg="1"/>
      <p:bldP spid="118" grpId="9" animBg="1"/>
      <p:bldP spid="118" grpId="10" animBg="1"/>
      <p:bldP spid="118" grpId="11" animBg="1"/>
      <p:bldP spid="118" grpId="12" animBg="1"/>
      <p:bldP spid="118" grpId="13" animBg="1"/>
      <p:bldP spid="110" grpId="0" animBg="1"/>
      <p:bldP spid="110" grpId="2" animBg="1"/>
      <p:bldP spid="110" grpId="3" animBg="1"/>
      <p:bldP spid="110" grpId="4" animBg="1"/>
      <p:bldP spid="110" grpId="5" animBg="1"/>
      <p:bldP spid="110" grpId="6" animBg="1"/>
      <p:bldP spid="110" grpId="7" animBg="1"/>
      <p:bldP spid="110" grpId="8" animBg="1"/>
      <p:bldP spid="110" grpId="9" animBg="1"/>
      <p:bldP spid="110" grpId="10" animBg="1"/>
      <p:bldP spid="110" grpId="11" animBg="1"/>
      <p:bldP spid="110" grpId="12" animBg="1"/>
      <p:bldP spid="110" grpId="13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lock Face"/>
          <p:cNvSpPr/>
          <p:nvPr/>
        </p:nvSpPr>
        <p:spPr>
          <a:xfrm>
            <a:off x="1711837" y="909000"/>
            <a:ext cx="5040000" cy="5040000"/>
          </a:xfrm>
          <a:custGeom>
            <a:avLst/>
            <a:gdLst>
              <a:gd name="connsiteX0" fmla="*/ 2520000 w 5040000"/>
              <a:gd name="connsiteY0" fmla="*/ 0 h 5040000"/>
              <a:gd name="connsiteX1" fmla="*/ 5040000 w 5040000"/>
              <a:gd name="connsiteY1" fmla="*/ 2520000 h 5040000"/>
              <a:gd name="connsiteX2" fmla="*/ 2520000 w 5040000"/>
              <a:gd name="connsiteY2" fmla="*/ 5040000 h 5040000"/>
              <a:gd name="connsiteX3" fmla="*/ 0 w 5040000"/>
              <a:gd name="connsiteY3" fmla="*/ 2520000 h 5040000"/>
              <a:gd name="connsiteX4" fmla="*/ 2520000 w 5040000"/>
              <a:gd name="connsiteY4" fmla="*/ 0 h 50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40000" h="5040000">
                <a:moveTo>
                  <a:pt x="2520000" y="0"/>
                </a:moveTo>
                <a:cubicBezTo>
                  <a:pt x="3911758" y="0"/>
                  <a:pt x="5040000" y="1128242"/>
                  <a:pt x="5040000" y="2520000"/>
                </a:cubicBezTo>
                <a:cubicBezTo>
                  <a:pt x="5040000" y="3911758"/>
                  <a:pt x="3911758" y="5040000"/>
                  <a:pt x="2520000" y="5040000"/>
                </a:cubicBezTo>
                <a:cubicBezTo>
                  <a:pt x="1128242" y="5040000"/>
                  <a:pt x="0" y="3911758"/>
                  <a:pt x="0" y="2520000"/>
                </a:cubicBezTo>
                <a:cubicBezTo>
                  <a:pt x="0" y="1128242"/>
                  <a:pt x="1128242" y="0"/>
                  <a:pt x="2520000" y="0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Center Point"/>
          <p:cNvSpPr/>
          <p:nvPr/>
        </p:nvSpPr>
        <p:spPr>
          <a:xfrm>
            <a:off x="4138720" y="3339000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1st Quarter"/>
          <p:cNvSpPr/>
          <p:nvPr/>
        </p:nvSpPr>
        <p:spPr>
          <a:xfrm>
            <a:off x="4228720" y="369000"/>
            <a:ext cx="3060000" cy="3060000"/>
          </a:xfrm>
          <a:custGeom>
            <a:avLst/>
            <a:gdLst>
              <a:gd name="connsiteX0" fmla="*/ 0 w 3060000"/>
              <a:gd name="connsiteY0" fmla="*/ 0 h 3060000"/>
              <a:gd name="connsiteX1" fmla="*/ 3060000 w 3060000"/>
              <a:gd name="connsiteY1" fmla="*/ 3060000 h 3060000"/>
              <a:gd name="connsiteX2" fmla="*/ 2520000 w 3060000"/>
              <a:gd name="connsiteY2" fmla="*/ 3060000 h 3060000"/>
              <a:gd name="connsiteX3" fmla="*/ 0 w 3060000"/>
              <a:gd name="connsiteY3" fmla="*/ 540000 h 3060000"/>
              <a:gd name="connsiteX4" fmla="*/ 0 w 3060000"/>
              <a:gd name="connsiteY4" fmla="*/ 0 h 30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0000" h="3060000">
                <a:moveTo>
                  <a:pt x="0" y="0"/>
                </a:moveTo>
                <a:cubicBezTo>
                  <a:pt x="1689991" y="0"/>
                  <a:pt x="3060000" y="1370009"/>
                  <a:pt x="3060000" y="3060000"/>
                </a:cubicBezTo>
                <a:lnTo>
                  <a:pt x="2520000" y="3060000"/>
                </a:lnTo>
                <a:cubicBezTo>
                  <a:pt x="2520000" y="1668242"/>
                  <a:pt x="1391758" y="540000"/>
                  <a:pt x="0" y="54000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2nd Quarter"/>
          <p:cNvSpPr/>
          <p:nvPr/>
        </p:nvSpPr>
        <p:spPr>
          <a:xfrm rot="5400000">
            <a:off x="4228720" y="3429000"/>
            <a:ext cx="3060000" cy="3060000"/>
          </a:xfrm>
          <a:custGeom>
            <a:avLst/>
            <a:gdLst>
              <a:gd name="connsiteX0" fmla="*/ 0 w 3060000"/>
              <a:gd name="connsiteY0" fmla="*/ 0 h 3060000"/>
              <a:gd name="connsiteX1" fmla="*/ 3060000 w 3060000"/>
              <a:gd name="connsiteY1" fmla="*/ 3060000 h 3060000"/>
              <a:gd name="connsiteX2" fmla="*/ 2520000 w 3060000"/>
              <a:gd name="connsiteY2" fmla="*/ 3060000 h 3060000"/>
              <a:gd name="connsiteX3" fmla="*/ 0 w 3060000"/>
              <a:gd name="connsiteY3" fmla="*/ 540000 h 3060000"/>
              <a:gd name="connsiteX4" fmla="*/ 0 w 3060000"/>
              <a:gd name="connsiteY4" fmla="*/ 0 h 30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0000" h="3060000">
                <a:moveTo>
                  <a:pt x="0" y="0"/>
                </a:moveTo>
                <a:cubicBezTo>
                  <a:pt x="1689991" y="0"/>
                  <a:pt x="3060000" y="1370009"/>
                  <a:pt x="3060000" y="3060000"/>
                </a:cubicBezTo>
                <a:lnTo>
                  <a:pt x="2520000" y="3060000"/>
                </a:lnTo>
                <a:cubicBezTo>
                  <a:pt x="2520000" y="1668242"/>
                  <a:pt x="1391758" y="540000"/>
                  <a:pt x="0" y="540000"/>
                </a:cubicBez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" name="3rd Quarter"/>
          <p:cNvSpPr/>
          <p:nvPr/>
        </p:nvSpPr>
        <p:spPr>
          <a:xfrm rot="16200000" flipH="1">
            <a:off x="1168720" y="3429000"/>
            <a:ext cx="3060000" cy="3060000"/>
          </a:xfrm>
          <a:custGeom>
            <a:avLst/>
            <a:gdLst>
              <a:gd name="connsiteX0" fmla="*/ 0 w 3060000"/>
              <a:gd name="connsiteY0" fmla="*/ 0 h 3060000"/>
              <a:gd name="connsiteX1" fmla="*/ 3060000 w 3060000"/>
              <a:gd name="connsiteY1" fmla="*/ 3060000 h 3060000"/>
              <a:gd name="connsiteX2" fmla="*/ 2520000 w 3060000"/>
              <a:gd name="connsiteY2" fmla="*/ 3060000 h 3060000"/>
              <a:gd name="connsiteX3" fmla="*/ 0 w 3060000"/>
              <a:gd name="connsiteY3" fmla="*/ 540000 h 3060000"/>
              <a:gd name="connsiteX4" fmla="*/ 0 w 3060000"/>
              <a:gd name="connsiteY4" fmla="*/ 0 h 30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0000" h="3060000">
                <a:moveTo>
                  <a:pt x="0" y="0"/>
                </a:moveTo>
                <a:cubicBezTo>
                  <a:pt x="1689991" y="0"/>
                  <a:pt x="3060000" y="1370009"/>
                  <a:pt x="3060000" y="3060000"/>
                </a:cubicBezTo>
                <a:lnTo>
                  <a:pt x="2520000" y="3060000"/>
                </a:lnTo>
                <a:cubicBezTo>
                  <a:pt x="2520000" y="1668242"/>
                  <a:pt x="1391758" y="540000"/>
                  <a:pt x="0" y="540000"/>
                </a:cubicBezTo>
                <a:lnTo>
                  <a:pt x="0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3" name="4th Quarter"/>
          <p:cNvSpPr/>
          <p:nvPr/>
        </p:nvSpPr>
        <p:spPr>
          <a:xfrm flipH="1">
            <a:off x="1168720" y="369000"/>
            <a:ext cx="3060000" cy="3060000"/>
          </a:xfrm>
          <a:custGeom>
            <a:avLst/>
            <a:gdLst>
              <a:gd name="connsiteX0" fmla="*/ 0 w 3060000"/>
              <a:gd name="connsiteY0" fmla="*/ 0 h 3060000"/>
              <a:gd name="connsiteX1" fmla="*/ 3060000 w 3060000"/>
              <a:gd name="connsiteY1" fmla="*/ 3060000 h 3060000"/>
              <a:gd name="connsiteX2" fmla="*/ 2520000 w 3060000"/>
              <a:gd name="connsiteY2" fmla="*/ 3060000 h 3060000"/>
              <a:gd name="connsiteX3" fmla="*/ 0 w 3060000"/>
              <a:gd name="connsiteY3" fmla="*/ 540000 h 3060000"/>
              <a:gd name="connsiteX4" fmla="*/ 0 w 3060000"/>
              <a:gd name="connsiteY4" fmla="*/ 0 h 30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0000" h="3060000">
                <a:moveTo>
                  <a:pt x="0" y="0"/>
                </a:moveTo>
                <a:cubicBezTo>
                  <a:pt x="1689991" y="0"/>
                  <a:pt x="3060000" y="1370009"/>
                  <a:pt x="3060000" y="3060000"/>
                </a:cubicBezTo>
                <a:lnTo>
                  <a:pt x="2520000" y="3060000"/>
                </a:lnTo>
                <a:cubicBezTo>
                  <a:pt x="2520000" y="1668242"/>
                  <a:pt x="1391758" y="540000"/>
                  <a:pt x="0" y="54000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9" name="CF_1"/>
          <p:cNvSpPr/>
          <p:nvPr/>
        </p:nvSpPr>
        <p:spPr>
          <a:xfrm>
            <a:off x="5135419" y="1291838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</a:t>
            </a:r>
            <a:endParaRPr lang="ja-JP" altLang="en-US" sz="4000" b="1" cap="none" spc="50" dirty="0">
              <a:ln w="0">
                <a:noFill/>
              </a:ln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70" name="CF_2"/>
          <p:cNvSpPr/>
          <p:nvPr/>
        </p:nvSpPr>
        <p:spPr>
          <a:xfrm>
            <a:off x="5919062" y="2109557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</a:t>
            </a:r>
            <a:endParaRPr lang="ja-JP" altLang="en-US" sz="4000" b="1" cap="none" spc="50" dirty="0">
              <a:ln w="0">
                <a:noFill/>
              </a:ln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7" name="CF_3"/>
          <p:cNvSpPr/>
          <p:nvPr/>
        </p:nvSpPr>
        <p:spPr>
          <a:xfrm>
            <a:off x="6318530" y="3134146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3</a:t>
            </a:r>
            <a:endParaRPr lang="ja-JP" altLang="en-US" sz="4000" b="1" cap="none" spc="50" dirty="0">
              <a:ln w="0">
                <a:noFill/>
              </a:ln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73" name="CF_4"/>
          <p:cNvSpPr/>
          <p:nvPr/>
        </p:nvSpPr>
        <p:spPr>
          <a:xfrm>
            <a:off x="5919062" y="4161646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4</a:t>
            </a:r>
            <a:endParaRPr lang="ja-JP" altLang="en-US" sz="4000" b="1" cap="none" spc="50" dirty="0">
              <a:ln w="0">
                <a:noFill/>
              </a:ln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74" name="CF_5"/>
          <p:cNvSpPr/>
          <p:nvPr/>
        </p:nvSpPr>
        <p:spPr>
          <a:xfrm>
            <a:off x="5135419" y="4981387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5</a:t>
            </a:r>
            <a:endParaRPr lang="ja-JP" altLang="en-US" sz="4000" b="1" cap="none" spc="50" dirty="0">
              <a:ln w="0">
                <a:noFill/>
              </a:ln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6" name="CF_6"/>
          <p:cNvSpPr/>
          <p:nvPr/>
        </p:nvSpPr>
        <p:spPr>
          <a:xfrm>
            <a:off x="4028984" y="5341838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6</a:t>
            </a:r>
            <a:endParaRPr lang="ja-JP" altLang="en-US" sz="4000" b="1" cap="none" spc="50" dirty="0">
              <a:ln w="0">
                <a:noFill/>
              </a:ln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0" name="CF_7"/>
          <p:cNvSpPr/>
          <p:nvPr/>
        </p:nvSpPr>
        <p:spPr>
          <a:xfrm flipH="1">
            <a:off x="2922551" y="4977403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7</a:t>
            </a:r>
            <a:endParaRPr lang="ja-JP" altLang="en-US" sz="4000" b="1" cap="none" spc="50" dirty="0">
              <a:ln w="0">
                <a:noFill/>
              </a:ln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79" name="CF_8"/>
          <p:cNvSpPr/>
          <p:nvPr/>
        </p:nvSpPr>
        <p:spPr>
          <a:xfrm flipH="1">
            <a:off x="2138910" y="4157545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8</a:t>
            </a:r>
            <a:endParaRPr lang="ja-JP" altLang="en-US" sz="4000" b="1" cap="none" spc="50" dirty="0">
              <a:ln w="0">
                <a:noFill/>
              </a:ln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8" name="CF_9"/>
          <p:cNvSpPr/>
          <p:nvPr/>
        </p:nvSpPr>
        <p:spPr>
          <a:xfrm>
            <a:off x="1739442" y="3134146"/>
            <a:ext cx="3994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9</a:t>
            </a:r>
            <a:endParaRPr lang="ja-JP" altLang="en-US" sz="4000" b="1" cap="none" spc="50" dirty="0">
              <a:ln w="0">
                <a:noFill/>
              </a:ln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78" name="CF_10"/>
          <p:cNvSpPr/>
          <p:nvPr/>
        </p:nvSpPr>
        <p:spPr>
          <a:xfrm flipH="1">
            <a:off x="2031509" y="2109556"/>
            <a:ext cx="6142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10</a:t>
            </a:r>
            <a:endParaRPr lang="ja-JP" altLang="en-US" sz="4000" b="1" cap="none" spc="50" dirty="0">
              <a:ln w="0">
                <a:noFill/>
              </a:ln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77" name="CF_11"/>
          <p:cNvSpPr/>
          <p:nvPr/>
        </p:nvSpPr>
        <p:spPr>
          <a:xfrm flipH="1">
            <a:off x="2659001" y="1291838"/>
            <a:ext cx="6142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11</a:t>
            </a:r>
            <a:endParaRPr lang="ja-JP" altLang="en-US" sz="4000" b="1" cap="none" spc="50" dirty="0">
              <a:ln w="0">
                <a:noFill/>
              </a:ln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5" name="CF_12"/>
          <p:cNvSpPr/>
          <p:nvPr/>
        </p:nvSpPr>
        <p:spPr>
          <a:xfrm>
            <a:off x="3921583" y="890522"/>
            <a:ext cx="6142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3200" b="1" cap="none" spc="50" dirty="0">
                <a:ln w="0">
                  <a:noFill/>
                </a:ln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12</a:t>
            </a:r>
            <a:endParaRPr lang="ja-JP" altLang="en-US" sz="4000" b="1" cap="none" spc="50" dirty="0">
              <a:ln w="0">
                <a:noFill/>
              </a:ln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2" name="EX_5_P"/>
          <p:cNvSpPr/>
          <p:nvPr/>
        </p:nvSpPr>
        <p:spPr>
          <a:xfrm>
            <a:off x="5493535" y="768618"/>
            <a:ext cx="3738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28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5</a:t>
            </a:r>
            <a:endParaRPr lang="ja-JP" altLang="en-US" sz="3600" b="1" cap="none" spc="50" dirty="0">
              <a:ln w="0">
                <a:noFill/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3" name="EX_10_P"/>
          <p:cNvSpPr/>
          <p:nvPr/>
        </p:nvSpPr>
        <p:spPr>
          <a:xfrm>
            <a:off x="6344179" y="1759963"/>
            <a:ext cx="5629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28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10</a:t>
            </a:r>
            <a:endParaRPr lang="ja-JP" altLang="en-US" sz="4000" b="1" cap="none" spc="50" dirty="0">
              <a:ln w="0">
                <a:noFill/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4" name="EX_1/4_P"/>
          <p:cNvSpPr/>
          <p:nvPr/>
        </p:nvSpPr>
        <p:spPr>
          <a:xfrm>
            <a:off x="6636877" y="3134146"/>
            <a:ext cx="72327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28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1/4</a:t>
            </a:r>
            <a:endParaRPr lang="ja-JP" altLang="en-US" sz="4000" b="1" cap="none" spc="50" dirty="0">
              <a:ln w="0">
                <a:noFill/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7" name="EX_20_P"/>
          <p:cNvSpPr/>
          <p:nvPr/>
        </p:nvSpPr>
        <p:spPr>
          <a:xfrm>
            <a:off x="6344178" y="4590359"/>
            <a:ext cx="5629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28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20</a:t>
            </a:r>
            <a:endParaRPr lang="ja-JP" altLang="en-US" sz="4000" b="1" cap="none" spc="50" dirty="0">
              <a:ln w="0">
                <a:noFill/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8" name="EX_25_P"/>
          <p:cNvSpPr/>
          <p:nvPr/>
        </p:nvSpPr>
        <p:spPr>
          <a:xfrm>
            <a:off x="5477232" y="5487428"/>
            <a:ext cx="5629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28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25</a:t>
            </a:r>
            <a:endParaRPr lang="ja-JP" altLang="en-US" sz="4000" b="1" cap="none" spc="50" dirty="0">
              <a:ln w="0">
                <a:noFill/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6" name="EX_1/2"/>
          <p:cNvSpPr/>
          <p:nvPr/>
        </p:nvSpPr>
        <p:spPr>
          <a:xfrm>
            <a:off x="3867080" y="5926613"/>
            <a:ext cx="72327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28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1/2</a:t>
            </a:r>
            <a:endParaRPr lang="ja-JP" altLang="en-US" sz="4000" b="1" cap="none" spc="50" dirty="0">
              <a:ln w="0">
                <a:noFill/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94" name="EX_25_T"/>
          <p:cNvSpPr/>
          <p:nvPr/>
        </p:nvSpPr>
        <p:spPr>
          <a:xfrm flipH="1">
            <a:off x="2530546" y="5566162"/>
            <a:ext cx="5629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28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25</a:t>
            </a:r>
            <a:endParaRPr lang="ja-JP" altLang="en-US" sz="4000" b="1" cap="none" spc="50" dirty="0">
              <a:ln w="0">
                <a:noFill/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93" name="EX_20_T"/>
          <p:cNvSpPr/>
          <p:nvPr/>
        </p:nvSpPr>
        <p:spPr>
          <a:xfrm flipH="1">
            <a:off x="1550285" y="4572350"/>
            <a:ext cx="5629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28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20</a:t>
            </a:r>
            <a:endParaRPr lang="ja-JP" altLang="en-US" sz="4000" b="1" cap="none" spc="50" dirty="0">
              <a:ln w="0">
                <a:noFill/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5" name="EX_1/4_T"/>
          <p:cNvSpPr/>
          <p:nvPr/>
        </p:nvSpPr>
        <p:spPr>
          <a:xfrm>
            <a:off x="1070670" y="3134907"/>
            <a:ext cx="72327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28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1/4</a:t>
            </a:r>
            <a:endParaRPr lang="ja-JP" altLang="en-US" sz="4000" b="1" cap="none" spc="50" dirty="0">
              <a:ln w="0">
                <a:noFill/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92" name="EX_10_T"/>
          <p:cNvSpPr/>
          <p:nvPr/>
        </p:nvSpPr>
        <p:spPr>
          <a:xfrm flipH="1">
            <a:off x="1461446" y="1871691"/>
            <a:ext cx="5629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28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10</a:t>
            </a:r>
            <a:endParaRPr lang="ja-JP" altLang="en-US" sz="4000" b="1" cap="none" spc="50" dirty="0">
              <a:ln w="0">
                <a:noFill/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91" name="EX_5_T"/>
          <p:cNvSpPr/>
          <p:nvPr/>
        </p:nvSpPr>
        <p:spPr>
          <a:xfrm flipH="1">
            <a:off x="2434212" y="864960"/>
            <a:ext cx="3738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28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5</a:t>
            </a:r>
            <a:endParaRPr lang="ja-JP" altLang="en-US" sz="3600" b="1" cap="none" spc="50" dirty="0">
              <a:ln w="0">
                <a:noFill/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1" name="EX_0"/>
          <p:cNvSpPr/>
          <p:nvPr/>
        </p:nvSpPr>
        <p:spPr>
          <a:xfrm>
            <a:off x="4041808" y="363393"/>
            <a:ext cx="3738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altLang="ja-JP" sz="2800" b="1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0</a:t>
            </a:r>
            <a:endParaRPr lang="ja-JP" altLang="en-US" sz="3600" b="1" cap="none" spc="50" dirty="0">
              <a:ln w="0">
                <a:noFill/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100" name="M_Arrow 1"/>
          <p:cNvSpPr/>
          <p:nvPr/>
        </p:nvSpPr>
        <p:spPr>
          <a:xfrm rot="1920000">
            <a:off x="4643612" y="1748522"/>
            <a:ext cx="270000" cy="1620000"/>
          </a:xfrm>
          <a:prstGeom prst="upArrow">
            <a:avLst>
              <a:gd name="adj1" fmla="val 50000"/>
              <a:gd name="adj2" fmla="val 83473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M_Arrow 2"/>
          <p:cNvSpPr/>
          <p:nvPr/>
        </p:nvSpPr>
        <p:spPr>
          <a:xfrm rot="3900000">
            <a:off x="4998520" y="2165737"/>
            <a:ext cx="270000" cy="1620000"/>
          </a:xfrm>
          <a:prstGeom prst="upArrow">
            <a:avLst>
              <a:gd name="adj1" fmla="val 50000"/>
              <a:gd name="adj2" fmla="val 83473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M_Arrow 3"/>
          <p:cNvSpPr/>
          <p:nvPr/>
        </p:nvSpPr>
        <p:spPr>
          <a:xfrm rot="5400000">
            <a:off x="5090421" y="2618999"/>
            <a:ext cx="270000" cy="1620000"/>
          </a:xfrm>
          <a:prstGeom prst="upArrow">
            <a:avLst>
              <a:gd name="adj1" fmla="val 50000"/>
              <a:gd name="adj2" fmla="val 83473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M_Arrow 4"/>
          <p:cNvSpPr/>
          <p:nvPr/>
        </p:nvSpPr>
        <p:spPr>
          <a:xfrm rot="7140000">
            <a:off x="4971112" y="3120832"/>
            <a:ext cx="270000" cy="1620000"/>
          </a:xfrm>
          <a:prstGeom prst="upArrow">
            <a:avLst>
              <a:gd name="adj1" fmla="val 50000"/>
              <a:gd name="adj2" fmla="val 83473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M_Arrow 5"/>
          <p:cNvSpPr/>
          <p:nvPr/>
        </p:nvSpPr>
        <p:spPr>
          <a:xfrm rot="9000000">
            <a:off x="4588799" y="3514743"/>
            <a:ext cx="270000" cy="1620000"/>
          </a:xfrm>
          <a:prstGeom prst="upArrow">
            <a:avLst>
              <a:gd name="adj1" fmla="val 50000"/>
              <a:gd name="adj2" fmla="val 83473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M_Arrow 6"/>
          <p:cNvSpPr/>
          <p:nvPr/>
        </p:nvSpPr>
        <p:spPr>
          <a:xfrm flipV="1">
            <a:off x="4092161" y="3652670"/>
            <a:ext cx="270000" cy="1620000"/>
          </a:xfrm>
          <a:prstGeom prst="upArrow">
            <a:avLst>
              <a:gd name="adj1" fmla="val 50000"/>
              <a:gd name="adj2" fmla="val 83473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9" name="M_Arrow 7"/>
          <p:cNvSpPr/>
          <p:nvPr/>
        </p:nvSpPr>
        <p:spPr>
          <a:xfrm rot="12600000" flipH="1">
            <a:off x="3591828" y="3506019"/>
            <a:ext cx="270000" cy="162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M_Arrow 8"/>
          <p:cNvSpPr/>
          <p:nvPr/>
        </p:nvSpPr>
        <p:spPr>
          <a:xfrm rot="14460000" flipH="1">
            <a:off x="3209515" y="3112108"/>
            <a:ext cx="270000" cy="162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M_Arrow 9"/>
          <p:cNvSpPr/>
          <p:nvPr/>
        </p:nvSpPr>
        <p:spPr>
          <a:xfrm rot="16200000" flipH="1">
            <a:off x="3090220" y="2612876"/>
            <a:ext cx="270000" cy="162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M_Arrow 10"/>
          <p:cNvSpPr/>
          <p:nvPr/>
        </p:nvSpPr>
        <p:spPr>
          <a:xfrm rot="17820000" flipH="1">
            <a:off x="3197079" y="2124856"/>
            <a:ext cx="270000" cy="162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M_Arrow 11"/>
          <p:cNvSpPr/>
          <p:nvPr/>
        </p:nvSpPr>
        <p:spPr>
          <a:xfrm rot="19500000" flipH="1">
            <a:off x="3518537" y="1760037"/>
            <a:ext cx="270000" cy="162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M_Arrow 12"/>
          <p:cNvSpPr/>
          <p:nvPr/>
        </p:nvSpPr>
        <p:spPr>
          <a:xfrm>
            <a:off x="4092161" y="1597148"/>
            <a:ext cx="270000" cy="162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H_Arrow 1"/>
          <p:cNvSpPr/>
          <p:nvPr/>
        </p:nvSpPr>
        <p:spPr>
          <a:xfrm rot="1920000">
            <a:off x="4545146" y="2084374"/>
            <a:ext cx="270000" cy="126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H_Arrow 2"/>
          <p:cNvSpPr/>
          <p:nvPr/>
        </p:nvSpPr>
        <p:spPr>
          <a:xfrm rot="3900000">
            <a:off x="4829455" y="2424644"/>
            <a:ext cx="270000" cy="126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H_Arrow 3"/>
          <p:cNvSpPr/>
          <p:nvPr/>
        </p:nvSpPr>
        <p:spPr>
          <a:xfrm rot="5400000">
            <a:off x="4910024" y="2797382"/>
            <a:ext cx="270000" cy="126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H_Arrow 4"/>
          <p:cNvSpPr/>
          <p:nvPr/>
        </p:nvSpPr>
        <p:spPr>
          <a:xfrm rot="7140000">
            <a:off x="4811526" y="3211754"/>
            <a:ext cx="270000" cy="126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H_Arrow 5"/>
          <p:cNvSpPr/>
          <p:nvPr/>
        </p:nvSpPr>
        <p:spPr>
          <a:xfrm rot="9000000">
            <a:off x="4497535" y="3537122"/>
            <a:ext cx="270000" cy="126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H_Arrow 6"/>
          <p:cNvSpPr/>
          <p:nvPr/>
        </p:nvSpPr>
        <p:spPr>
          <a:xfrm flipV="1">
            <a:off x="4091867" y="3647135"/>
            <a:ext cx="270000" cy="126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H_Arrow 7"/>
          <p:cNvSpPr/>
          <p:nvPr/>
        </p:nvSpPr>
        <p:spPr>
          <a:xfrm rot="12600000" flipH="1">
            <a:off x="3683802" y="3527543"/>
            <a:ext cx="270000" cy="126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H_Arrow 8"/>
          <p:cNvSpPr/>
          <p:nvPr/>
        </p:nvSpPr>
        <p:spPr>
          <a:xfrm rot="14460000" flipH="1">
            <a:off x="3368984" y="3202691"/>
            <a:ext cx="270000" cy="126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H_Arrow 9"/>
          <p:cNvSpPr/>
          <p:nvPr/>
        </p:nvSpPr>
        <p:spPr>
          <a:xfrm rot="16200000" flipH="1">
            <a:off x="3271218" y="2793193"/>
            <a:ext cx="270000" cy="126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H_Arrow 10"/>
          <p:cNvSpPr/>
          <p:nvPr/>
        </p:nvSpPr>
        <p:spPr>
          <a:xfrm rot="17820000" flipH="1">
            <a:off x="3369736" y="2392257"/>
            <a:ext cx="270000" cy="126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H_Arrow 11"/>
          <p:cNvSpPr/>
          <p:nvPr/>
        </p:nvSpPr>
        <p:spPr>
          <a:xfrm rot="19500000" flipH="1">
            <a:off x="3625848" y="2093482"/>
            <a:ext cx="270000" cy="126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H_Arrow 12"/>
          <p:cNvSpPr/>
          <p:nvPr/>
        </p:nvSpPr>
        <p:spPr>
          <a:xfrm>
            <a:off x="4092304" y="1956986"/>
            <a:ext cx="270000" cy="1260000"/>
          </a:xfrm>
          <a:prstGeom prst="upArrow">
            <a:avLst>
              <a:gd name="adj1" fmla="val 50000"/>
              <a:gd name="adj2" fmla="val 8347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Hours"/>
          <p:cNvSpPr/>
          <p:nvPr/>
        </p:nvSpPr>
        <p:spPr>
          <a:xfrm>
            <a:off x="8385477" y="156287"/>
            <a:ext cx="360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Arial Black" panose="020B0A04020102020204" pitchFamily="34" charset="0"/>
              </a:rPr>
              <a:t>HOURS</a:t>
            </a:r>
          </a:p>
        </p:txBody>
      </p:sp>
      <p:sp>
        <p:nvSpPr>
          <p:cNvPr id="123" name="Hour 1"/>
          <p:cNvSpPr/>
          <p:nvPr/>
        </p:nvSpPr>
        <p:spPr>
          <a:xfrm>
            <a:off x="8385477" y="805021"/>
            <a:ext cx="108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125" name="Hour 2"/>
          <p:cNvSpPr/>
          <p:nvPr/>
        </p:nvSpPr>
        <p:spPr>
          <a:xfrm>
            <a:off x="9645477" y="805021"/>
            <a:ext cx="108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124" name="Hour 3"/>
          <p:cNvSpPr/>
          <p:nvPr/>
        </p:nvSpPr>
        <p:spPr>
          <a:xfrm>
            <a:off x="10905477" y="805021"/>
            <a:ext cx="108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26" name="Hour 4"/>
          <p:cNvSpPr/>
          <p:nvPr/>
        </p:nvSpPr>
        <p:spPr>
          <a:xfrm>
            <a:off x="8385477" y="1453755"/>
            <a:ext cx="108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128" name="Hour 5"/>
          <p:cNvSpPr/>
          <p:nvPr/>
        </p:nvSpPr>
        <p:spPr>
          <a:xfrm>
            <a:off x="9645477" y="1453755"/>
            <a:ext cx="108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5</a:t>
            </a:r>
          </a:p>
        </p:txBody>
      </p:sp>
      <p:sp>
        <p:nvSpPr>
          <p:cNvPr id="127" name="Hour 6"/>
          <p:cNvSpPr/>
          <p:nvPr/>
        </p:nvSpPr>
        <p:spPr>
          <a:xfrm>
            <a:off x="10905477" y="1453755"/>
            <a:ext cx="108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6</a:t>
            </a:r>
          </a:p>
        </p:txBody>
      </p:sp>
      <p:sp>
        <p:nvSpPr>
          <p:cNvPr id="129" name="Hour 7"/>
          <p:cNvSpPr/>
          <p:nvPr/>
        </p:nvSpPr>
        <p:spPr>
          <a:xfrm>
            <a:off x="8385477" y="2102489"/>
            <a:ext cx="108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7</a:t>
            </a:r>
          </a:p>
        </p:txBody>
      </p:sp>
      <p:sp>
        <p:nvSpPr>
          <p:cNvPr id="131" name="Hour 8"/>
          <p:cNvSpPr/>
          <p:nvPr/>
        </p:nvSpPr>
        <p:spPr>
          <a:xfrm>
            <a:off x="9645477" y="2102489"/>
            <a:ext cx="108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8</a:t>
            </a:r>
          </a:p>
        </p:txBody>
      </p:sp>
      <p:sp>
        <p:nvSpPr>
          <p:cNvPr id="130" name="Hour 9"/>
          <p:cNvSpPr/>
          <p:nvPr/>
        </p:nvSpPr>
        <p:spPr>
          <a:xfrm>
            <a:off x="10905477" y="2102489"/>
            <a:ext cx="108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9</a:t>
            </a:r>
          </a:p>
        </p:txBody>
      </p:sp>
      <p:sp>
        <p:nvSpPr>
          <p:cNvPr id="132" name="Hour 10"/>
          <p:cNvSpPr/>
          <p:nvPr/>
        </p:nvSpPr>
        <p:spPr>
          <a:xfrm>
            <a:off x="8385477" y="2751223"/>
            <a:ext cx="108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10</a:t>
            </a:r>
          </a:p>
        </p:txBody>
      </p:sp>
      <p:sp>
        <p:nvSpPr>
          <p:cNvPr id="134" name="Hour 11"/>
          <p:cNvSpPr/>
          <p:nvPr/>
        </p:nvSpPr>
        <p:spPr>
          <a:xfrm>
            <a:off x="9645477" y="2751223"/>
            <a:ext cx="108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11</a:t>
            </a:r>
          </a:p>
        </p:txBody>
      </p:sp>
      <p:sp>
        <p:nvSpPr>
          <p:cNvPr id="133" name="Hour 12"/>
          <p:cNvSpPr/>
          <p:nvPr/>
        </p:nvSpPr>
        <p:spPr>
          <a:xfrm>
            <a:off x="10905477" y="2751223"/>
            <a:ext cx="1080000" cy="54000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12</a:t>
            </a:r>
          </a:p>
        </p:txBody>
      </p:sp>
      <p:sp>
        <p:nvSpPr>
          <p:cNvPr id="135" name="Minutes"/>
          <p:cNvSpPr/>
          <p:nvPr/>
        </p:nvSpPr>
        <p:spPr>
          <a:xfrm>
            <a:off x="8385477" y="3469444"/>
            <a:ext cx="3600000" cy="540000"/>
          </a:xfrm>
          <a:prstGeom prst="roundRect">
            <a:avLst/>
          </a:prstGeom>
          <a:solidFill>
            <a:srgbClr val="548235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Arial Black" panose="020B0A04020102020204" pitchFamily="34" charset="0"/>
              </a:rPr>
              <a:t>MINUTES</a:t>
            </a:r>
            <a:endParaRPr lang="en-GB" sz="1200" dirty="0"/>
          </a:p>
        </p:txBody>
      </p:sp>
      <p:sp>
        <p:nvSpPr>
          <p:cNvPr id="136" name="Minute 1"/>
          <p:cNvSpPr/>
          <p:nvPr/>
        </p:nvSpPr>
        <p:spPr>
          <a:xfrm>
            <a:off x="8385477" y="4118178"/>
            <a:ext cx="1080000" cy="540000"/>
          </a:xfrm>
          <a:prstGeom prst="roundRect">
            <a:avLst/>
          </a:prstGeom>
          <a:solidFill>
            <a:srgbClr val="548235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>
                <a:latin typeface="Arial Black" panose="020B0A04020102020204" pitchFamily="34" charset="0"/>
              </a:rPr>
              <a:t>1</a:t>
            </a:r>
            <a:endParaRPr lang="en-GB" sz="2800" b="1" dirty="0">
              <a:latin typeface="Arial Black" panose="020B0A04020102020204" pitchFamily="34" charset="0"/>
            </a:endParaRPr>
          </a:p>
        </p:txBody>
      </p:sp>
      <p:sp>
        <p:nvSpPr>
          <p:cNvPr id="138" name="Minute 2"/>
          <p:cNvSpPr/>
          <p:nvPr/>
        </p:nvSpPr>
        <p:spPr>
          <a:xfrm>
            <a:off x="9645477" y="4118178"/>
            <a:ext cx="1080000" cy="540000"/>
          </a:xfrm>
          <a:prstGeom prst="roundRect">
            <a:avLst/>
          </a:prstGeom>
          <a:solidFill>
            <a:srgbClr val="548235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137" name="Minute 3"/>
          <p:cNvSpPr/>
          <p:nvPr/>
        </p:nvSpPr>
        <p:spPr>
          <a:xfrm>
            <a:off x="10905477" y="4118178"/>
            <a:ext cx="1080000" cy="540000"/>
          </a:xfrm>
          <a:prstGeom prst="roundRect">
            <a:avLst/>
          </a:prstGeom>
          <a:solidFill>
            <a:srgbClr val="548235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39" name="Minute 4"/>
          <p:cNvSpPr/>
          <p:nvPr/>
        </p:nvSpPr>
        <p:spPr>
          <a:xfrm>
            <a:off x="8385477" y="4766912"/>
            <a:ext cx="1080000" cy="540000"/>
          </a:xfrm>
          <a:prstGeom prst="roundRect">
            <a:avLst/>
          </a:prstGeom>
          <a:solidFill>
            <a:srgbClr val="548235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141" name="Minute 5"/>
          <p:cNvSpPr/>
          <p:nvPr/>
        </p:nvSpPr>
        <p:spPr>
          <a:xfrm>
            <a:off x="9645477" y="4766912"/>
            <a:ext cx="1080000" cy="540000"/>
          </a:xfrm>
          <a:prstGeom prst="roundRect">
            <a:avLst/>
          </a:prstGeom>
          <a:solidFill>
            <a:srgbClr val="548235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5</a:t>
            </a:r>
          </a:p>
        </p:txBody>
      </p:sp>
      <p:sp>
        <p:nvSpPr>
          <p:cNvPr id="140" name="Minute 6"/>
          <p:cNvSpPr/>
          <p:nvPr/>
        </p:nvSpPr>
        <p:spPr>
          <a:xfrm>
            <a:off x="10905477" y="4766912"/>
            <a:ext cx="1080000" cy="540000"/>
          </a:xfrm>
          <a:prstGeom prst="roundRect">
            <a:avLst/>
          </a:prstGeom>
          <a:solidFill>
            <a:srgbClr val="548235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6</a:t>
            </a:r>
          </a:p>
        </p:txBody>
      </p:sp>
      <p:sp>
        <p:nvSpPr>
          <p:cNvPr id="142" name="Minute 7"/>
          <p:cNvSpPr/>
          <p:nvPr/>
        </p:nvSpPr>
        <p:spPr>
          <a:xfrm>
            <a:off x="8385477" y="5415646"/>
            <a:ext cx="1080000" cy="540000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7</a:t>
            </a:r>
          </a:p>
        </p:txBody>
      </p:sp>
      <p:sp>
        <p:nvSpPr>
          <p:cNvPr id="144" name="Minute 8"/>
          <p:cNvSpPr/>
          <p:nvPr/>
        </p:nvSpPr>
        <p:spPr>
          <a:xfrm>
            <a:off x="9645477" y="5415646"/>
            <a:ext cx="1080000" cy="540000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8</a:t>
            </a:r>
          </a:p>
        </p:txBody>
      </p:sp>
      <p:sp>
        <p:nvSpPr>
          <p:cNvPr id="143" name="Minute 9"/>
          <p:cNvSpPr/>
          <p:nvPr/>
        </p:nvSpPr>
        <p:spPr>
          <a:xfrm>
            <a:off x="10905477" y="5409000"/>
            <a:ext cx="1080000" cy="540000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9</a:t>
            </a:r>
          </a:p>
        </p:txBody>
      </p:sp>
      <p:sp>
        <p:nvSpPr>
          <p:cNvPr id="145" name="Minute 10"/>
          <p:cNvSpPr/>
          <p:nvPr/>
        </p:nvSpPr>
        <p:spPr>
          <a:xfrm>
            <a:off x="8385477" y="6064380"/>
            <a:ext cx="1080000" cy="540000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10</a:t>
            </a:r>
          </a:p>
        </p:txBody>
      </p:sp>
      <p:sp>
        <p:nvSpPr>
          <p:cNvPr id="147" name="Minute 11"/>
          <p:cNvSpPr/>
          <p:nvPr/>
        </p:nvSpPr>
        <p:spPr>
          <a:xfrm>
            <a:off x="9645477" y="6064380"/>
            <a:ext cx="1080000" cy="540000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11</a:t>
            </a:r>
          </a:p>
        </p:txBody>
      </p:sp>
      <p:sp>
        <p:nvSpPr>
          <p:cNvPr id="146" name="Minute 12"/>
          <p:cNvSpPr/>
          <p:nvPr/>
        </p:nvSpPr>
        <p:spPr>
          <a:xfrm>
            <a:off x="10905477" y="6064380"/>
            <a:ext cx="1080000" cy="54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latin typeface="Arial Black" panose="020B0A04020102020204" pitchFamily="34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41999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269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0" fill="hold">
                      <p:stCondLst>
                        <p:cond delay="0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296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" fill="hold">
                      <p:stCondLst>
                        <p:cond delay="0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323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4" fill="hold">
                      <p:stCondLst>
                        <p:cond delay="0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350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1" fill="hold">
                      <p:stCondLst>
                        <p:cond delay="0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377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8" fill="hold">
                      <p:stCondLst>
                        <p:cond delay="0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404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5" fill="hold">
                      <p:stCondLst>
                        <p:cond delay="0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431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2" fill="hold">
                      <p:stCondLst>
                        <p:cond delay="0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458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9" fill="hold">
                      <p:stCondLst>
                        <p:cond delay="0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485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6" fill="hold">
                      <p:stCondLst>
                        <p:cond delay="0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512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3" fill="hold">
                      <p:stCondLst>
                        <p:cond delay="0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539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0" fill="hold">
                      <p:stCondLst>
                        <p:cond delay="0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566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7" fill="hold">
                      <p:stCondLst>
                        <p:cond delay="0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593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4" fill="hold">
                      <p:stCondLst>
                        <p:cond delay="0"/>
                      </p:stCondLst>
                      <p:childTnLst>
                        <p:par>
                          <p:cTn id="595" fill="hold">
                            <p:stCondLst>
                              <p:cond delay="0"/>
                            </p:stCondLst>
                            <p:childTnLst>
                              <p:par>
                                <p:cTn id="5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0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2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4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6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8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0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2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4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6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8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620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1" fill="hold">
                      <p:stCondLst>
                        <p:cond delay="0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7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1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3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7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9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3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5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647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8" fill="hold">
                      <p:stCondLst>
                        <p:cond delay="0"/>
                      </p:stCondLst>
                      <p:childTnLst>
                        <p:par>
                          <p:cTn id="649" fill="hold">
                            <p:stCondLst>
                              <p:cond delay="0"/>
                            </p:stCondLst>
                            <p:childTnLst>
                              <p:par>
                                <p:cTn id="6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2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4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8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0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4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6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0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2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674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5" fill="hold">
                      <p:stCondLst>
                        <p:cond delay="0"/>
                      </p:stCondLst>
                      <p:childTnLst>
                        <p:par>
                          <p:cTn id="676" fill="hold">
                            <p:stCondLst>
                              <p:cond delay="0"/>
                            </p:stCondLst>
                            <p:childTnLst>
                              <p:par>
                                <p:cTn id="6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9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1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5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7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1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3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5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7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9" presetID="1" presetClass="exit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</p:childTnLst>
        </p:cTn>
      </p:par>
    </p:tnLst>
    <p:bldLst>
      <p:bldP spid="100" grpId="0" animBg="1"/>
      <p:bldP spid="100" grpId="1" animBg="1"/>
      <p:bldP spid="100" grpId="2" animBg="1"/>
      <p:bldP spid="100" grpId="3" animBg="1"/>
      <p:bldP spid="100" grpId="4" animBg="1"/>
      <p:bldP spid="100" grpId="5" animBg="1"/>
      <p:bldP spid="100" grpId="6" animBg="1"/>
      <p:bldP spid="100" grpId="7" animBg="1"/>
      <p:bldP spid="100" grpId="8" animBg="1"/>
      <p:bldP spid="100" grpId="9" animBg="1"/>
      <p:bldP spid="100" grpId="10" animBg="1"/>
      <p:bldP spid="100" grpId="11" animBg="1"/>
      <p:bldP spid="100" grpId="12" animBg="1"/>
      <p:bldP spid="101" grpId="0" animBg="1"/>
      <p:bldP spid="101" grpId="1" animBg="1"/>
      <p:bldP spid="101" grpId="2" animBg="1"/>
      <p:bldP spid="101" grpId="3" animBg="1"/>
      <p:bldP spid="101" grpId="4" animBg="1"/>
      <p:bldP spid="101" grpId="5" animBg="1"/>
      <p:bldP spid="101" grpId="6" animBg="1"/>
      <p:bldP spid="101" grpId="7" animBg="1"/>
      <p:bldP spid="101" grpId="8" animBg="1"/>
      <p:bldP spid="101" grpId="9" animBg="1"/>
      <p:bldP spid="101" grpId="10" animBg="1"/>
      <p:bldP spid="101" grpId="11" animBg="1"/>
      <p:bldP spid="101" grpId="12" animBg="1"/>
      <p:bldP spid="98" grpId="0" animBg="1"/>
      <p:bldP spid="98" grpId="1" animBg="1"/>
      <p:bldP spid="98" grpId="2" animBg="1"/>
      <p:bldP spid="98" grpId="3" animBg="1"/>
      <p:bldP spid="98" grpId="4" animBg="1"/>
      <p:bldP spid="98" grpId="5" animBg="1"/>
      <p:bldP spid="98" grpId="6" animBg="1"/>
      <p:bldP spid="98" grpId="7" animBg="1"/>
      <p:bldP spid="98" grpId="8" animBg="1"/>
      <p:bldP spid="98" grpId="9" animBg="1"/>
      <p:bldP spid="98" grpId="10" animBg="1"/>
      <p:bldP spid="98" grpId="11" animBg="1"/>
      <p:bldP spid="98" grpId="12" animBg="1"/>
      <p:bldP spid="102" grpId="0" animBg="1"/>
      <p:bldP spid="102" grpId="1" animBg="1"/>
      <p:bldP spid="102" grpId="2" animBg="1"/>
      <p:bldP spid="102" grpId="3" animBg="1"/>
      <p:bldP spid="102" grpId="4" animBg="1"/>
      <p:bldP spid="102" grpId="5" animBg="1"/>
      <p:bldP spid="102" grpId="6" animBg="1"/>
      <p:bldP spid="102" grpId="7" animBg="1"/>
      <p:bldP spid="102" grpId="8" animBg="1"/>
      <p:bldP spid="102" grpId="9" animBg="1"/>
      <p:bldP spid="102" grpId="10" animBg="1"/>
      <p:bldP spid="102" grpId="11" animBg="1"/>
      <p:bldP spid="102" grpId="12" animBg="1"/>
      <p:bldP spid="103" grpId="0" animBg="1"/>
      <p:bldP spid="103" grpId="1" animBg="1"/>
      <p:bldP spid="103" grpId="2" animBg="1"/>
      <p:bldP spid="103" grpId="3" animBg="1"/>
      <p:bldP spid="103" grpId="4" animBg="1"/>
      <p:bldP spid="103" grpId="5" animBg="1"/>
      <p:bldP spid="103" grpId="6" animBg="1"/>
      <p:bldP spid="103" grpId="7" animBg="1"/>
      <p:bldP spid="103" grpId="8" animBg="1"/>
      <p:bldP spid="103" grpId="9" animBg="1"/>
      <p:bldP spid="103" grpId="10" animBg="1"/>
      <p:bldP spid="103" grpId="11" animBg="1"/>
      <p:bldP spid="103" grpId="12" animBg="1"/>
      <p:bldP spid="97" grpId="0" animBg="1"/>
      <p:bldP spid="97" grpId="1" animBg="1"/>
      <p:bldP spid="97" grpId="2" animBg="1"/>
      <p:bldP spid="97" grpId="3" animBg="1"/>
      <p:bldP spid="97" grpId="4" animBg="1"/>
      <p:bldP spid="97" grpId="5" animBg="1"/>
      <p:bldP spid="97" grpId="6" animBg="1"/>
      <p:bldP spid="97" grpId="7" animBg="1"/>
      <p:bldP spid="97" grpId="8" animBg="1"/>
      <p:bldP spid="97" grpId="9" animBg="1"/>
      <p:bldP spid="97" grpId="10" animBg="1"/>
      <p:bldP spid="97" grpId="11" animBg="1"/>
      <p:bldP spid="97" grpId="12" animBg="1"/>
      <p:bldP spid="109" grpId="0" animBg="1"/>
      <p:bldP spid="109" grpId="1" animBg="1"/>
      <p:bldP spid="109" grpId="2" animBg="1"/>
      <p:bldP spid="109" grpId="3" animBg="1"/>
      <p:bldP spid="109" grpId="4" animBg="1"/>
      <p:bldP spid="109" grpId="5" animBg="1"/>
      <p:bldP spid="109" grpId="6" animBg="1"/>
      <p:bldP spid="109" grpId="7" animBg="1"/>
      <p:bldP spid="109" grpId="8" animBg="1"/>
      <p:bldP spid="109" grpId="9" animBg="1"/>
      <p:bldP spid="109" grpId="10" animBg="1"/>
      <p:bldP spid="109" grpId="11" animBg="1"/>
      <p:bldP spid="109" grpId="12" animBg="1"/>
      <p:bldP spid="108" grpId="0" animBg="1"/>
      <p:bldP spid="108" grpId="1" animBg="1"/>
      <p:bldP spid="108" grpId="2" animBg="1"/>
      <p:bldP spid="108" grpId="3" animBg="1"/>
      <p:bldP spid="108" grpId="4" animBg="1"/>
      <p:bldP spid="108" grpId="5" animBg="1"/>
      <p:bldP spid="108" grpId="6" animBg="1"/>
      <p:bldP spid="108" grpId="7" animBg="1"/>
      <p:bldP spid="108" grpId="8" animBg="1"/>
      <p:bldP spid="108" grpId="9" animBg="1"/>
      <p:bldP spid="108" grpId="10" animBg="1"/>
      <p:bldP spid="108" grpId="11" animBg="1"/>
      <p:bldP spid="108" grpId="12" animBg="1"/>
      <p:bldP spid="99" grpId="0" animBg="1"/>
      <p:bldP spid="99" grpId="1" animBg="1"/>
      <p:bldP spid="99" grpId="2" animBg="1"/>
      <p:bldP spid="99" grpId="3" animBg="1"/>
      <p:bldP spid="99" grpId="4" animBg="1"/>
      <p:bldP spid="99" grpId="5" animBg="1"/>
      <p:bldP spid="99" grpId="6" animBg="1"/>
      <p:bldP spid="99" grpId="7" animBg="1"/>
      <p:bldP spid="99" grpId="8" animBg="1"/>
      <p:bldP spid="99" grpId="9" animBg="1"/>
      <p:bldP spid="99" grpId="10" animBg="1"/>
      <p:bldP spid="99" grpId="11" animBg="1"/>
      <p:bldP spid="99" grpId="12" animBg="1"/>
      <p:bldP spid="107" grpId="0" animBg="1"/>
      <p:bldP spid="107" grpId="1" animBg="1"/>
      <p:bldP spid="107" grpId="2" animBg="1"/>
      <p:bldP spid="107" grpId="3" animBg="1"/>
      <p:bldP spid="107" grpId="4" animBg="1"/>
      <p:bldP spid="107" grpId="5" animBg="1"/>
      <p:bldP spid="107" grpId="6" animBg="1"/>
      <p:bldP spid="107" grpId="7" animBg="1"/>
      <p:bldP spid="107" grpId="8" animBg="1"/>
      <p:bldP spid="107" grpId="9" animBg="1"/>
      <p:bldP spid="107" grpId="10" animBg="1"/>
      <p:bldP spid="107" grpId="11" animBg="1"/>
      <p:bldP spid="107" grpId="12" animBg="1"/>
      <p:bldP spid="106" grpId="0" animBg="1"/>
      <p:bldP spid="106" grpId="1" animBg="1"/>
      <p:bldP spid="106" grpId="2" animBg="1"/>
      <p:bldP spid="106" grpId="3" animBg="1"/>
      <p:bldP spid="106" grpId="4" animBg="1"/>
      <p:bldP spid="106" grpId="5" animBg="1"/>
      <p:bldP spid="106" grpId="6" animBg="1"/>
      <p:bldP spid="106" grpId="7" animBg="1"/>
      <p:bldP spid="106" grpId="8" animBg="1"/>
      <p:bldP spid="106" grpId="9" animBg="1"/>
      <p:bldP spid="106" grpId="10" animBg="1"/>
      <p:bldP spid="106" grpId="11" animBg="1"/>
      <p:bldP spid="106" grpId="12" animBg="1"/>
      <p:bldP spid="96" grpId="0" animBg="1"/>
      <p:bldP spid="96" grpId="1" animBg="1"/>
      <p:bldP spid="96" grpId="2" animBg="1"/>
      <p:bldP spid="96" grpId="3" animBg="1"/>
      <p:bldP spid="96" grpId="4" animBg="1"/>
      <p:bldP spid="96" grpId="5" animBg="1"/>
      <p:bldP spid="96" grpId="6" animBg="1"/>
      <p:bldP spid="96" grpId="7" animBg="1"/>
      <p:bldP spid="96" grpId="8" animBg="1"/>
      <p:bldP spid="96" grpId="9" animBg="1"/>
      <p:bldP spid="96" grpId="10" animBg="1"/>
      <p:bldP spid="96" grpId="11" animBg="1"/>
      <p:bldP spid="96" grpId="12" animBg="1"/>
      <p:bldP spid="114" grpId="0" animBg="1"/>
      <p:bldP spid="114" grpId="1" animBg="1"/>
      <p:bldP spid="114" grpId="2" animBg="1"/>
      <p:bldP spid="114" grpId="3" animBg="1"/>
      <p:bldP spid="114" grpId="4" animBg="1"/>
      <p:bldP spid="114" grpId="5" animBg="1"/>
      <p:bldP spid="114" grpId="6" animBg="1"/>
      <p:bldP spid="114" grpId="7" animBg="1"/>
      <p:bldP spid="114" grpId="8" animBg="1"/>
      <p:bldP spid="114" grpId="9" animBg="1"/>
      <p:bldP spid="114" grpId="10" animBg="1"/>
      <p:bldP spid="114" grpId="11" animBg="1"/>
      <p:bldP spid="114" grpId="12" animBg="1"/>
      <p:bldP spid="115" grpId="0" animBg="1"/>
      <p:bldP spid="115" grpId="1" animBg="1"/>
      <p:bldP spid="115" grpId="2" animBg="1"/>
      <p:bldP spid="115" grpId="3" animBg="1"/>
      <p:bldP spid="115" grpId="4" animBg="1"/>
      <p:bldP spid="115" grpId="5" animBg="1"/>
      <p:bldP spid="115" grpId="6" animBg="1"/>
      <p:bldP spid="115" grpId="7" animBg="1"/>
      <p:bldP spid="115" grpId="8" animBg="1"/>
      <p:bldP spid="115" grpId="9" animBg="1"/>
      <p:bldP spid="115" grpId="10" animBg="1"/>
      <p:bldP spid="115" grpId="11" animBg="1"/>
      <p:bldP spid="115" grpId="12" animBg="1"/>
      <p:bldP spid="112" grpId="0" animBg="1"/>
      <p:bldP spid="112" grpId="1" animBg="1"/>
      <p:bldP spid="112" grpId="2" animBg="1"/>
      <p:bldP spid="112" grpId="3" animBg="1"/>
      <p:bldP spid="112" grpId="4" animBg="1"/>
      <p:bldP spid="112" grpId="5" animBg="1"/>
      <p:bldP spid="112" grpId="6" animBg="1"/>
      <p:bldP spid="112" grpId="7" animBg="1"/>
      <p:bldP spid="112" grpId="8" animBg="1"/>
      <p:bldP spid="112" grpId="9" animBg="1"/>
      <p:bldP spid="112" grpId="10" animBg="1"/>
      <p:bldP spid="112" grpId="11" animBg="1"/>
      <p:bldP spid="112" grpId="12" animBg="1"/>
      <p:bldP spid="116" grpId="0" animBg="1"/>
      <p:bldP spid="116" grpId="1" animBg="1"/>
      <p:bldP spid="116" grpId="2" animBg="1"/>
      <p:bldP spid="116" grpId="3" animBg="1"/>
      <p:bldP spid="116" grpId="4" animBg="1"/>
      <p:bldP spid="116" grpId="5" animBg="1"/>
      <p:bldP spid="116" grpId="6" animBg="1"/>
      <p:bldP spid="116" grpId="7" animBg="1"/>
      <p:bldP spid="116" grpId="8" animBg="1"/>
      <p:bldP spid="116" grpId="9" animBg="1"/>
      <p:bldP spid="116" grpId="10" animBg="1"/>
      <p:bldP spid="116" grpId="11" animBg="1"/>
      <p:bldP spid="116" grpId="12" animBg="1"/>
      <p:bldP spid="117" grpId="0" animBg="1"/>
      <p:bldP spid="117" grpId="1" animBg="1"/>
      <p:bldP spid="117" grpId="2" animBg="1"/>
      <p:bldP spid="117" grpId="3" animBg="1"/>
      <p:bldP spid="117" grpId="4" animBg="1"/>
      <p:bldP spid="117" grpId="5" animBg="1"/>
      <p:bldP spid="117" grpId="6" animBg="1"/>
      <p:bldP spid="117" grpId="7" animBg="1"/>
      <p:bldP spid="117" grpId="8" animBg="1"/>
      <p:bldP spid="117" grpId="9" animBg="1"/>
      <p:bldP spid="117" grpId="10" animBg="1"/>
      <p:bldP spid="117" grpId="11" animBg="1"/>
      <p:bldP spid="117" grpId="12" animBg="1"/>
      <p:bldP spid="111" grpId="0" animBg="1"/>
      <p:bldP spid="111" grpId="1" animBg="1"/>
      <p:bldP spid="111" grpId="2" animBg="1"/>
      <p:bldP spid="111" grpId="3" animBg="1"/>
      <p:bldP spid="111" grpId="4" animBg="1"/>
      <p:bldP spid="111" grpId="5" animBg="1"/>
      <p:bldP spid="111" grpId="6" animBg="1"/>
      <p:bldP spid="111" grpId="7" animBg="1"/>
      <p:bldP spid="111" grpId="8" animBg="1"/>
      <p:bldP spid="111" grpId="9" animBg="1"/>
      <p:bldP spid="111" grpId="10" animBg="1"/>
      <p:bldP spid="111" grpId="11" animBg="1"/>
      <p:bldP spid="111" grpId="12" animBg="1"/>
      <p:bldP spid="121" grpId="0" animBg="1"/>
      <p:bldP spid="121" grpId="1" animBg="1"/>
      <p:bldP spid="121" grpId="2" animBg="1"/>
      <p:bldP spid="121" grpId="3" animBg="1"/>
      <p:bldP spid="121" grpId="4" animBg="1"/>
      <p:bldP spid="121" grpId="5" animBg="1"/>
      <p:bldP spid="121" grpId="6" animBg="1"/>
      <p:bldP spid="121" grpId="7" animBg="1"/>
      <p:bldP spid="121" grpId="8" animBg="1"/>
      <p:bldP spid="121" grpId="9" animBg="1"/>
      <p:bldP spid="121" grpId="10" animBg="1"/>
      <p:bldP spid="121" grpId="11" animBg="1"/>
      <p:bldP spid="121" grpId="12" animBg="1"/>
      <p:bldP spid="120" grpId="0" animBg="1"/>
      <p:bldP spid="120" grpId="1" animBg="1"/>
      <p:bldP spid="120" grpId="2" animBg="1"/>
      <p:bldP spid="120" grpId="3" animBg="1"/>
      <p:bldP spid="120" grpId="4" animBg="1"/>
      <p:bldP spid="120" grpId="5" animBg="1"/>
      <p:bldP spid="120" grpId="6" animBg="1"/>
      <p:bldP spid="120" grpId="7" animBg="1"/>
      <p:bldP spid="120" grpId="8" animBg="1"/>
      <p:bldP spid="120" grpId="9" animBg="1"/>
      <p:bldP spid="120" grpId="10" animBg="1"/>
      <p:bldP spid="120" grpId="11" animBg="1"/>
      <p:bldP spid="120" grpId="12" animBg="1"/>
      <p:bldP spid="113" grpId="0" animBg="1"/>
      <p:bldP spid="113" grpId="1" animBg="1"/>
      <p:bldP spid="113" grpId="2" animBg="1"/>
      <p:bldP spid="113" grpId="3" animBg="1"/>
      <p:bldP spid="113" grpId="4" animBg="1"/>
      <p:bldP spid="113" grpId="5" animBg="1"/>
      <p:bldP spid="113" grpId="6" animBg="1"/>
      <p:bldP spid="113" grpId="7" animBg="1"/>
      <p:bldP spid="113" grpId="8" animBg="1"/>
      <p:bldP spid="113" grpId="9" animBg="1"/>
      <p:bldP spid="113" grpId="10" animBg="1"/>
      <p:bldP spid="113" grpId="11" animBg="1"/>
      <p:bldP spid="113" grpId="12" animBg="1"/>
      <p:bldP spid="119" grpId="0" animBg="1"/>
      <p:bldP spid="119" grpId="1" animBg="1"/>
      <p:bldP spid="119" grpId="2" animBg="1"/>
      <p:bldP spid="119" grpId="3" animBg="1"/>
      <p:bldP spid="119" grpId="4" animBg="1"/>
      <p:bldP spid="119" grpId="5" animBg="1"/>
      <p:bldP spid="119" grpId="6" animBg="1"/>
      <p:bldP spid="119" grpId="7" animBg="1"/>
      <p:bldP spid="119" grpId="8" animBg="1"/>
      <p:bldP spid="119" grpId="9" animBg="1"/>
      <p:bldP spid="119" grpId="10" animBg="1"/>
      <p:bldP spid="119" grpId="11" animBg="1"/>
      <p:bldP spid="119" grpId="12" animBg="1"/>
      <p:bldP spid="118" grpId="0" animBg="1"/>
      <p:bldP spid="118" grpId="1" animBg="1"/>
      <p:bldP spid="118" grpId="2" animBg="1"/>
      <p:bldP spid="118" grpId="3" animBg="1"/>
      <p:bldP spid="118" grpId="4" animBg="1"/>
      <p:bldP spid="118" grpId="5" animBg="1"/>
      <p:bldP spid="118" grpId="6" animBg="1"/>
      <p:bldP spid="118" grpId="7" animBg="1"/>
      <p:bldP spid="118" grpId="8" animBg="1"/>
      <p:bldP spid="118" grpId="9" animBg="1"/>
      <p:bldP spid="118" grpId="10" animBg="1"/>
      <p:bldP spid="118" grpId="11" animBg="1"/>
      <p:bldP spid="118" grpId="12" animBg="1"/>
      <p:bldP spid="110" grpId="0" animBg="1"/>
      <p:bldP spid="110" grpId="1" animBg="1"/>
      <p:bldP spid="110" grpId="2" animBg="1"/>
      <p:bldP spid="110" grpId="3" animBg="1"/>
      <p:bldP spid="110" grpId="4" animBg="1"/>
      <p:bldP spid="110" grpId="5" animBg="1"/>
      <p:bldP spid="110" grpId="6" animBg="1"/>
      <p:bldP spid="110" grpId="7" animBg="1"/>
      <p:bldP spid="110" grpId="8" animBg="1"/>
      <p:bldP spid="110" grpId="9" animBg="1"/>
      <p:bldP spid="110" grpId="10" animBg="1"/>
      <p:bldP spid="110" grpId="11" animBg="1"/>
      <p:bldP spid="110" grpId="1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1981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2400" b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SƯU TẦM: ĐOÀN VĂN DOANH, NAM TRỰC, NAM ĐỊNH</a:t>
            </a:r>
            <a:endParaRPr lang="en-US" sz="9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16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LINK NHÓM DÀNH CHO GV BỘ MÔN VẬT LÝ TRAO ĐỔI TÀI LIỆU VÀ CHUYÊN MÔN CT 2018</a:t>
            </a:r>
            <a:endParaRPr lang="en-US" sz="9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/>
            <a:r>
              <a:rPr lang="en-US" sz="280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https://www.facebook.com/groups/299257004355186</a:t>
            </a:r>
            <a:endParaRPr lang="en-US" sz="280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141</Words>
  <PresentationFormat>Màn hình rộng</PresentationFormat>
  <Paragraphs>103</Paragraphs>
  <Slides>3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テーマ</vt:lpstr>
      <vt:lpstr>Office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2015-08-21T03:40:47Z</dcterms:created>
  <dcterms:modified xsi:type="dcterms:W3CDTF">2023-09-16T12:07:38Z</dcterms:modified>
</cp:coreProperties>
</file>