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24F8C-1700-43EB-8A89-DBA70E6AE2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99B1-CB62-4D61-9F10-58B07A761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99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24F8C-1700-43EB-8A89-DBA70E6AE2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99B1-CB62-4D61-9F10-58B07A761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14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24F8C-1700-43EB-8A89-DBA70E6AE2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99B1-CB62-4D61-9F10-58B07A761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5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24F8C-1700-43EB-8A89-DBA70E6AE2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99B1-CB62-4D61-9F10-58B07A761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8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24F8C-1700-43EB-8A89-DBA70E6AE2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99B1-CB62-4D61-9F10-58B07A761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65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24F8C-1700-43EB-8A89-DBA70E6AE2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99B1-CB62-4D61-9F10-58B07A761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4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24F8C-1700-43EB-8A89-DBA70E6AE2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99B1-CB62-4D61-9F10-58B07A761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88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24F8C-1700-43EB-8A89-DBA70E6AE2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99B1-CB62-4D61-9F10-58B07A761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60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24F8C-1700-43EB-8A89-DBA70E6AE2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99B1-CB62-4D61-9F10-58B07A761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24F8C-1700-43EB-8A89-DBA70E6AE2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99B1-CB62-4D61-9F10-58B07A761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56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24F8C-1700-43EB-8A89-DBA70E6AE2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99B1-CB62-4D61-9F10-58B07A761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99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24F8C-1700-43EB-8A89-DBA70E6AE2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799B1-CB62-4D61-9F10-58B07A761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61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Freeform 69"/>
          <p:cNvSpPr/>
          <p:nvPr/>
        </p:nvSpPr>
        <p:spPr>
          <a:xfrm>
            <a:off x="1421802" y="2902674"/>
            <a:ext cx="946000" cy="264624"/>
          </a:xfrm>
          <a:custGeom>
            <a:avLst/>
            <a:gdLst>
              <a:gd name="connsiteX0" fmla="*/ 944027 w 946000"/>
              <a:gd name="connsiteY0" fmla="*/ 261440 h 264624"/>
              <a:gd name="connsiteX1" fmla="*/ 319912 w 946000"/>
              <a:gd name="connsiteY1" fmla="*/ 130812 h 264624"/>
              <a:gd name="connsiteX2" fmla="*/ 598 w 946000"/>
              <a:gd name="connsiteY2" fmla="*/ 183 h 264624"/>
              <a:gd name="connsiteX3" fmla="*/ 247341 w 946000"/>
              <a:gd name="connsiteY3" fmla="*/ 159840 h 264624"/>
              <a:gd name="connsiteX4" fmla="*/ 508598 w 946000"/>
              <a:gd name="connsiteY4" fmla="*/ 217897 h 264624"/>
              <a:gd name="connsiteX5" fmla="*/ 944027 w 946000"/>
              <a:gd name="connsiteY5" fmla="*/ 261440 h 264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46000" h="264624">
                <a:moveTo>
                  <a:pt x="944027" y="261440"/>
                </a:moveTo>
                <a:cubicBezTo>
                  <a:pt x="912579" y="246926"/>
                  <a:pt x="477150" y="174355"/>
                  <a:pt x="319912" y="130812"/>
                </a:cubicBezTo>
                <a:cubicBezTo>
                  <a:pt x="162674" y="87269"/>
                  <a:pt x="12693" y="-4655"/>
                  <a:pt x="598" y="183"/>
                </a:cubicBezTo>
                <a:cubicBezTo>
                  <a:pt x="-11497" y="5021"/>
                  <a:pt x="162674" y="123554"/>
                  <a:pt x="247341" y="159840"/>
                </a:cubicBezTo>
                <a:cubicBezTo>
                  <a:pt x="332008" y="196126"/>
                  <a:pt x="394903" y="198545"/>
                  <a:pt x="508598" y="217897"/>
                </a:cubicBezTo>
                <a:cubicBezTo>
                  <a:pt x="622293" y="237249"/>
                  <a:pt x="975475" y="275954"/>
                  <a:pt x="944027" y="261440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1447800" y="3276600"/>
            <a:ext cx="59503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1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alkyne </a:t>
            </a:r>
            <a:endParaRPr lang="en-US" sz="11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Freeform 62"/>
          <p:cNvSpPr/>
          <p:nvPr/>
        </p:nvSpPr>
        <p:spPr>
          <a:xfrm>
            <a:off x="0" y="188687"/>
            <a:ext cx="2452824" cy="2206171"/>
          </a:xfrm>
          <a:custGeom>
            <a:avLst/>
            <a:gdLst>
              <a:gd name="connsiteX0" fmla="*/ 2351314 w 2452824"/>
              <a:gd name="connsiteY0" fmla="*/ 2090058 h 2206171"/>
              <a:gd name="connsiteX1" fmla="*/ 2177143 w 2452824"/>
              <a:gd name="connsiteY1" fmla="*/ 1973943 h 2206171"/>
              <a:gd name="connsiteX2" fmla="*/ 0 w 2452824"/>
              <a:gd name="connsiteY2" fmla="*/ 0 h 2206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2824" h="2206171">
                <a:moveTo>
                  <a:pt x="2351314" y="2090058"/>
                </a:moveTo>
                <a:cubicBezTo>
                  <a:pt x="2460171" y="2206172"/>
                  <a:pt x="2569029" y="2322286"/>
                  <a:pt x="2177143" y="1973943"/>
                </a:cubicBezTo>
                <a:cubicBezTo>
                  <a:pt x="1785257" y="1625600"/>
                  <a:pt x="892628" y="812800"/>
                  <a:pt x="0" y="0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2858810" y="3216450"/>
            <a:ext cx="1031057" cy="1718844"/>
          </a:xfrm>
          <a:custGeom>
            <a:avLst/>
            <a:gdLst>
              <a:gd name="connsiteX0" fmla="*/ 842333 w 1031057"/>
              <a:gd name="connsiteY0" fmla="*/ 107321 h 1718844"/>
              <a:gd name="connsiteX1" fmla="*/ 537533 w 1031057"/>
              <a:gd name="connsiteY1" fmla="*/ 1137836 h 1718844"/>
              <a:gd name="connsiteX2" fmla="*/ 504 w 1031057"/>
              <a:gd name="connsiteY2" fmla="*/ 1718407 h 1718844"/>
              <a:gd name="connsiteX3" fmla="*/ 639133 w 1031057"/>
              <a:gd name="connsiteY3" fmla="*/ 1224921 h 1718844"/>
              <a:gd name="connsiteX4" fmla="*/ 856847 w 1031057"/>
              <a:gd name="connsiteY4" fmla="*/ 774979 h 1718844"/>
              <a:gd name="connsiteX5" fmla="*/ 1031019 w 1031057"/>
              <a:gd name="connsiteY5" fmla="*/ 107321 h 1718844"/>
              <a:gd name="connsiteX6" fmla="*/ 842333 w 1031057"/>
              <a:gd name="connsiteY6" fmla="*/ 107321 h 171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31057" h="1718844">
                <a:moveTo>
                  <a:pt x="842333" y="107321"/>
                </a:moveTo>
                <a:cubicBezTo>
                  <a:pt x="760085" y="279074"/>
                  <a:pt x="677838" y="869322"/>
                  <a:pt x="537533" y="1137836"/>
                </a:cubicBezTo>
                <a:cubicBezTo>
                  <a:pt x="397228" y="1406350"/>
                  <a:pt x="-16429" y="1703893"/>
                  <a:pt x="504" y="1718407"/>
                </a:cubicBezTo>
                <a:cubicBezTo>
                  <a:pt x="17437" y="1732921"/>
                  <a:pt x="496409" y="1382159"/>
                  <a:pt x="639133" y="1224921"/>
                </a:cubicBezTo>
                <a:cubicBezTo>
                  <a:pt x="781857" y="1067683"/>
                  <a:pt x="791533" y="961246"/>
                  <a:pt x="856847" y="774979"/>
                </a:cubicBezTo>
                <a:cubicBezTo>
                  <a:pt x="922161" y="588712"/>
                  <a:pt x="1033438" y="218597"/>
                  <a:pt x="1031019" y="107321"/>
                </a:cubicBezTo>
                <a:cubicBezTo>
                  <a:pt x="1028600" y="-3955"/>
                  <a:pt x="924581" y="-64432"/>
                  <a:pt x="842333" y="107321"/>
                </a:cubicBezTo>
                <a:close/>
              </a:path>
            </a:pathLst>
          </a:cu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2304068" y="3277196"/>
            <a:ext cx="1252149" cy="853855"/>
          </a:xfrm>
          <a:custGeom>
            <a:avLst/>
            <a:gdLst>
              <a:gd name="connsiteX0" fmla="*/ 976161 w 1252149"/>
              <a:gd name="connsiteY0" fmla="*/ 32061 h 853855"/>
              <a:gd name="connsiteX1" fmla="*/ 772961 w 1252149"/>
              <a:gd name="connsiteY1" fmla="*/ 423947 h 853855"/>
              <a:gd name="connsiteX2" fmla="*/ 3703 w 1252149"/>
              <a:gd name="connsiteY2" fmla="*/ 844861 h 853855"/>
              <a:gd name="connsiteX3" fmla="*/ 497189 w 1252149"/>
              <a:gd name="connsiteY3" fmla="*/ 699718 h 853855"/>
              <a:gd name="connsiteX4" fmla="*/ 874561 w 1252149"/>
              <a:gd name="connsiteY4" fmla="*/ 554575 h 853855"/>
              <a:gd name="connsiteX5" fmla="*/ 1019703 w 1252149"/>
              <a:gd name="connsiteY5" fmla="*/ 394918 h 853855"/>
              <a:gd name="connsiteX6" fmla="*/ 1251932 w 1252149"/>
              <a:gd name="connsiteY6" fmla="*/ 61090 h 853855"/>
              <a:gd name="connsiteX7" fmla="*/ 976161 w 1252149"/>
              <a:gd name="connsiteY7" fmla="*/ 32061 h 853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52149" h="853855">
                <a:moveTo>
                  <a:pt x="976161" y="32061"/>
                </a:moveTo>
                <a:cubicBezTo>
                  <a:pt x="896332" y="92537"/>
                  <a:pt x="935037" y="288480"/>
                  <a:pt x="772961" y="423947"/>
                </a:cubicBezTo>
                <a:cubicBezTo>
                  <a:pt x="610885" y="559414"/>
                  <a:pt x="49665" y="798899"/>
                  <a:pt x="3703" y="844861"/>
                </a:cubicBezTo>
                <a:cubicBezTo>
                  <a:pt x="-42259" y="890823"/>
                  <a:pt x="352046" y="748099"/>
                  <a:pt x="497189" y="699718"/>
                </a:cubicBezTo>
                <a:cubicBezTo>
                  <a:pt x="642332" y="651337"/>
                  <a:pt x="787475" y="605375"/>
                  <a:pt x="874561" y="554575"/>
                </a:cubicBezTo>
                <a:cubicBezTo>
                  <a:pt x="961647" y="503775"/>
                  <a:pt x="956808" y="477165"/>
                  <a:pt x="1019703" y="394918"/>
                </a:cubicBezTo>
                <a:cubicBezTo>
                  <a:pt x="1082598" y="312671"/>
                  <a:pt x="1259189" y="116728"/>
                  <a:pt x="1251932" y="61090"/>
                </a:cubicBezTo>
                <a:cubicBezTo>
                  <a:pt x="1244675" y="5452"/>
                  <a:pt x="1055990" y="-28415"/>
                  <a:pt x="976161" y="32061"/>
                </a:cubicBez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2315048" y="3132493"/>
            <a:ext cx="1021905" cy="144719"/>
          </a:xfrm>
          <a:custGeom>
            <a:avLst/>
            <a:gdLst>
              <a:gd name="connsiteX0" fmla="*/ 979695 w 1021905"/>
              <a:gd name="connsiteY0" fmla="*/ 2593 h 144719"/>
              <a:gd name="connsiteX1" fmla="*/ 573295 w 1021905"/>
              <a:gd name="connsiteY1" fmla="*/ 46136 h 144719"/>
              <a:gd name="connsiteX2" fmla="*/ 7238 w 1021905"/>
              <a:gd name="connsiteY2" fmla="*/ 46136 h 144719"/>
              <a:gd name="connsiteX3" fmla="*/ 283009 w 1021905"/>
              <a:gd name="connsiteY3" fmla="*/ 89678 h 144719"/>
              <a:gd name="connsiteX4" fmla="*/ 718438 w 1021905"/>
              <a:gd name="connsiteY4" fmla="*/ 133221 h 144719"/>
              <a:gd name="connsiteX5" fmla="*/ 979695 w 1021905"/>
              <a:gd name="connsiteY5" fmla="*/ 133221 h 144719"/>
              <a:gd name="connsiteX6" fmla="*/ 979695 w 1021905"/>
              <a:gd name="connsiteY6" fmla="*/ 2593 h 144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1905" h="144719">
                <a:moveTo>
                  <a:pt x="979695" y="2593"/>
                </a:moveTo>
                <a:cubicBezTo>
                  <a:pt x="911962" y="-11921"/>
                  <a:pt x="735371" y="38879"/>
                  <a:pt x="573295" y="46136"/>
                </a:cubicBezTo>
                <a:cubicBezTo>
                  <a:pt x="411219" y="53393"/>
                  <a:pt x="55619" y="38879"/>
                  <a:pt x="7238" y="46136"/>
                </a:cubicBezTo>
                <a:cubicBezTo>
                  <a:pt x="-41143" y="53393"/>
                  <a:pt x="164476" y="75164"/>
                  <a:pt x="283009" y="89678"/>
                </a:cubicBezTo>
                <a:cubicBezTo>
                  <a:pt x="401542" y="104192"/>
                  <a:pt x="602324" y="125964"/>
                  <a:pt x="718438" y="133221"/>
                </a:cubicBezTo>
                <a:cubicBezTo>
                  <a:pt x="834552" y="140478"/>
                  <a:pt x="936152" y="154992"/>
                  <a:pt x="979695" y="133221"/>
                </a:cubicBezTo>
                <a:cubicBezTo>
                  <a:pt x="1023238" y="111450"/>
                  <a:pt x="1047428" y="17107"/>
                  <a:pt x="979695" y="2593"/>
                </a:cubicBezTo>
                <a:close/>
              </a:path>
            </a:pathLst>
          </a:cu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rot="669544">
            <a:off x="4818633" y="1843072"/>
            <a:ext cx="1321060" cy="1116939"/>
          </a:xfrm>
          <a:custGeom>
            <a:avLst/>
            <a:gdLst>
              <a:gd name="connsiteX0" fmla="*/ 110 w 1321060"/>
              <a:gd name="connsiteY0" fmla="*/ 1059785 h 1116939"/>
              <a:gd name="connsiteX1" fmla="*/ 261367 w 1321060"/>
              <a:gd name="connsiteY1" fmla="*/ 580814 h 1116939"/>
              <a:gd name="connsiteX2" fmla="*/ 667767 w 1321060"/>
              <a:gd name="connsiteY2" fmla="*/ 246985 h 1116939"/>
              <a:gd name="connsiteX3" fmla="*/ 1320910 w 1321060"/>
              <a:gd name="connsiteY3" fmla="*/ 242 h 1116939"/>
              <a:gd name="connsiteX4" fmla="*/ 725824 w 1321060"/>
              <a:gd name="connsiteY4" fmla="*/ 290528 h 1116939"/>
              <a:gd name="connsiteX5" fmla="*/ 450053 w 1321060"/>
              <a:gd name="connsiteY5" fmla="*/ 537271 h 1116939"/>
              <a:gd name="connsiteX6" fmla="*/ 377481 w 1321060"/>
              <a:gd name="connsiteY6" fmla="*/ 667899 h 1116939"/>
              <a:gd name="connsiteX7" fmla="*/ 319424 w 1321060"/>
              <a:gd name="connsiteY7" fmla="*/ 885614 h 1116939"/>
              <a:gd name="connsiteX8" fmla="*/ 290396 w 1321060"/>
              <a:gd name="connsiteY8" fmla="*/ 1088814 h 1116939"/>
              <a:gd name="connsiteX9" fmla="*/ 110 w 1321060"/>
              <a:gd name="connsiteY9" fmla="*/ 1059785 h 1116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21060" h="1116939">
                <a:moveTo>
                  <a:pt x="110" y="1059785"/>
                </a:moveTo>
                <a:cubicBezTo>
                  <a:pt x="-4728" y="975118"/>
                  <a:pt x="150091" y="716281"/>
                  <a:pt x="261367" y="580814"/>
                </a:cubicBezTo>
                <a:cubicBezTo>
                  <a:pt x="372643" y="445347"/>
                  <a:pt x="491177" y="343747"/>
                  <a:pt x="667767" y="246985"/>
                </a:cubicBezTo>
                <a:cubicBezTo>
                  <a:pt x="844357" y="150223"/>
                  <a:pt x="1311234" y="-7015"/>
                  <a:pt x="1320910" y="242"/>
                </a:cubicBezTo>
                <a:cubicBezTo>
                  <a:pt x="1330586" y="7499"/>
                  <a:pt x="870967" y="201023"/>
                  <a:pt x="725824" y="290528"/>
                </a:cubicBezTo>
                <a:cubicBezTo>
                  <a:pt x="580681" y="380033"/>
                  <a:pt x="508110" y="474376"/>
                  <a:pt x="450053" y="537271"/>
                </a:cubicBezTo>
                <a:cubicBezTo>
                  <a:pt x="391996" y="600166"/>
                  <a:pt x="399252" y="609842"/>
                  <a:pt x="377481" y="667899"/>
                </a:cubicBezTo>
                <a:cubicBezTo>
                  <a:pt x="355710" y="725956"/>
                  <a:pt x="333938" y="815461"/>
                  <a:pt x="319424" y="885614"/>
                </a:cubicBezTo>
                <a:cubicBezTo>
                  <a:pt x="304910" y="955766"/>
                  <a:pt x="343615" y="1059786"/>
                  <a:pt x="290396" y="1088814"/>
                </a:cubicBezTo>
                <a:cubicBezTo>
                  <a:pt x="237177" y="1117842"/>
                  <a:pt x="4948" y="1144452"/>
                  <a:pt x="110" y="1059785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76600" y="2819400"/>
            <a:ext cx="17526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HYDROCARBON KHÔNG NO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20056457">
            <a:off x="4576446" y="1897099"/>
            <a:ext cx="1508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1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endParaRPr lang="en-US" sz="1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8202687">
            <a:off x="5656921" y="756902"/>
            <a:ext cx="1597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lỏng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rắn</a:t>
            </a:r>
            <a:endParaRPr lang="en-US" sz="1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9485719">
            <a:off x="6099090" y="620188"/>
            <a:ext cx="2501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1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255657" y="130629"/>
            <a:ext cx="2177143" cy="1857828"/>
          </a:xfrm>
          <a:custGeom>
            <a:avLst/>
            <a:gdLst>
              <a:gd name="connsiteX0" fmla="*/ 0 w 2177143"/>
              <a:gd name="connsiteY0" fmla="*/ 1857828 h 1857828"/>
              <a:gd name="connsiteX1" fmla="*/ 304800 w 2177143"/>
              <a:gd name="connsiteY1" fmla="*/ 1364342 h 1857828"/>
              <a:gd name="connsiteX2" fmla="*/ 1233714 w 2177143"/>
              <a:gd name="connsiteY2" fmla="*/ 711200 h 1857828"/>
              <a:gd name="connsiteX3" fmla="*/ 2177143 w 2177143"/>
              <a:gd name="connsiteY3" fmla="*/ 0 h 1857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7143" h="1857828">
                <a:moveTo>
                  <a:pt x="0" y="1857828"/>
                </a:moveTo>
                <a:cubicBezTo>
                  <a:pt x="49590" y="1706637"/>
                  <a:pt x="99181" y="1555447"/>
                  <a:pt x="304800" y="1364342"/>
                </a:cubicBezTo>
                <a:cubicBezTo>
                  <a:pt x="510419" y="1173237"/>
                  <a:pt x="921657" y="938590"/>
                  <a:pt x="1233714" y="711200"/>
                </a:cubicBezTo>
                <a:cubicBezTo>
                  <a:pt x="1545771" y="483810"/>
                  <a:pt x="1861457" y="241905"/>
                  <a:pt x="2177143" y="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144200" y="290286"/>
            <a:ext cx="866200" cy="1683657"/>
          </a:xfrm>
          <a:custGeom>
            <a:avLst/>
            <a:gdLst>
              <a:gd name="connsiteX0" fmla="*/ 96943 w 866200"/>
              <a:gd name="connsiteY0" fmla="*/ 1683657 h 1683657"/>
              <a:gd name="connsiteX1" fmla="*/ 67914 w 866200"/>
              <a:gd name="connsiteY1" fmla="*/ 1204685 h 1683657"/>
              <a:gd name="connsiteX2" fmla="*/ 866200 w 866200"/>
              <a:gd name="connsiteY2" fmla="*/ 0 h 168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200" h="1683657">
                <a:moveTo>
                  <a:pt x="96943" y="1683657"/>
                </a:moveTo>
                <a:cubicBezTo>
                  <a:pt x="18323" y="1584475"/>
                  <a:pt x="-60296" y="1485294"/>
                  <a:pt x="67914" y="1204685"/>
                </a:cubicBezTo>
                <a:cubicBezTo>
                  <a:pt x="196124" y="924075"/>
                  <a:pt x="531162" y="462037"/>
                  <a:pt x="866200" y="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20460504">
            <a:off x="6553200" y="1250866"/>
            <a:ext cx="2116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Tan </a:t>
            </a:r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endParaRPr lang="en-US" sz="1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6226629" y="1190171"/>
            <a:ext cx="2365828" cy="798286"/>
          </a:xfrm>
          <a:custGeom>
            <a:avLst/>
            <a:gdLst>
              <a:gd name="connsiteX0" fmla="*/ 0 w 2365828"/>
              <a:gd name="connsiteY0" fmla="*/ 798286 h 798286"/>
              <a:gd name="connsiteX1" fmla="*/ 566057 w 2365828"/>
              <a:gd name="connsiteY1" fmla="*/ 609600 h 798286"/>
              <a:gd name="connsiteX2" fmla="*/ 2365828 w 2365828"/>
              <a:gd name="connsiteY2" fmla="*/ 0 h 798286"/>
              <a:gd name="connsiteX3" fmla="*/ 2365828 w 2365828"/>
              <a:gd name="connsiteY3" fmla="*/ 0 h 798286"/>
              <a:gd name="connsiteX4" fmla="*/ 2365828 w 2365828"/>
              <a:gd name="connsiteY4" fmla="*/ 0 h 79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65828" h="798286">
                <a:moveTo>
                  <a:pt x="0" y="798286"/>
                </a:moveTo>
                <a:lnTo>
                  <a:pt x="566057" y="609600"/>
                </a:lnTo>
                <a:lnTo>
                  <a:pt x="2365828" y="0"/>
                </a:lnTo>
                <a:lnTo>
                  <a:pt x="2365828" y="0"/>
                </a:lnTo>
                <a:lnTo>
                  <a:pt x="2365828" y="0"/>
                </a:ln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466889" y="3337125"/>
            <a:ext cx="1841343" cy="870960"/>
          </a:xfrm>
          <a:custGeom>
            <a:avLst/>
            <a:gdLst>
              <a:gd name="connsiteX0" fmla="*/ 293797 w 1841343"/>
              <a:gd name="connsiteY0" fmla="*/ 1161 h 870960"/>
              <a:gd name="connsiteX1" fmla="*/ 700197 w 1841343"/>
              <a:gd name="connsiteY1" fmla="*/ 247904 h 870960"/>
              <a:gd name="connsiteX2" fmla="*/ 1832311 w 1841343"/>
              <a:gd name="connsiteY2" fmla="*/ 857504 h 870960"/>
              <a:gd name="connsiteX3" fmla="*/ 1193682 w 1841343"/>
              <a:gd name="connsiteY3" fmla="*/ 639789 h 870960"/>
              <a:gd name="connsiteX4" fmla="*/ 511511 w 1841343"/>
              <a:gd name="connsiteY4" fmla="*/ 291446 h 870960"/>
              <a:gd name="connsiteX5" fmla="*/ 192197 w 1841343"/>
              <a:gd name="connsiteY5" fmla="*/ 131789 h 870960"/>
              <a:gd name="connsiteX6" fmla="*/ 3511 w 1841343"/>
              <a:gd name="connsiteY6" fmla="*/ 15675 h 870960"/>
              <a:gd name="connsiteX7" fmla="*/ 351854 w 1841343"/>
              <a:gd name="connsiteY7" fmla="*/ 1161 h 870960"/>
              <a:gd name="connsiteX8" fmla="*/ 351854 w 1841343"/>
              <a:gd name="connsiteY8" fmla="*/ 1161 h 870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1343" h="870960">
                <a:moveTo>
                  <a:pt x="293797" y="1161"/>
                </a:moveTo>
                <a:cubicBezTo>
                  <a:pt x="368787" y="53170"/>
                  <a:pt x="443778" y="105180"/>
                  <a:pt x="700197" y="247904"/>
                </a:cubicBezTo>
                <a:cubicBezTo>
                  <a:pt x="956616" y="390628"/>
                  <a:pt x="1750064" y="792190"/>
                  <a:pt x="1832311" y="857504"/>
                </a:cubicBezTo>
                <a:cubicBezTo>
                  <a:pt x="1914558" y="922818"/>
                  <a:pt x="1413815" y="734132"/>
                  <a:pt x="1193682" y="639789"/>
                </a:cubicBezTo>
                <a:cubicBezTo>
                  <a:pt x="973549" y="545446"/>
                  <a:pt x="511511" y="291446"/>
                  <a:pt x="511511" y="291446"/>
                </a:cubicBezTo>
                <a:cubicBezTo>
                  <a:pt x="344597" y="206779"/>
                  <a:pt x="276864" y="177751"/>
                  <a:pt x="192197" y="131789"/>
                </a:cubicBezTo>
                <a:cubicBezTo>
                  <a:pt x="107530" y="85827"/>
                  <a:pt x="-23099" y="37446"/>
                  <a:pt x="3511" y="15675"/>
                </a:cubicBezTo>
                <a:cubicBezTo>
                  <a:pt x="30121" y="-6096"/>
                  <a:pt x="351854" y="1161"/>
                  <a:pt x="351854" y="1161"/>
                </a:cubicBezTo>
                <a:lnTo>
                  <a:pt x="351854" y="1161"/>
                </a:lnTo>
              </a:path>
            </a:pathLst>
          </a:cu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 rot="19779221">
            <a:off x="6390916" y="3429000"/>
            <a:ext cx="11657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Phản ứng cộng</a:t>
            </a:r>
            <a:endParaRPr lang="en-US" sz="1200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6288132" y="3321965"/>
            <a:ext cx="1278347" cy="939794"/>
          </a:xfrm>
          <a:custGeom>
            <a:avLst/>
            <a:gdLst>
              <a:gd name="connsiteX0" fmla="*/ 11068 w 1278347"/>
              <a:gd name="connsiteY0" fmla="*/ 887178 h 939794"/>
              <a:gd name="connsiteX1" fmla="*/ 301354 w 1278347"/>
              <a:gd name="connsiteY1" fmla="*/ 582378 h 939794"/>
              <a:gd name="connsiteX2" fmla="*/ 1273811 w 1278347"/>
              <a:gd name="connsiteY2" fmla="*/ 1806 h 939794"/>
              <a:gd name="connsiteX3" fmla="*/ 649697 w 1278347"/>
              <a:gd name="connsiteY3" fmla="*/ 408206 h 939794"/>
              <a:gd name="connsiteX4" fmla="*/ 272325 w 1278347"/>
              <a:gd name="connsiteY4" fmla="*/ 640435 h 939794"/>
              <a:gd name="connsiteX5" fmla="*/ 83639 w 1278347"/>
              <a:gd name="connsiteY5" fmla="*/ 916206 h 939794"/>
              <a:gd name="connsiteX6" fmla="*/ 11068 w 1278347"/>
              <a:gd name="connsiteY6" fmla="*/ 887178 h 93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78347" h="939794">
                <a:moveTo>
                  <a:pt x="11068" y="887178"/>
                </a:moveTo>
                <a:cubicBezTo>
                  <a:pt x="47354" y="831540"/>
                  <a:pt x="90897" y="729940"/>
                  <a:pt x="301354" y="582378"/>
                </a:cubicBezTo>
                <a:cubicBezTo>
                  <a:pt x="511811" y="434816"/>
                  <a:pt x="1215754" y="30835"/>
                  <a:pt x="1273811" y="1806"/>
                </a:cubicBezTo>
                <a:cubicBezTo>
                  <a:pt x="1331868" y="-27223"/>
                  <a:pt x="816611" y="301768"/>
                  <a:pt x="649697" y="408206"/>
                </a:cubicBezTo>
                <a:cubicBezTo>
                  <a:pt x="482783" y="514644"/>
                  <a:pt x="366668" y="555768"/>
                  <a:pt x="272325" y="640435"/>
                </a:cubicBezTo>
                <a:cubicBezTo>
                  <a:pt x="177982" y="725102"/>
                  <a:pt x="132020" y="875082"/>
                  <a:pt x="83639" y="916206"/>
                </a:cubicBezTo>
                <a:cubicBezTo>
                  <a:pt x="35258" y="957330"/>
                  <a:pt x="-25218" y="942816"/>
                  <a:pt x="11068" y="887178"/>
                </a:cubicBezTo>
                <a:close/>
              </a:path>
            </a:pathLst>
          </a:custGeom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 rot="19099138">
            <a:off x="7326592" y="2427221"/>
            <a:ext cx="109356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GB" sz="1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hydrogen </a:t>
            </a:r>
            <a:endParaRPr lang="en-US" sz="1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7546576" y="2264229"/>
            <a:ext cx="770110" cy="1045028"/>
          </a:xfrm>
          <a:custGeom>
            <a:avLst/>
            <a:gdLst>
              <a:gd name="connsiteX0" fmla="*/ 29881 w 770110"/>
              <a:gd name="connsiteY0" fmla="*/ 1045028 h 1045028"/>
              <a:gd name="connsiteX1" fmla="*/ 87938 w 770110"/>
              <a:gd name="connsiteY1" fmla="*/ 638628 h 1045028"/>
              <a:gd name="connsiteX2" fmla="*/ 770110 w 770110"/>
              <a:gd name="connsiteY2" fmla="*/ 0 h 1045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110" h="1045028">
                <a:moveTo>
                  <a:pt x="29881" y="1045028"/>
                </a:moveTo>
                <a:cubicBezTo>
                  <a:pt x="-2777" y="928913"/>
                  <a:pt x="-35434" y="812799"/>
                  <a:pt x="87938" y="638628"/>
                </a:cubicBezTo>
                <a:cubicBezTo>
                  <a:pt x="211310" y="464457"/>
                  <a:pt x="490710" y="232228"/>
                  <a:pt x="770110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rot="20030597">
            <a:off x="7635040" y="2743053"/>
            <a:ext cx="10470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 halogen </a:t>
            </a:r>
            <a:endParaRPr lang="en-US" sz="1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7590971" y="2786743"/>
            <a:ext cx="957943" cy="537028"/>
          </a:xfrm>
          <a:custGeom>
            <a:avLst/>
            <a:gdLst>
              <a:gd name="connsiteX0" fmla="*/ 0 w 957943"/>
              <a:gd name="connsiteY0" fmla="*/ 537028 h 537028"/>
              <a:gd name="connsiteX1" fmla="*/ 275772 w 957943"/>
              <a:gd name="connsiteY1" fmla="*/ 319314 h 537028"/>
              <a:gd name="connsiteX2" fmla="*/ 957943 w 957943"/>
              <a:gd name="connsiteY2" fmla="*/ 0 h 537028"/>
              <a:gd name="connsiteX3" fmla="*/ 957943 w 957943"/>
              <a:gd name="connsiteY3" fmla="*/ 0 h 537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7943" h="537028">
                <a:moveTo>
                  <a:pt x="0" y="537028"/>
                </a:moveTo>
                <a:cubicBezTo>
                  <a:pt x="58057" y="472923"/>
                  <a:pt x="116115" y="408819"/>
                  <a:pt x="275772" y="319314"/>
                </a:cubicBezTo>
                <a:cubicBezTo>
                  <a:pt x="435429" y="229809"/>
                  <a:pt x="957943" y="0"/>
                  <a:pt x="957943" y="0"/>
                </a:cubicBezTo>
                <a:lnTo>
                  <a:pt x="957943" y="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rot="996374">
            <a:off x="7565003" y="3448813"/>
            <a:ext cx="14718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 hydrogen halide </a:t>
            </a:r>
            <a:endParaRPr lang="en-US" sz="1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7576457" y="3309257"/>
            <a:ext cx="1451429" cy="537029"/>
          </a:xfrm>
          <a:custGeom>
            <a:avLst/>
            <a:gdLst>
              <a:gd name="connsiteX0" fmla="*/ 0 w 1451429"/>
              <a:gd name="connsiteY0" fmla="*/ 0 h 537029"/>
              <a:gd name="connsiteX1" fmla="*/ 188686 w 1451429"/>
              <a:gd name="connsiteY1" fmla="*/ 232229 h 537029"/>
              <a:gd name="connsiteX2" fmla="*/ 682172 w 1451429"/>
              <a:gd name="connsiteY2" fmla="*/ 391886 h 537029"/>
              <a:gd name="connsiteX3" fmla="*/ 1451429 w 1451429"/>
              <a:gd name="connsiteY3" fmla="*/ 537029 h 537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1429" h="537029">
                <a:moveTo>
                  <a:pt x="0" y="0"/>
                </a:moveTo>
                <a:cubicBezTo>
                  <a:pt x="37495" y="83457"/>
                  <a:pt x="74991" y="166915"/>
                  <a:pt x="188686" y="232229"/>
                </a:cubicBezTo>
                <a:cubicBezTo>
                  <a:pt x="302381" y="297543"/>
                  <a:pt x="471715" y="341086"/>
                  <a:pt x="682172" y="391886"/>
                </a:cubicBezTo>
                <a:cubicBezTo>
                  <a:pt x="892629" y="442686"/>
                  <a:pt x="1172029" y="489857"/>
                  <a:pt x="1451429" y="537029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 rot="2070347">
            <a:off x="7688074" y="3988349"/>
            <a:ext cx="84670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 nước </a:t>
            </a:r>
            <a:endParaRPr lang="en-US" sz="1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7590971" y="3323771"/>
            <a:ext cx="899886" cy="1117600"/>
          </a:xfrm>
          <a:custGeom>
            <a:avLst/>
            <a:gdLst>
              <a:gd name="connsiteX0" fmla="*/ 0 w 899886"/>
              <a:gd name="connsiteY0" fmla="*/ 0 h 1117600"/>
              <a:gd name="connsiteX1" fmla="*/ 87086 w 899886"/>
              <a:gd name="connsiteY1" fmla="*/ 508000 h 1117600"/>
              <a:gd name="connsiteX2" fmla="*/ 406400 w 899886"/>
              <a:gd name="connsiteY2" fmla="*/ 841829 h 1117600"/>
              <a:gd name="connsiteX3" fmla="*/ 899886 w 899886"/>
              <a:gd name="connsiteY3" fmla="*/ 1117600 h 11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9886" h="1117600">
                <a:moveTo>
                  <a:pt x="0" y="0"/>
                </a:moveTo>
                <a:cubicBezTo>
                  <a:pt x="9676" y="183847"/>
                  <a:pt x="19353" y="367695"/>
                  <a:pt x="87086" y="508000"/>
                </a:cubicBezTo>
                <a:cubicBezTo>
                  <a:pt x="154819" y="648305"/>
                  <a:pt x="270933" y="740229"/>
                  <a:pt x="406400" y="841829"/>
                </a:cubicBezTo>
                <a:cubicBezTo>
                  <a:pt x="541867" y="943429"/>
                  <a:pt x="720876" y="1030514"/>
                  <a:pt x="899886" y="111760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1158543">
            <a:off x="6452528" y="4354583"/>
            <a:ext cx="18485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Phản ứng trùng hơp alkene</a:t>
            </a:r>
            <a:endParaRPr lang="en-US" sz="1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6266694" y="4205998"/>
            <a:ext cx="2053466" cy="758247"/>
          </a:xfrm>
          <a:custGeom>
            <a:avLst/>
            <a:gdLst>
              <a:gd name="connsiteX0" fmla="*/ 61535 w 2053466"/>
              <a:gd name="connsiteY0" fmla="*/ 3145 h 758247"/>
              <a:gd name="connsiteX1" fmla="*/ 482449 w 2053466"/>
              <a:gd name="connsiteY1" fmla="*/ 206345 h 758247"/>
              <a:gd name="connsiteX2" fmla="*/ 1571020 w 2053466"/>
              <a:gd name="connsiteY2" fmla="*/ 569202 h 758247"/>
              <a:gd name="connsiteX3" fmla="*/ 2049992 w 2053466"/>
              <a:gd name="connsiteY3" fmla="*/ 757888 h 758247"/>
              <a:gd name="connsiteX4" fmla="*/ 1353306 w 2053466"/>
              <a:gd name="connsiteY4" fmla="*/ 525659 h 758247"/>
              <a:gd name="connsiteX5" fmla="*/ 671135 w 2053466"/>
              <a:gd name="connsiteY5" fmla="*/ 336973 h 758247"/>
              <a:gd name="connsiteX6" fmla="*/ 351820 w 2053466"/>
              <a:gd name="connsiteY6" fmla="*/ 206345 h 758247"/>
              <a:gd name="connsiteX7" fmla="*/ 32506 w 2053466"/>
              <a:gd name="connsiteY7" fmla="*/ 90231 h 758247"/>
              <a:gd name="connsiteX8" fmla="*/ 61535 w 2053466"/>
              <a:gd name="connsiteY8" fmla="*/ 3145 h 758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3466" h="758247">
                <a:moveTo>
                  <a:pt x="61535" y="3145"/>
                </a:moveTo>
                <a:cubicBezTo>
                  <a:pt x="136525" y="22497"/>
                  <a:pt x="230868" y="112002"/>
                  <a:pt x="482449" y="206345"/>
                </a:cubicBezTo>
                <a:cubicBezTo>
                  <a:pt x="734030" y="300688"/>
                  <a:pt x="1309763" y="477278"/>
                  <a:pt x="1571020" y="569202"/>
                </a:cubicBezTo>
                <a:cubicBezTo>
                  <a:pt x="1832277" y="661126"/>
                  <a:pt x="2086278" y="765145"/>
                  <a:pt x="2049992" y="757888"/>
                </a:cubicBezTo>
                <a:cubicBezTo>
                  <a:pt x="2013706" y="750631"/>
                  <a:pt x="1583115" y="595811"/>
                  <a:pt x="1353306" y="525659"/>
                </a:cubicBezTo>
                <a:cubicBezTo>
                  <a:pt x="1123497" y="455507"/>
                  <a:pt x="838049" y="390192"/>
                  <a:pt x="671135" y="336973"/>
                </a:cubicBezTo>
                <a:cubicBezTo>
                  <a:pt x="504221" y="283754"/>
                  <a:pt x="458258" y="247469"/>
                  <a:pt x="351820" y="206345"/>
                </a:cubicBezTo>
                <a:cubicBezTo>
                  <a:pt x="245382" y="165221"/>
                  <a:pt x="80887" y="121679"/>
                  <a:pt x="32506" y="90231"/>
                </a:cubicBezTo>
                <a:cubicBezTo>
                  <a:pt x="-15875" y="58783"/>
                  <a:pt x="-13455" y="-16207"/>
                  <a:pt x="61535" y="314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989872">
            <a:off x="6143294" y="4941948"/>
            <a:ext cx="18197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Phản ứng của alk-1- yne </a:t>
            </a:r>
            <a:endParaRPr lang="en-US" sz="12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6177678" y="4139507"/>
            <a:ext cx="1660043" cy="1550364"/>
          </a:xfrm>
          <a:custGeom>
            <a:avLst/>
            <a:gdLst>
              <a:gd name="connsiteX0" fmla="*/ 121522 w 1660043"/>
              <a:gd name="connsiteY0" fmla="*/ 55122 h 1550364"/>
              <a:gd name="connsiteX1" fmla="*/ 165065 w 1660043"/>
              <a:gd name="connsiteY1" fmla="*/ 635693 h 1550364"/>
              <a:gd name="connsiteX2" fmla="*/ 861751 w 1660043"/>
              <a:gd name="connsiteY2" fmla="*/ 1129179 h 1550364"/>
              <a:gd name="connsiteX3" fmla="*/ 1660036 w 1660043"/>
              <a:gd name="connsiteY3" fmla="*/ 1550093 h 1550364"/>
              <a:gd name="connsiteX4" fmla="*/ 847236 w 1660043"/>
              <a:gd name="connsiteY4" fmla="*/ 1187236 h 1550364"/>
              <a:gd name="connsiteX5" fmla="*/ 252151 w 1660043"/>
              <a:gd name="connsiteY5" fmla="*/ 824379 h 1550364"/>
              <a:gd name="connsiteX6" fmla="*/ 77979 w 1660043"/>
              <a:gd name="connsiteY6" fmla="*/ 606664 h 1550364"/>
              <a:gd name="connsiteX7" fmla="*/ 5408 w 1660043"/>
              <a:gd name="connsiteY7" fmla="*/ 316379 h 1550364"/>
              <a:gd name="connsiteX8" fmla="*/ 19922 w 1660043"/>
              <a:gd name="connsiteY8" fmla="*/ 55122 h 1550364"/>
              <a:gd name="connsiteX9" fmla="*/ 121522 w 1660043"/>
              <a:gd name="connsiteY9" fmla="*/ 55122 h 1550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60043" h="1550364">
                <a:moveTo>
                  <a:pt x="121522" y="55122"/>
                </a:moveTo>
                <a:cubicBezTo>
                  <a:pt x="145712" y="151884"/>
                  <a:pt x="41694" y="456684"/>
                  <a:pt x="165065" y="635693"/>
                </a:cubicBezTo>
                <a:cubicBezTo>
                  <a:pt x="288436" y="814702"/>
                  <a:pt x="612589" y="976779"/>
                  <a:pt x="861751" y="1129179"/>
                </a:cubicBezTo>
                <a:cubicBezTo>
                  <a:pt x="1110913" y="1281579"/>
                  <a:pt x="1662455" y="1540417"/>
                  <a:pt x="1660036" y="1550093"/>
                </a:cubicBezTo>
                <a:cubicBezTo>
                  <a:pt x="1657617" y="1559769"/>
                  <a:pt x="1081883" y="1308188"/>
                  <a:pt x="847236" y="1187236"/>
                </a:cubicBezTo>
                <a:cubicBezTo>
                  <a:pt x="612589" y="1066284"/>
                  <a:pt x="380361" y="921141"/>
                  <a:pt x="252151" y="824379"/>
                </a:cubicBezTo>
                <a:cubicBezTo>
                  <a:pt x="123942" y="727617"/>
                  <a:pt x="119103" y="691331"/>
                  <a:pt x="77979" y="606664"/>
                </a:cubicBezTo>
                <a:cubicBezTo>
                  <a:pt x="36855" y="521997"/>
                  <a:pt x="15084" y="408303"/>
                  <a:pt x="5408" y="316379"/>
                </a:cubicBezTo>
                <a:cubicBezTo>
                  <a:pt x="-4268" y="224455"/>
                  <a:pt x="-1849" y="101084"/>
                  <a:pt x="19922" y="55122"/>
                </a:cubicBezTo>
                <a:cubicBezTo>
                  <a:pt x="41693" y="9160"/>
                  <a:pt x="97332" y="-41640"/>
                  <a:pt x="121522" y="55122"/>
                </a:cubicBez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 rot="5400000">
            <a:off x="5372350" y="5161395"/>
            <a:ext cx="133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Phản ứng oxi hóa</a:t>
            </a:r>
            <a:endParaRPr lang="en-US" sz="12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5826142" y="4181761"/>
            <a:ext cx="473058" cy="1990144"/>
          </a:xfrm>
          <a:custGeom>
            <a:avLst/>
            <a:gdLst>
              <a:gd name="connsiteX0" fmla="*/ 473058 w 473058"/>
              <a:gd name="connsiteY0" fmla="*/ 27382 h 1990144"/>
              <a:gd name="connsiteX1" fmla="*/ 168258 w 473058"/>
              <a:gd name="connsiteY1" fmla="*/ 404753 h 1990144"/>
              <a:gd name="connsiteX2" fmla="*/ 81172 w 473058"/>
              <a:gd name="connsiteY2" fmla="*/ 796639 h 1990144"/>
              <a:gd name="connsiteX3" fmla="*/ 139229 w 473058"/>
              <a:gd name="connsiteY3" fmla="*/ 1986810 h 1990144"/>
              <a:gd name="connsiteX4" fmla="*/ 37629 w 473058"/>
              <a:gd name="connsiteY4" fmla="*/ 1130468 h 1990144"/>
              <a:gd name="connsiteX5" fmla="*/ 23115 w 473058"/>
              <a:gd name="connsiteY5" fmla="*/ 448296 h 1990144"/>
              <a:gd name="connsiteX6" fmla="*/ 342429 w 473058"/>
              <a:gd name="connsiteY6" fmla="*/ 12868 h 1990144"/>
              <a:gd name="connsiteX7" fmla="*/ 415001 w 473058"/>
              <a:gd name="connsiteY7" fmla="*/ 158010 h 1990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3058" h="1990144">
                <a:moveTo>
                  <a:pt x="473058" y="27382"/>
                </a:moveTo>
                <a:cubicBezTo>
                  <a:pt x="353315" y="151963"/>
                  <a:pt x="233572" y="276544"/>
                  <a:pt x="168258" y="404753"/>
                </a:cubicBezTo>
                <a:cubicBezTo>
                  <a:pt x="102944" y="532962"/>
                  <a:pt x="86010" y="532963"/>
                  <a:pt x="81172" y="796639"/>
                </a:cubicBezTo>
                <a:cubicBezTo>
                  <a:pt x="76334" y="1060315"/>
                  <a:pt x="146486" y="1931172"/>
                  <a:pt x="139229" y="1986810"/>
                </a:cubicBezTo>
                <a:cubicBezTo>
                  <a:pt x="131972" y="2042448"/>
                  <a:pt x="56981" y="1386887"/>
                  <a:pt x="37629" y="1130468"/>
                </a:cubicBezTo>
                <a:cubicBezTo>
                  <a:pt x="18277" y="874049"/>
                  <a:pt x="-27685" y="634563"/>
                  <a:pt x="23115" y="448296"/>
                </a:cubicBezTo>
                <a:cubicBezTo>
                  <a:pt x="73915" y="262029"/>
                  <a:pt x="277115" y="61249"/>
                  <a:pt x="342429" y="12868"/>
                </a:cubicBezTo>
                <a:cubicBezTo>
                  <a:pt x="407743" y="-35513"/>
                  <a:pt x="411372" y="61248"/>
                  <a:pt x="415001" y="158010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 rot="1176353">
            <a:off x="6460913" y="6098775"/>
            <a:ext cx="102143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Phản ứng chảy</a:t>
            </a:r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Freeform 48"/>
          <p:cNvSpPr/>
          <p:nvPr/>
        </p:nvSpPr>
        <p:spPr>
          <a:xfrm>
            <a:off x="5965371" y="6125029"/>
            <a:ext cx="1407886" cy="377371"/>
          </a:xfrm>
          <a:custGeom>
            <a:avLst/>
            <a:gdLst>
              <a:gd name="connsiteX0" fmla="*/ 0 w 1407886"/>
              <a:gd name="connsiteY0" fmla="*/ 0 h 377371"/>
              <a:gd name="connsiteX1" fmla="*/ 624115 w 1407886"/>
              <a:gd name="connsiteY1" fmla="*/ 58057 h 377371"/>
              <a:gd name="connsiteX2" fmla="*/ 1117600 w 1407886"/>
              <a:gd name="connsiteY2" fmla="*/ 246742 h 377371"/>
              <a:gd name="connsiteX3" fmla="*/ 1407886 w 1407886"/>
              <a:gd name="connsiteY3" fmla="*/ 377371 h 377371"/>
              <a:gd name="connsiteX4" fmla="*/ 1407886 w 1407886"/>
              <a:gd name="connsiteY4" fmla="*/ 377371 h 377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7886" h="377371">
                <a:moveTo>
                  <a:pt x="0" y="0"/>
                </a:moveTo>
                <a:cubicBezTo>
                  <a:pt x="218924" y="8466"/>
                  <a:pt x="437848" y="16933"/>
                  <a:pt x="624115" y="58057"/>
                </a:cubicBezTo>
                <a:cubicBezTo>
                  <a:pt x="810382" y="99181"/>
                  <a:pt x="986972" y="193523"/>
                  <a:pt x="1117600" y="246742"/>
                </a:cubicBezTo>
                <a:cubicBezTo>
                  <a:pt x="1248228" y="299961"/>
                  <a:pt x="1407886" y="377371"/>
                  <a:pt x="1407886" y="377371"/>
                </a:cubicBezTo>
                <a:lnTo>
                  <a:pt x="1407886" y="377371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2743200" y="5957762"/>
            <a:ext cx="31015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Phản </a:t>
            </a:r>
            <a:r>
              <a:rPr lang="nl-NL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ứng với dung dịch potassium permanganate </a:t>
            </a:r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2989943" y="6139543"/>
            <a:ext cx="2985100" cy="111376"/>
          </a:xfrm>
          <a:custGeom>
            <a:avLst/>
            <a:gdLst>
              <a:gd name="connsiteX0" fmla="*/ 2975428 w 2985100"/>
              <a:gd name="connsiteY0" fmla="*/ 0 h 111376"/>
              <a:gd name="connsiteX1" fmla="*/ 2525486 w 2985100"/>
              <a:gd name="connsiteY1" fmla="*/ 101600 h 111376"/>
              <a:gd name="connsiteX2" fmla="*/ 0 w 2985100"/>
              <a:gd name="connsiteY2" fmla="*/ 101600 h 111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85100" h="111376">
                <a:moveTo>
                  <a:pt x="2975428" y="0"/>
                </a:moveTo>
                <a:cubicBezTo>
                  <a:pt x="2998409" y="42333"/>
                  <a:pt x="3021391" y="84667"/>
                  <a:pt x="2525486" y="101600"/>
                </a:cubicBezTo>
                <a:cubicBezTo>
                  <a:pt x="2029581" y="118533"/>
                  <a:pt x="1014790" y="110066"/>
                  <a:pt x="0" y="101600"/>
                </a:cubicBezTo>
              </a:path>
            </a:pathLst>
          </a:cu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6019800"/>
            <a:ext cx="304800" cy="304800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42" y="6008913"/>
            <a:ext cx="261258" cy="391887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895" y="3981494"/>
            <a:ext cx="514305" cy="51430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 rot="1643551">
            <a:off x="4859873" y="3543127"/>
            <a:ext cx="15648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1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340" y="3352800"/>
            <a:ext cx="1465697" cy="562494"/>
          </a:xfrm>
          <a:prstGeom prst="rect">
            <a:avLst/>
          </a:prstGeom>
        </p:spPr>
      </p:pic>
      <p:sp>
        <p:nvSpPr>
          <p:cNvPr id="58" name="Rectangle 57"/>
          <p:cNvSpPr/>
          <p:nvPr/>
        </p:nvSpPr>
        <p:spPr>
          <a:xfrm rot="1617268">
            <a:off x="2350443" y="2261292"/>
            <a:ext cx="9861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Khái niệm</a:t>
            </a:r>
            <a:endParaRPr lang="en-US" sz="1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2332638" y="2336631"/>
            <a:ext cx="975106" cy="655624"/>
          </a:xfrm>
          <a:custGeom>
            <a:avLst/>
            <a:gdLst>
              <a:gd name="connsiteX0" fmla="*/ 962105 w 975106"/>
              <a:gd name="connsiteY0" fmla="*/ 537198 h 655624"/>
              <a:gd name="connsiteX1" fmla="*/ 744391 w 975106"/>
              <a:gd name="connsiteY1" fmla="*/ 333998 h 655624"/>
              <a:gd name="connsiteX2" fmla="*/ 4162 w 975106"/>
              <a:gd name="connsiteY2" fmla="*/ 169 h 655624"/>
              <a:gd name="connsiteX3" fmla="*/ 454105 w 975106"/>
              <a:gd name="connsiteY3" fmla="*/ 290455 h 655624"/>
              <a:gd name="connsiteX4" fmla="*/ 671819 w 975106"/>
              <a:gd name="connsiteY4" fmla="*/ 421083 h 655624"/>
              <a:gd name="connsiteX5" fmla="*/ 918562 w 975106"/>
              <a:gd name="connsiteY5" fmla="*/ 653312 h 655624"/>
              <a:gd name="connsiteX6" fmla="*/ 962105 w 975106"/>
              <a:gd name="connsiteY6" fmla="*/ 537198 h 655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5106" h="655624">
                <a:moveTo>
                  <a:pt x="962105" y="537198"/>
                </a:moveTo>
                <a:cubicBezTo>
                  <a:pt x="933077" y="483979"/>
                  <a:pt x="904048" y="423503"/>
                  <a:pt x="744391" y="333998"/>
                </a:cubicBezTo>
                <a:cubicBezTo>
                  <a:pt x="584734" y="244493"/>
                  <a:pt x="52543" y="7426"/>
                  <a:pt x="4162" y="169"/>
                </a:cubicBezTo>
                <a:cubicBezTo>
                  <a:pt x="-44219" y="-7088"/>
                  <a:pt x="342829" y="220303"/>
                  <a:pt x="454105" y="290455"/>
                </a:cubicBezTo>
                <a:cubicBezTo>
                  <a:pt x="565381" y="360607"/>
                  <a:pt x="594410" y="360607"/>
                  <a:pt x="671819" y="421083"/>
                </a:cubicBezTo>
                <a:cubicBezTo>
                  <a:pt x="749228" y="481559"/>
                  <a:pt x="867762" y="636379"/>
                  <a:pt x="918562" y="653312"/>
                </a:cubicBezTo>
                <a:cubicBezTo>
                  <a:pt x="969362" y="670245"/>
                  <a:pt x="991133" y="590417"/>
                  <a:pt x="962105" y="537198"/>
                </a:cubicBez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 rot="2540441">
            <a:off x="-359101" y="1203758"/>
            <a:ext cx="354014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 tử có liên kết đôi (C=C) hoặc liên kết ba (</a:t>
            </a:r>
            <a:r>
              <a:rPr lang="nl-NL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C≡C</a:t>
            </a:r>
            <a:r>
              <a:rPr lang="nl-NL" sz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11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219785" y="2923401"/>
            <a:ext cx="9044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 phân</a:t>
            </a:r>
            <a:endParaRPr lang="en-US" sz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 rot="1072083">
            <a:off x="1500266" y="2753945"/>
            <a:ext cx="60785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1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endParaRPr lang="en-US" sz="11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52400" y="2514600"/>
            <a:ext cx="123303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05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 phân cấu tạo </a:t>
            </a:r>
            <a:endParaRPr lang="en-US" sz="105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Freeform 73"/>
          <p:cNvSpPr/>
          <p:nvPr/>
        </p:nvSpPr>
        <p:spPr>
          <a:xfrm>
            <a:off x="261257" y="2707867"/>
            <a:ext cx="1161143" cy="180476"/>
          </a:xfrm>
          <a:custGeom>
            <a:avLst/>
            <a:gdLst>
              <a:gd name="connsiteX0" fmla="*/ 1161143 w 1161143"/>
              <a:gd name="connsiteY0" fmla="*/ 180476 h 180476"/>
              <a:gd name="connsiteX1" fmla="*/ 957943 w 1161143"/>
              <a:gd name="connsiteY1" fmla="*/ 6304 h 180476"/>
              <a:gd name="connsiteX2" fmla="*/ 0 w 1161143"/>
              <a:gd name="connsiteY2" fmla="*/ 35333 h 180476"/>
              <a:gd name="connsiteX3" fmla="*/ 0 w 1161143"/>
              <a:gd name="connsiteY3" fmla="*/ 35333 h 180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1143" h="180476">
                <a:moveTo>
                  <a:pt x="1161143" y="180476"/>
                </a:moveTo>
                <a:cubicBezTo>
                  <a:pt x="1156305" y="105485"/>
                  <a:pt x="1151467" y="30494"/>
                  <a:pt x="957943" y="6304"/>
                </a:cubicBezTo>
                <a:cubicBezTo>
                  <a:pt x="764419" y="-17886"/>
                  <a:pt x="0" y="35333"/>
                  <a:pt x="0" y="35333"/>
                </a:cubicBezTo>
                <a:lnTo>
                  <a:pt x="0" y="35333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0" y="2819400"/>
            <a:ext cx="128272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05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 phân hình học </a:t>
            </a:r>
            <a:endParaRPr lang="en-US" sz="105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Freeform 76"/>
          <p:cNvSpPr/>
          <p:nvPr/>
        </p:nvSpPr>
        <p:spPr>
          <a:xfrm>
            <a:off x="116114" y="2888343"/>
            <a:ext cx="1320800" cy="188729"/>
          </a:xfrm>
          <a:custGeom>
            <a:avLst/>
            <a:gdLst>
              <a:gd name="connsiteX0" fmla="*/ 1320800 w 1320800"/>
              <a:gd name="connsiteY0" fmla="*/ 0 h 188729"/>
              <a:gd name="connsiteX1" fmla="*/ 1059543 w 1320800"/>
              <a:gd name="connsiteY1" fmla="*/ 159657 h 188729"/>
              <a:gd name="connsiteX2" fmla="*/ 0 w 1320800"/>
              <a:gd name="connsiteY2" fmla="*/ 188686 h 188729"/>
              <a:gd name="connsiteX3" fmla="*/ 0 w 1320800"/>
              <a:gd name="connsiteY3" fmla="*/ 188686 h 188729"/>
              <a:gd name="connsiteX4" fmla="*/ 0 w 1320800"/>
              <a:gd name="connsiteY4" fmla="*/ 188686 h 188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0800" h="188729">
                <a:moveTo>
                  <a:pt x="1320800" y="0"/>
                </a:moveTo>
                <a:cubicBezTo>
                  <a:pt x="1300238" y="64104"/>
                  <a:pt x="1279676" y="128209"/>
                  <a:pt x="1059543" y="159657"/>
                </a:cubicBezTo>
                <a:cubicBezTo>
                  <a:pt x="839410" y="191105"/>
                  <a:pt x="0" y="188686"/>
                  <a:pt x="0" y="188686"/>
                </a:cubicBezTo>
                <a:lnTo>
                  <a:pt x="0" y="188686"/>
                </a:lnTo>
                <a:lnTo>
                  <a:pt x="0" y="188686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1436900" y="3164114"/>
            <a:ext cx="928929" cy="378704"/>
          </a:xfrm>
          <a:custGeom>
            <a:avLst/>
            <a:gdLst>
              <a:gd name="connsiteX0" fmla="*/ 928929 w 928929"/>
              <a:gd name="connsiteY0" fmla="*/ 0 h 378704"/>
              <a:gd name="connsiteX1" fmla="*/ 856357 w 928929"/>
              <a:gd name="connsiteY1" fmla="*/ 58057 h 378704"/>
              <a:gd name="connsiteX2" fmla="*/ 856357 w 928929"/>
              <a:gd name="connsiteY2" fmla="*/ 58057 h 378704"/>
              <a:gd name="connsiteX3" fmla="*/ 624129 w 928929"/>
              <a:gd name="connsiteY3" fmla="*/ 261257 h 378704"/>
              <a:gd name="connsiteX4" fmla="*/ 406414 w 928929"/>
              <a:gd name="connsiteY4" fmla="*/ 333829 h 378704"/>
              <a:gd name="connsiteX5" fmla="*/ 14 w 928929"/>
              <a:gd name="connsiteY5" fmla="*/ 333829 h 378704"/>
              <a:gd name="connsiteX6" fmla="*/ 420929 w 928929"/>
              <a:gd name="connsiteY6" fmla="*/ 377372 h 378704"/>
              <a:gd name="connsiteX7" fmla="*/ 711214 w 928929"/>
              <a:gd name="connsiteY7" fmla="*/ 275772 h 378704"/>
              <a:gd name="connsiteX8" fmla="*/ 928929 w 928929"/>
              <a:gd name="connsiteY8" fmla="*/ 0 h 378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8929" h="378704">
                <a:moveTo>
                  <a:pt x="928929" y="0"/>
                </a:moveTo>
                <a:lnTo>
                  <a:pt x="856357" y="58057"/>
                </a:lnTo>
                <a:lnTo>
                  <a:pt x="856357" y="58057"/>
                </a:lnTo>
                <a:cubicBezTo>
                  <a:pt x="817652" y="91924"/>
                  <a:pt x="699119" y="215295"/>
                  <a:pt x="624129" y="261257"/>
                </a:cubicBezTo>
                <a:cubicBezTo>
                  <a:pt x="549139" y="307219"/>
                  <a:pt x="510433" y="321734"/>
                  <a:pt x="406414" y="333829"/>
                </a:cubicBezTo>
                <a:cubicBezTo>
                  <a:pt x="302395" y="345924"/>
                  <a:pt x="-2405" y="326572"/>
                  <a:pt x="14" y="333829"/>
                </a:cubicBezTo>
                <a:cubicBezTo>
                  <a:pt x="2433" y="341086"/>
                  <a:pt x="302396" y="387048"/>
                  <a:pt x="420929" y="377372"/>
                </a:cubicBezTo>
                <a:cubicBezTo>
                  <a:pt x="539462" y="367696"/>
                  <a:pt x="621709" y="341086"/>
                  <a:pt x="711214" y="275772"/>
                </a:cubicBezTo>
                <a:cubicBezTo>
                  <a:pt x="800719" y="210458"/>
                  <a:pt x="879338" y="97972"/>
                  <a:pt x="928929" y="0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76200" y="3276600"/>
            <a:ext cx="11544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 phân cấu tạo</a:t>
            </a:r>
            <a:endParaRPr lang="en-US" sz="1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Freeform 82"/>
          <p:cNvSpPr/>
          <p:nvPr/>
        </p:nvSpPr>
        <p:spPr>
          <a:xfrm>
            <a:off x="145143" y="3497943"/>
            <a:ext cx="1349828" cy="0"/>
          </a:xfrm>
          <a:custGeom>
            <a:avLst/>
            <a:gdLst>
              <a:gd name="connsiteX0" fmla="*/ 1349828 w 1349828"/>
              <a:gd name="connsiteY0" fmla="*/ 0 h 0"/>
              <a:gd name="connsiteX1" fmla="*/ 1030514 w 1349828"/>
              <a:gd name="connsiteY1" fmla="*/ 0 h 0"/>
              <a:gd name="connsiteX2" fmla="*/ 0 w 1349828"/>
              <a:gd name="connsiteY2" fmla="*/ 0 h 0"/>
              <a:gd name="connsiteX3" fmla="*/ 0 w 1349828"/>
              <a:gd name="connsiteY3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9828">
                <a:moveTo>
                  <a:pt x="1349828" y="0"/>
                </a:moveTo>
                <a:lnTo>
                  <a:pt x="1030514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 rot="19849286">
            <a:off x="2231436" y="3574042"/>
            <a:ext cx="10358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Danh pháp</a:t>
            </a:r>
            <a:endParaRPr lang="en-US" sz="1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Rectangle 87"/>
          <p:cNvSpPr/>
          <p:nvPr/>
        </p:nvSpPr>
        <p:spPr>
          <a:xfrm rot="19901014">
            <a:off x="-209110" y="4473608"/>
            <a:ext cx="26516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endParaRPr lang="en-US" sz="1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Freeform 91"/>
          <p:cNvSpPr/>
          <p:nvPr/>
        </p:nvSpPr>
        <p:spPr>
          <a:xfrm>
            <a:off x="72571" y="4122057"/>
            <a:ext cx="2249715" cy="1219200"/>
          </a:xfrm>
          <a:custGeom>
            <a:avLst/>
            <a:gdLst>
              <a:gd name="connsiteX0" fmla="*/ 2249715 w 2249715"/>
              <a:gd name="connsiteY0" fmla="*/ 0 h 1219200"/>
              <a:gd name="connsiteX1" fmla="*/ 957943 w 2249715"/>
              <a:gd name="connsiteY1" fmla="*/ 682172 h 1219200"/>
              <a:gd name="connsiteX2" fmla="*/ 0 w 2249715"/>
              <a:gd name="connsiteY2" fmla="*/ 1219200 h 1219200"/>
              <a:gd name="connsiteX3" fmla="*/ 0 w 2249715"/>
              <a:gd name="connsiteY3" fmla="*/ 121920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9715" h="1219200">
                <a:moveTo>
                  <a:pt x="2249715" y="0"/>
                </a:moveTo>
                <a:lnTo>
                  <a:pt x="957943" y="682172"/>
                </a:lnTo>
                <a:cubicBezTo>
                  <a:pt x="582991" y="885372"/>
                  <a:pt x="0" y="1219200"/>
                  <a:pt x="0" y="1219200"/>
                </a:cubicBezTo>
                <a:lnTo>
                  <a:pt x="0" y="1219200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 rot="18504662">
            <a:off x="2531633" y="4398861"/>
            <a:ext cx="9492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400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Ứng dụng</a:t>
            </a:r>
            <a:endParaRPr lang="en-US" sz="1400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Rectangle 96"/>
          <p:cNvSpPr/>
          <p:nvPr/>
        </p:nvSpPr>
        <p:spPr>
          <a:xfrm rot="19115688">
            <a:off x="1466231" y="5180508"/>
            <a:ext cx="115448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làm nguyên liệu </a:t>
            </a:r>
            <a:endParaRPr lang="en-US" sz="1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Freeform 97"/>
          <p:cNvSpPr/>
          <p:nvPr/>
        </p:nvSpPr>
        <p:spPr>
          <a:xfrm>
            <a:off x="1770743" y="4920343"/>
            <a:ext cx="1088571" cy="769257"/>
          </a:xfrm>
          <a:custGeom>
            <a:avLst/>
            <a:gdLst>
              <a:gd name="connsiteX0" fmla="*/ 1088571 w 1088571"/>
              <a:gd name="connsiteY0" fmla="*/ 0 h 769257"/>
              <a:gd name="connsiteX1" fmla="*/ 624114 w 1088571"/>
              <a:gd name="connsiteY1" fmla="*/ 203200 h 769257"/>
              <a:gd name="connsiteX2" fmla="*/ 0 w 1088571"/>
              <a:gd name="connsiteY2" fmla="*/ 769257 h 769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8571" h="769257">
                <a:moveTo>
                  <a:pt x="1088571" y="0"/>
                </a:moveTo>
                <a:cubicBezTo>
                  <a:pt x="947056" y="37495"/>
                  <a:pt x="805542" y="74991"/>
                  <a:pt x="624114" y="203200"/>
                </a:cubicBezTo>
                <a:cubicBezTo>
                  <a:pt x="442686" y="331409"/>
                  <a:pt x="221343" y="550333"/>
                  <a:pt x="0" y="7692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 rot="18719191">
            <a:off x="1920684" y="5392597"/>
            <a:ext cx="106311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đèn xì acetylene </a:t>
            </a:r>
            <a:endParaRPr lang="en-US" sz="1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Freeform 100"/>
          <p:cNvSpPr/>
          <p:nvPr/>
        </p:nvSpPr>
        <p:spPr>
          <a:xfrm>
            <a:off x="2148131" y="4920343"/>
            <a:ext cx="725698" cy="1095509"/>
          </a:xfrm>
          <a:custGeom>
            <a:avLst/>
            <a:gdLst>
              <a:gd name="connsiteX0" fmla="*/ 725698 w 725698"/>
              <a:gd name="connsiteY0" fmla="*/ 0 h 1095509"/>
              <a:gd name="connsiteX1" fmla="*/ 609583 w 725698"/>
              <a:gd name="connsiteY1" fmla="*/ 406400 h 1095509"/>
              <a:gd name="connsiteX2" fmla="*/ 58040 w 725698"/>
              <a:gd name="connsiteY2" fmla="*/ 1030514 h 1095509"/>
              <a:gd name="connsiteX3" fmla="*/ 43526 w 725698"/>
              <a:gd name="connsiteY3" fmla="*/ 1045028 h 1095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5698" h="1095509">
                <a:moveTo>
                  <a:pt x="725698" y="0"/>
                </a:moveTo>
                <a:cubicBezTo>
                  <a:pt x="723278" y="117324"/>
                  <a:pt x="720859" y="234648"/>
                  <a:pt x="609583" y="406400"/>
                </a:cubicBezTo>
                <a:cubicBezTo>
                  <a:pt x="498307" y="578152"/>
                  <a:pt x="152383" y="924076"/>
                  <a:pt x="58040" y="1030514"/>
                </a:cubicBezTo>
                <a:cubicBezTo>
                  <a:pt x="-36303" y="1136952"/>
                  <a:pt x="3611" y="1090990"/>
                  <a:pt x="43526" y="104502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85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130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</dc:title>
  <dc:subject>VnTeach.Com</dc:subject>
  <dc:creator>VnTeach.Com; Windows User</dc:creator>
  <cp:keywords>VnTeach.Com</cp:keywords>
  <dc:description>VnTeach.Com</dc:description>
  <cp:lastModifiedBy>Windows User</cp:lastModifiedBy>
  <cp:revision>9</cp:revision>
  <dcterms:created xsi:type="dcterms:W3CDTF">2023-05-28T22:11:57Z</dcterms:created>
  <dcterms:modified xsi:type="dcterms:W3CDTF">2023-05-28T23:40:15Z</dcterms:modified>
  <cp:category>VnTeach.Com</cp:category>
</cp:coreProperties>
</file>