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0" r:id="rId1"/>
  </p:sldMasterIdLst>
  <p:notesMasterIdLst>
    <p:notesMasterId r:id="rId48"/>
  </p:notesMasterIdLst>
  <p:sldIdLst>
    <p:sldId id="256" r:id="rId2"/>
    <p:sldId id="262" r:id="rId3"/>
    <p:sldId id="297" r:id="rId4"/>
    <p:sldId id="267" r:id="rId5"/>
    <p:sldId id="269" r:id="rId6"/>
    <p:sldId id="340" r:id="rId7"/>
    <p:sldId id="341" r:id="rId8"/>
    <p:sldId id="342" r:id="rId9"/>
    <p:sldId id="319" r:id="rId10"/>
    <p:sldId id="299" r:id="rId11"/>
    <p:sldId id="300" r:id="rId12"/>
    <p:sldId id="301" r:id="rId13"/>
    <p:sldId id="302" r:id="rId14"/>
    <p:sldId id="272" r:id="rId15"/>
    <p:sldId id="282" r:id="rId16"/>
    <p:sldId id="322" r:id="rId17"/>
    <p:sldId id="323" r:id="rId18"/>
    <p:sldId id="324" r:id="rId19"/>
    <p:sldId id="325" r:id="rId20"/>
    <p:sldId id="305" r:id="rId21"/>
    <p:sldId id="306" r:id="rId22"/>
    <p:sldId id="326" r:id="rId23"/>
    <p:sldId id="316" r:id="rId24"/>
    <p:sldId id="274" r:id="rId25"/>
    <p:sldId id="276" r:id="rId26"/>
    <p:sldId id="321" r:id="rId27"/>
    <p:sldId id="310" r:id="rId28"/>
    <p:sldId id="346" r:id="rId29"/>
    <p:sldId id="327" r:id="rId30"/>
    <p:sldId id="328" r:id="rId31"/>
    <p:sldId id="333" r:id="rId32"/>
    <p:sldId id="330" r:id="rId33"/>
    <p:sldId id="331" r:id="rId34"/>
    <p:sldId id="335" r:id="rId35"/>
    <p:sldId id="347" r:id="rId36"/>
    <p:sldId id="336" r:id="rId37"/>
    <p:sldId id="337" r:id="rId38"/>
    <p:sldId id="338" r:id="rId39"/>
    <p:sldId id="339" r:id="rId40"/>
    <p:sldId id="334" r:id="rId41"/>
    <p:sldId id="332" r:id="rId42"/>
    <p:sldId id="343" r:id="rId43"/>
    <p:sldId id="344" r:id="rId44"/>
    <p:sldId id="279" r:id="rId45"/>
    <p:sldId id="315" r:id="rId46"/>
    <p:sldId id="34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841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1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383B3-6E0D-4C6A-8C09-2D4ACE522104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19209FC-EC57-449E-8CD9-C11D6F030DB8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988D3-C942-4BFA-9425-E6DE240A76DA}" type="parTrans" cxnId="{74CDD57D-55C7-47F4-82BD-A44CCDC6B744}">
      <dgm:prSet/>
      <dgm:spPr/>
      <dgm:t>
        <a:bodyPr/>
        <a:lstStyle/>
        <a:p>
          <a:endParaRPr lang="en-US"/>
        </a:p>
      </dgm:t>
    </dgm:pt>
    <dgm:pt modelId="{D7557516-3F1E-45AF-A04F-8FDE522CB597}" type="sibTrans" cxnId="{74CDD57D-55C7-47F4-82BD-A44CCDC6B744}">
      <dgm:prSet/>
      <dgm:spPr/>
      <dgm:t>
        <a:bodyPr/>
        <a:lstStyle/>
        <a:p>
          <a:endParaRPr lang="en-US"/>
        </a:p>
      </dgm:t>
    </dgm:pt>
    <dgm:pt modelId="{176C4892-C059-4DCC-A499-C8651BE41C95}">
      <dgm:prSet phldrT="[Text]" custT="1"/>
      <dgm:spPr/>
      <dgm:t>
        <a:bodyPr/>
        <a:lstStyle/>
        <a:p>
          <a:pPr algn="ctr"/>
          <a:r>
            <a:rPr lang="en-US" sz="24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4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6817EC-8583-4070-ADEB-E6DCEB328A69}" type="parTrans" cxnId="{D7E284AC-F3E2-4CD4-8814-C4944A875DAE}">
      <dgm:prSet/>
      <dgm:spPr/>
      <dgm:t>
        <a:bodyPr/>
        <a:lstStyle/>
        <a:p>
          <a:endParaRPr lang="en-US"/>
        </a:p>
      </dgm:t>
    </dgm:pt>
    <dgm:pt modelId="{1EC4E095-9C92-4AD1-8CE4-42609EBA0746}" type="sibTrans" cxnId="{D7E284AC-F3E2-4CD4-8814-C4944A875DAE}">
      <dgm:prSet/>
      <dgm:spPr/>
      <dgm:t>
        <a:bodyPr/>
        <a:lstStyle/>
        <a:p>
          <a:endParaRPr lang="en-US"/>
        </a:p>
      </dgm:t>
    </dgm:pt>
    <dgm:pt modelId="{03ECF87D-B80E-46A0-91CF-8FAB85676ED5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US" sz="24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0FF0B-524E-4F8C-B000-3A144367C9F4}" type="sibTrans" cxnId="{46AC671C-020A-40C3-A46A-B26AEC8D5791}">
      <dgm:prSet/>
      <dgm:spPr/>
      <dgm:t>
        <a:bodyPr/>
        <a:lstStyle/>
        <a:p>
          <a:endParaRPr lang="en-US"/>
        </a:p>
      </dgm:t>
    </dgm:pt>
    <dgm:pt modelId="{3BF242AB-BBDF-4ABB-9347-CFD8AD06895A}" type="parTrans" cxnId="{46AC671C-020A-40C3-A46A-B26AEC8D5791}">
      <dgm:prSet/>
      <dgm:spPr/>
      <dgm:t>
        <a:bodyPr/>
        <a:lstStyle/>
        <a:p>
          <a:endParaRPr lang="en-US"/>
        </a:p>
      </dgm:t>
    </dgm:pt>
    <dgm:pt modelId="{9F07A0D5-79B6-46D5-B337-AAC83344877D}" type="pres">
      <dgm:prSet presAssocID="{B59383B3-6E0D-4C6A-8C09-2D4ACE5221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75CB13-B1CA-4C0F-8573-62E79AC32B3E}" type="pres">
      <dgm:prSet presAssocID="{C19209FC-EC57-449E-8CD9-C11D6F030DB8}" presName="parentLin" presStyleCnt="0"/>
      <dgm:spPr/>
    </dgm:pt>
    <dgm:pt modelId="{1F3250E2-D760-43D6-99F7-87EA09DCF54D}" type="pres">
      <dgm:prSet presAssocID="{C19209FC-EC57-449E-8CD9-C11D6F030DB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0BC57EF-005D-47A4-B7C4-BF647E5EFA26}" type="pres">
      <dgm:prSet presAssocID="{C19209FC-EC57-449E-8CD9-C11D6F030DB8}" presName="parentText" presStyleLbl="node1" presStyleIdx="0" presStyleCnt="3" custScaleX="136905" custScaleY="206307" custLinFactNeighborX="-12207" custLinFactNeighborY="327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027F5-21BB-4DEC-BDC7-778C74EADE4C}" type="pres">
      <dgm:prSet presAssocID="{C19209FC-EC57-449E-8CD9-C11D6F030DB8}" presName="negativeSpace" presStyleCnt="0"/>
      <dgm:spPr/>
    </dgm:pt>
    <dgm:pt modelId="{D187A55C-E37B-44CF-9E76-CF91B75A43AF}" type="pres">
      <dgm:prSet presAssocID="{C19209FC-EC57-449E-8CD9-C11D6F030DB8}" presName="childText" presStyleLbl="conFgAcc1" presStyleIdx="0" presStyleCnt="3">
        <dgm:presLayoutVars>
          <dgm:bulletEnabled val="1"/>
        </dgm:presLayoutVars>
      </dgm:prSet>
      <dgm:spPr/>
    </dgm:pt>
    <dgm:pt modelId="{6E8E997C-136A-47EB-ABE5-B8E7E8EC6D54}" type="pres">
      <dgm:prSet presAssocID="{D7557516-3F1E-45AF-A04F-8FDE522CB597}" presName="spaceBetweenRectangles" presStyleCnt="0"/>
      <dgm:spPr/>
    </dgm:pt>
    <dgm:pt modelId="{A48D6474-46A3-4A41-BCFF-431553C4FCBA}" type="pres">
      <dgm:prSet presAssocID="{03ECF87D-B80E-46A0-91CF-8FAB85676ED5}" presName="parentLin" presStyleCnt="0"/>
      <dgm:spPr/>
    </dgm:pt>
    <dgm:pt modelId="{6A9FA795-75A8-4459-8E88-7779AA07F671}" type="pres">
      <dgm:prSet presAssocID="{03ECF87D-B80E-46A0-91CF-8FAB85676ED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A14C0B3-16C8-4C14-B63D-351F4586370E}" type="pres">
      <dgm:prSet presAssocID="{03ECF87D-B80E-46A0-91CF-8FAB85676ED5}" presName="parentText" presStyleLbl="node1" presStyleIdx="1" presStyleCnt="3" custScaleX="147327" custScaleY="171619" custLinFactNeighborY="195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0F6DD-40D9-4FC6-8640-9874715AE809}" type="pres">
      <dgm:prSet presAssocID="{03ECF87D-B80E-46A0-91CF-8FAB85676ED5}" presName="negativeSpace" presStyleCnt="0"/>
      <dgm:spPr/>
    </dgm:pt>
    <dgm:pt modelId="{DB072923-324A-4C0C-A597-604B22370E74}" type="pres">
      <dgm:prSet presAssocID="{03ECF87D-B80E-46A0-91CF-8FAB85676ED5}" presName="childText" presStyleLbl="conFgAcc1" presStyleIdx="1" presStyleCnt="3">
        <dgm:presLayoutVars>
          <dgm:bulletEnabled val="1"/>
        </dgm:presLayoutVars>
      </dgm:prSet>
      <dgm:spPr/>
    </dgm:pt>
    <dgm:pt modelId="{FB149AD8-9714-4417-A867-640246E2A6BB}" type="pres">
      <dgm:prSet presAssocID="{12F0FF0B-524E-4F8C-B000-3A144367C9F4}" presName="spaceBetweenRectangles" presStyleCnt="0"/>
      <dgm:spPr/>
    </dgm:pt>
    <dgm:pt modelId="{5F842600-EEA7-4ADC-B763-E307E9A31B75}" type="pres">
      <dgm:prSet presAssocID="{176C4892-C059-4DCC-A499-C8651BE41C95}" presName="parentLin" presStyleCnt="0"/>
      <dgm:spPr/>
    </dgm:pt>
    <dgm:pt modelId="{AE7E6637-4DB2-4994-9663-AE55C0D38598}" type="pres">
      <dgm:prSet presAssocID="{176C4892-C059-4DCC-A499-C8651BE41C9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D8F2993-519F-412A-B522-3633365A39A6}" type="pres">
      <dgm:prSet presAssocID="{176C4892-C059-4DCC-A499-C8651BE41C95}" presName="parentText" presStyleLbl="node1" presStyleIdx="2" presStyleCnt="3" custScaleX="134203" custScaleY="309059" custLinFactNeighborY="296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BE5342-00F4-4AFC-9C2D-9FD56BCC38FF}" type="pres">
      <dgm:prSet presAssocID="{176C4892-C059-4DCC-A499-C8651BE41C95}" presName="negativeSpace" presStyleCnt="0"/>
      <dgm:spPr/>
    </dgm:pt>
    <dgm:pt modelId="{4CE5B910-B241-47FA-BF45-B1ECEC3C6ED5}" type="pres">
      <dgm:prSet presAssocID="{176C4892-C059-4DCC-A499-C8651BE41C95}" presName="childText" presStyleLbl="conFgAcc1" presStyleIdx="2" presStyleCnt="3" custLinFactNeighborX="54454" custLinFactNeighborY="34463">
        <dgm:presLayoutVars>
          <dgm:bulletEnabled val="1"/>
        </dgm:presLayoutVars>
      </dgm:prSet>
      <dgm:spPr/>
    </dgm:pt>
  </dgm:ptLst>
  <dgm:cxnLst>
    <dgm:cxn modelId="{C82E7B9D-9B99-401C-8AAA-12C541C049F2}" type="presOf" srcId="{B59383B3-6E0D-4C6A-8C09-2D4ACE522104}" destId="{9F07A0D5-79B6-46D5-B337-AAC83344877D}" srcOrd="0" destOrd="0" presId="urn:microsoft.com/office/officeart/2005/8/layout/list1"/>
    <dgm:cxn modelId="{0CEBFA58-BDF0-4F88-9B7D-DCA65F76440D}" type="presOf" srcId="{03ECF87D-B80E-46A0-91CF-8FAB85676ED5}" destId="{3A14C0B3-16C8-4C14-B63D-351F4586370E}" srcOrd="1" destOrd="0" presId="urn:microsoft.com/office/officeart/2005/8/layout/list1"/>
    <dgm:cxn modelId="{74CDD57D-55C7-47F4-82BD-A44CCDC6B744}" srcId="{B59383B3-6E0D-4C6A-8C09-2D4ACE522104}" destId="{C19209FC-EC57-449E-8CD9-C11D6F030DB8}" srcOrd="0" destOrd="0" parTransId="{7A0988D3-C942-4BFA-9425-E6DE240A76DA}" sibTransId="{D7557516-3F1E-45AF-A04F-8FDE522CB597}"/>
    <dgm:cxn modelId="{739E6E0F-5F48-4504-9E5E-E458A9D6027A}" type="presOf" srcId="{03ECF87D-B80E-46A0-91CF-8FAB85676ED5}" destId="{6A9FA795-75A8-4459-8E88-7779AA07F671}" srcOrd="0" destOrd="0" presId="urn:microsoft.com/office/officeart/2005/8/layout/list1"/>
    <dgm:cxn modelId="{A25E0CC1-0C2B-4901-91D8-E266E46FCF15}" type="presOf" srcId="{176C4892-C059-4DCC-A499-C8651BE41C95}" destId="{ED8F2993-519F-412A-B522-3633365A39A6}" srcOrd="1" destOrd="0" presId="urn:microsoft.com/office/officeart/2005/8/layout/list1"/>
    <dgm:cxn modelId="{8F71F9B8-20A1-4550-952D-27C5923A944B}" type="presOf" srcId="{C19209FC-EC57-449E-8CD9-C11D6F030DB8}" destId="{90BC57EF-005D-47A4-B7C4-BF647E5EFA26}" srcOrd="1" destOrd="0" presId="urn:microsoft.com/office/officeart/2005/8/layout/list1"/>
    <dgm:cxn modelId="{83558B43-3AAD-4EE0-8580-E7997697457E}" type="presOf" srcId="{176C4892-C059-4DCC-A499-C8651BE41C95}" destId="{AE7E6637-4DB2-4994-9663-AE55C0D38598}" srcOrd="0" destOrd="0" presId="urn:microsoft.com/office/officeart/2005/8/layout/list1"/>
    <dgm:cxn modelId="{46AC671C-020A-40C3-A46A-B26AEC8D5791}" srcId="{B59383B3-6E0D-4C6A-8C09-2D4ACE522104}" destId="{03ECF87D-B80E-46A0-91CF-8FAB85676ED5}" srcOrd="1" destOrd="0" parTransId="{3BF242AB-BBDF-4ABB-9347-CFD8AD06895A}" sibTransId="{12F0FF0B-524E-4F8C-B000-3A144367C9F4}"/>
    <dgm:cxn modelId="{D7E284AC-F3E2-4CD4-8814-C4944A875DAE}" srcId="{B59383B3-6E0D-4C6A-8C09-2D4ACE522104}" destId="{176C4892-C059-4DCC-A499-C8651BE41C95}" srcOrd="2" destOrd="0" parTransId="{AF6817EC-8583-4070-ADEB-E6DCEB328A69}" sibTransId="{1EC4E095-9C92-4AD1-8CE4-42609EBA0746}"/>
    <dgm:cxn modelId="{FCA5E42D-8589-480F-BBCA-8BDBCC653AB1}" type="presOf" srcId="{C19209FC-EC57-449E-8CD9-C11D6F030DB8}" destId="{1F3250E2-D760-43D6-99F7-87EA09DCF54D}" srcOrd="0" destOrd="0" presId="urn:microsoft.com/office/officeart/2005/8/layout/list1"/>
    <dgm:cxn modelId="{36547294-5EDB-4A76-A92E-2E6F8BBD27BA}" type="presParOf" srcId="{9F07A0D5-79B6-46D5-B337-AAC83344877D}" destId="{3275CB13-B1CA-4C0F-8573-62E79AC32B3E}" srcOrd="0" destOrd="0" presId="urn:microsoft.com/office/officeart/2005/8/layout/list1"/>
    <dgm:cxn modelId="{A09F85E6-899D-486A-A8AA-A13AAD68569A}" type="presParOf" srcId="{3275CB13-B1CA-4C0F-8573-62E79AC32B3E}" destId="{1F3250E2-D760-43D6-99F7-87EA09DCF54D}" srcOrd="0" destOrd="0" presId="urn:microsoft.com/office/officeart/2005/8/layout/list1"/>
    <dgm:cxn modelId="{0F71551C-28B6-4D32-8D90-6A4C76492068}" type="presParOf" srcId="{3275CB13-B1CA-4C0F-8573-62E79AC32B3E}" destId="{90BC57EF-005D-47A4-B7C4-BF647E5EFA26}" srcOrd="1" destOrd="0" presId="urn:microsoft.com/office/officeart/2005/8/layout/list1"/>
    <dgm:cxn modelId="{5CEDA1BB-F875-499D-B8A8-44EFAE9C2E48}" type="presParOf" srcId="{9F07A0D5-79B6-46D5-B337-AAC83344877D}" destId="{DF3027F5-21BB-4DEC-BDC7-778C74EADE4C}" srcOrd="1" destOrd="0" presId="urn:microsoft.com/office/officeart/2005/8/layout/list1"/>
    <dgm:cxn modelId="{B88C60E6-45DE-4305-84F7-C2B7FD06486C}" type="presParOf" srcId="{9F07A0D5-79B6-46D5-B337-AAC83344877D}" destId="{D187A55C-E37B-44CF-9E76-CF91B75A43AF}" srcOrd="2" destOrd="0" presId="urn:microsoft.com/office/officeart/2005/8/layout/list1"/>
    <dgm:cxn modelId="{433A53AE-B5EB-480B-85EA-FC338CE037F9}" type="presParOf" srcId="{9F07A0D5-79B6-46D5-B337-AAC83344877D}" destId="{6E8E997C-136A-47EB-ABE5-B8E7E8EC6D54}" srcOrd="3" destOrd="0" presId="urn:microsoft.com/office/officeart/2005/8/layout/list1"/>
    <dgm:cxn modelId="{FFD5CB45-2C9C-4EDD-8FF2-2700E146F098}" type="presParOf" srcId="{9F07A0D5-79B6-46D5-B337-AAC83344877D}" destId="{A48D6474-46A3-4A41-BCFF-431553C4FCBA}" srcOrd="4" destOrd="0" presId="urn:microsoft.com/office/officeart/2005/8/layout/list1"/>
    <dgm:cxn modelId="{54D0A8BF-47DD-47F7-923F-01C625CFFCBB}" type="presParOf" srcId="{A48D6474-46A3-4A41-BCFF-431553C4FCBA}" destId="{6A9FA795-75A8-4459-8E88-7779AA07F671}" srcOrd="0" destOrd="0" presId="urn:microsoft.com/office/officeart/2005/8/layout/list1"/>
    <dgm:cxn modelId="{18E0D954-6D01-48E2-91DE-1D25BB358327}" type="presParOf" srcId="{A48D6474-46A3-4A41-BCFF-431553C4FCBA}" destId="{3A14C0B3-16C8-4C14-B63D-351F4586370E}" srcOrd="1" destOrd="0" presId="urn:microsoft.com/office/officeart/2005/8/layout/list1"/>
    <dgm:cxn modelId="{73728341-E3E7-4BF3-98A1-3B9D06E6579E}" type="presParOf" srcId="{9F07A0D5-79B6-46D5-B337-AAC83344877D}" destId="{25B0F6DD-40D9-4FC6-8640-9874715AE809}" srcOrd="5" destOrd="0" presId="urn:microsoft.com/office/officeart/2005/8/layout/list1"/>
    <dgm:cxn modelId="{7DA732B6-B105-4ABD-AEC9-6579BC3EBC2B}" type="presParOf" srcId="{9F07A0D5-79B6-46D5-B337-AAC83344877D}" destId="{DB072923-324A-4C0C-A597-604B22370E74}" srcOrd="6" destOrd="0" presId="urn:microsoft.com/office/officeart/2005/8/layout/list1"/>
    <dgm:cxn modelId="{C0806CF2-E5A3-4005-8847-AC0AE37A3568}" type="presParOf" srcId="{9F07A0D5-79B6-46D5-B337-AAC83344877D}" destId="{FB149AD8-9714-4417-A867-640246E2A6BB}" srcOrd="7" destOrd="0" presId="urn:microsoft.com/office/officeart/2005/8/layout/list1"/>
    <dgm:cxn modelId="{69F8FBEF-E06C-404A-A34A-EC452FA4C38B}" type="presParOf" srcId="{9F07A0D5-79B6-46D5-B337-AAC83344877D}" destId="{5F842600-EEA7-4ADC-B763-E307E9A31B75}" srcOrd="8" destOrd="0" presId="urn:microsoft.com/office/officeart/2005/8/layout/list1"/>
    <dgm:cxn modelId="{5795495D-BF0B-4A4F-A081-B758EA174C9A}" type="presParOf" srcId="{5F842600-EEA7-4ADC-B763-E307E9A31B75}" destId="{AE7E6637-4DB2-4994-9663-AE55C0D38598}" srcOrd="0" destOrd="0" presId="urn:microsoft.com/office/officeart/2005/8/layout/list1"/>
    <dgm:cxn modelId="{5FCA59B2-C48D-418F-90B5-31DE626A68B4}" type="presParOf" srcId="{5F842600-EEA7-4ADC-B763-E307E9A31B75}" destId="{ED8F2993-519F-412A-B522-3633365A39A6}" srcOrd="1" destOrd="0" presId="urn:microsoft.com/office/officeart/2005/8/layout/list1"/>
    <dgm:cxn modelId="{CAC3CDD0-3900-4D7E-B0DF-DDC70CCA92FC}" type="presParOf" srcId="{9F07A0D5-79B6-46D5-B337-AAC83344877D}" destId="{B9BE5342-00F4-4AFC-9C2D-9FD56BCC38FF}" srcOrd="9" destOrd="0" presId="urn:microsoft.com/office/officeart/2005/8/layout/list1"/>
    <dgm:cxn modelId="{90428836-3335-4592-B092-B2C160F5FBEA}" type="presParOf" srcId="{9F07A0D5-79B6-46D5-B337-AAC83344877D}" destId="{4CE5B910-B241-47FA-BF45-B1ECEC3C6E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9383B3-6E0D-4C6A-8C09-2D4ACE522104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19209FC-EC57-449E-8CD9-C11D6F030DB8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988D3-C942-4BFA-9425-E6DE240A76DA}" type="parTrans" cxnId="{74CDD57D-55C7-47F4-82BD-A44CCDC6B744}">
      <dgm:prSet/>
      <dgm:spPr/>
      <dgm:t>
        <a:bodyPr/>
        <a:lstStyle/>
        <a:p>
          <a:endParaRPr lang="en-US"/>
        </a:p>
      </dgm:t>
    </dgm:pt>
    <dgm:pt modelId="{D7557516-3F1E-45AF-A04F-8FDE522CB597}" type="sibTrans" cxnId="{74CDD57D-55C7-47F4-82BD-A44CCDC6B744}">
      <dgm:prSet/>
      <dgm:spPr/>
      <dgm:t>
        <a:bodyPr/>
        <a:lstStyle/>
        <a:p>
          <a:endParaRPr lang="en-US"/>
        </a:p>
      </dgm:t>
    </dgm:pt>
    <dgm:pt modelId="{176C4892-C059-4DCC-A499-C8651BE41C95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6817EC-8583-4070-ADEB-E6DCEB328A69}" type="parTrans" cxnId="{D7E284AC-F3E2-4CD4-8814-C4944A875DAE}">
      <dgm:prSet/>
      <dgm:spPr/>
      <dgm:t>
        <a:bodyPr/>
        <a:lstStyle/>
        <a:p>
          <a:endParaRPr lang="en-US"/>
        </a:p>
      </dgm:t>
    </dgm:pt>
    <dgm:pt modelId="{1EC4E095-9C92-4AD1-8CE4-42609EBA0746}" type="sibTrans" cxnId="{D7E284AC-F3E2-4CD4-8814-C4944A875DAE}">
      <dgm:prSet/>
      <dgm:spPr/>
      <dgm:t>
        <a:bodyPr/>
        <a:lstStyle/>
        <a:p>
          <a:endParaRPr lang="en-US"/>
        </a:p>
      </dgm:t>
    </dgm:pt>
    <dgm:pt modelId="{03ECF87D-B80E-46A0-91CF-8FAB85676ED5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0FF0B-524E-4F8C-B000-3A144367C9F4}" type="sibTrans" cxnId="{46AC671C-020A-40C3-A46A-B26AEC8D5791}">
      <dgm:prSet/>
      <dgm:spPr/>
      <dgm:t>
        <a:bodyPr/>
        <a:lstStyle/>
        <a:p>
          <a:endParaRPr lang="en-US"/>
        </a:p>
      </dgm:t>
    </dgm:pt>
    <dgm:pt modelId="{3BF242AB-BBDF-4ABB-9347-CFD8AD06895A}" type="parTrans" cxnId="{46AC671C-020A-40C3-A46A-B26AEC8D5791}">
      <dgm:prSet/>
      <dgm:spPr/>
      <dgm:t>
        <a:bodyPr/>
        <a:lstStyle/>
        <a:p>
          <a:endParaRPr lang="en-US"/>
        </a:p>
      </dgm:t>
    </dgm:pt>
    <dgm:pt modelId="{9F07A0D5-79B6-46D5-B337-AAC83344877D}" type="pres">
      <dgm:prSet presAssocID="{B59383B3-6E0D-4C6A-8C09-2D4ACE5221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75CB13-B1CA-4C0F-8573-62E79AC32B3E}" type="pres">
      <dgm:prSet presAssocID="{C19209FC-EC57-449E-8CD9-C11D6F030DB8}" presName="parentLin" presStyleCnt="0"/>
      <dgm:spPr/>
    </dgm:pt>
    <dgm:pt modelId="{1F3250E2-D760-43D6-99F7-87EA09DCF54D}" type="pres">
      <dgm:prSet presAssocID="{C19209FC-EC57-449E-8CD9-C11D6F030DB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0BC57EF-005D-47A4-B7C4-BF647E5EFA26}" type="pres">
      <dgm:prSet presAssocID="{C19209FC-EC57-449E-8CD9-C11D6F030DB8}" presName="parentText" presStyleLbl="node1" presStyleIdx="0" presStyleCnt="3" custScaleX="136905" custScaleY="179930" custLinFactNeighborX="-31266" custLinFactNeighborY="311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027F5-21BB-4DEC-BDC7-778C74EADE4C}" type="pres">
      <dgm:prSet presAssocID="{C19209FC-EC57-449E-8CD9-C11D6F030DB8}" presName="negativeSpace" presStyleCnt="0"/>
      <dgm:spPr/>
    </dgm:pt>
    <dgm:pt modelId="{D187A55C-E37B-44CF-9E76-CF91B75A43AF}" type="pres">
      <dgm:prSet presAssocID="{C19209FC-EC57-449E-8CD9-C11D6F030DB8}" presName="childText" presStyleLbl="conFgAcc1" presStyleIdx="0" presStyleCnt="3">
        <dgm:presLayoutVars>
          <dgm:bulletEnabled val="1"/>
        </dgm:presLayoutVars>
      </dgm:prSet>
      <dgm:spPr/>
    </dgm:pt>
    <dgm:pt modelId="{6E8E997C-136A-47EB-ABE5-B8E7E8EC6D54}" type="pres">
      <dgm:prSet presAssocID="{D7557516-3F1E-45AF-A04F-8FDE522CB597}" presName="spaceBetweenRectangles" presStyleCnt="0"/>
      <dgm:spPr/>
    </dgm:pt>
    <dgm:pt modelId="{A48D6474-46A3-4A41-BCFF-431553C4FCBA}" type="pres">
      <dgm:prSet presAssocID="{03ECF87D-B80E-46A0-91CF-8FAB85676ED5}" presName="parentLin" presStyleCnt="0"/>
      <dgm:spPr/>
    </dgm:pt>
    <dgm:pt modelId="{6A9FA795-75A8-4459-8E88-7779AA07F671}" type="pres">
      <dgm:prSet presAssocID="{03ECF87D-B80E-46A0-91CF-8FAB85676ED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A14C0B3-16C8-4C14-B63D-351F4586370E}" type="pres">
      <dgm:prSet presAssocID="{03ECF87D-B80E-46A0-91CF-8FAB85676ED5}" presName="parentText" presStyleLbl="node1" presStyleIdx="1" presStyleCnt="3" custScaleX="138167" custScaleY="191168" custLinFactNeighborX="-41516" custLinFactNeighborY="83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0F6DD-40D9-4FC6-8640-9874715AE809}" type="pres">
      <dgm:prSet presAssocID="{03ECF87D-B80E-46A0-91CF-8FAB85676ED5}" presName="negativeSpace" presStyleCnt="0"/>
      <dgm:spPr/>
    </dgm:pt>
    <dgm:pt modelId="{DB072923-324A-4C0C-A597-604B22370E74}" type="pres">
      <dgm:prSet presAssocID="{03ECF87D-B80E-46A0-91CF-8FAB85676ED5}" presName="childText" presStyleLbl="conFgAcc1" presStyleIdx="1" presStyleCnt="3">
        <dgm:presLayoutVars>
          <dgm:bulletEnabled val="1"/>
        </dgm:presLayoutVars>
      </dgm:prSet>
      <dgm:spPr/>
    </dgm:pt>
    <dgm:pt modelId="{FB149AD8-9714-4417-A867-640246E2A6BB}" type="pres">
      <dgm:prSet presAssocID="{12F0FF0B-524E-4F8C-B000-3A144367C9F4}" presName="spaceBetweenRectangles" presStyleCnt="0"/>
      <dgm:spPr/>
    </dgm:pt>
    <dgm:pt modelId="{5F842600-EEA7-4ADC-B763-E307E9A31B75}" type="pres">
      <dgm:prSet presAssocID="{176C4892-C059-4DCC-A499-C8651BE41C95}" presName="parentLin" presStyleCnt="0"/>
      <dgm:spPr/>
    </dgm:pt>
    <dgm:pt modelId="{AE7E6637-4DB2-4994-9663-AE55C0D38598}" type="pres">
      <dgm:prSet presAssocID="{176C4892-C059-4DCC-A499-C8651BE41C9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D8F2993-519F-412A-B522-3633365A39A6}" type="pres">
      <dgm:prSet presAssocID="{176C4892-C059-4DCC-A499-C8651BE41C95}" presName="parentText" presStyleLbl="node1" presStyleIdx="2" presStyleCnt="3" custScaleX="137481" custScaleY="216091" custLinFactNeighborX="-41310" custLinFactNeighborY="296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BE5342-00F4-4AFC-9C2D-9FD56BCC38FF}" type="pres">
      <dgm:prSet presAssocID="{176C4892-C059-4DCC-A499-C8651BE41C95}" presName="negativeSpace" presStyleCnt="0"/>
      <dgm:spPr/>
    </dgm:pt>
    <dgm:pt modelId="{4CE5B910-B241-47FA-BF45-B1ECEC3C6ED5}" type="pres">
      <dgm:prSet presAssocID="{176C4892-C059-4DCC-A499-C8651BE41C9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A2FD66E-4354-4899-968A-0DC160653EA8}" type="presOf" srcId="{B59383B3-6E0D-4C6A-8C09-2D4ACE522104}" destId="{9F07A0D5-79B6-46D5-B337-AAC83344877D}" srcOrd="0" destOrd="0" presId="urn:microsoft.com/office/officeart/2005/8/layout/list1"/>
    <dgm:cxn modelId="{9DD20D97-1EBB-4419-A35F-6EEC8ADC7531}" type="presOf" srcId="{176C4892-C059-4DCC-A499-C8651BE41C95}" destId="{ED8F2993-519F-412A-B522-3633365A39A6}" srcOrd="1" destOrd="0" presId="urn:microsoft.com/office/officeart/2005/8/layout/list1"/>
    <dgm:cxn modelId="{602638DE-F90E-4584-9EF6-36EEE22A2CDD}" type="presOf" srcId="{C19209FC-EC57-449E-8CD9-C11D6F030DB8}" destId="{90BC57EF-005D-47A4-B7C4-BF647E5EFA26}" srcOrd="1" destOrd="0" presId="urn:microsoft.com/office/officeart/2005/8/layout/list1"/>
    <dgm:cxn modelId="{A6D30D60-DA69-4A0B-9897-77224865E27E}" type="presOf" srcId="{03ECF87D-B80E-46A0-91CF-8FAB85676ED5}" destId="{3A14C0B3-16C8-4C14-B63D-351F4586370E}" srcOrd="1" destOrd="0" presId="urn:microsoft.com/office/officeart/2005/8/layout/list1"/>
    <dgm:cxn modelId="{BC2E9E15-5315-46FF-98C9-B1FBB98FC27D}" type="presOf" srcId="{03ECF87D-B80E-46A0-91CF-8FAB85676ED5}" destId="{6A9FA795-75A8-4459-8E88-7779AA07F671}" srcOrd="0" destOrd="0" presId="urn:microsoft.com/office/officeart/2005/8/layout/list1"/>
    <dgm:cxn modelId="{74CDD57D-55C7-47F4-82BD-A44CCDC6B744}" srcId="{B59383B3-6E0D-4C6A-8C09-2D4ACE522104}" destId="{C19209FC-EC57-449E-8CD9-C11D6F030DB8}" srcOrd="0" destOrd="0" parTransId="{7A0988D3-C942-4BFA-9425-E6DE240A76DA}" sibTransId="{D7557516-3F1E-45AF-A04F-8FDE522CB597}"/>
    <dgm:cxn modelId="{3B323BEF-6EBF-46EF-B8F6-20690F863FA2}" type="presOf" srcId="{176C4892-C059-4DCC-A499-C8651BE41C95}" destId="{AE7E6637-4DB2-4994-9663-AE55C0D38598}" srcOrd="0" destOrd="0" presId="urn:microsoft.com/office/officeart/2005/8/layout/list1"/>
    <dgm:cxn modelId="{2F069274-51D3-4074-816C-7D8D4424468E}" type="presOf" srcId="{C19209FC-EC57-449E-8CD9-C11D6F030DB8}" destId="{1F3250E2-D760-43D6-99F7-87EA09DCF54D}" srcOrd="0" destOrd="0" presId="urn:microsoft.com/office/officeart/2005/8/layout/list1"/>
    <dgm:cxn modelId="{46AC671C-020A-40C3-A46A-B26AEC8D5791}" srcId="{B59383B3-6E0D-4C6A-8C09-2D4ACE522104}" destId="{03ECF87D-B80E-46A0-91CF-8FAB85676ED5}" srcOrd="1" destOrd="0" parTransId="{3BF242AB-BBDF-4ABB-9347-CFD8AD06895A}" sibTransId="{12F0FF0B-524E-4F8C-B000-3A144367C9F4}"/>
    <dgm:cxn modelId="{D7E284AC-F3E2-4CD4-8814-C4944A875DAE}" srcId="{B59383B3-6E0D-4C6A-8C09-2D4ACE522104}" destId="{176C4892-C059-4DCC-A499-C8651BE41C95}" srcOrd="2" destOrd="0" parTransId="{AF6817EC-8583-4070-ADEB-E6DCEB328A69}" sibTransId="{1EC4E095-9C92-4AD1-8CE4-42609EBA0746}"/>
    <dgm:cxn modelId="{95620B08-459D-4FC4-A3FF-5F6EECA0799D}" type="presParOf" srcId="{9F07A0D5-79B6-46D5-B337-AAC83344877D}" destId="{3275CB13-B1CA-4C0F-8573-62E79AC32B3E}" srcOrd="0" destOrd="0" presId="urn:microsoft.com/office/officeart/2005/8/layout/list1"/>
    <dgm:cxn modelId="{C278ABA2-8DDF-42D0-BF42-BF93AAEDCF1E}" type="presParOf" srcId="{3275CB13-B1CA-4C0F-8573-62E79AC32B3E}" destId="{1F3250E2-D760-43D6-99F7-87EA09DCF54D}" srcOrd="0" destOrd="0" presId="urn:microsoft.com/office/officeart/2005/8/layout/list1"/>
    <dgm:cxn modelId="{27D651FF-1CDA-4B46-99FC-34253BC16486}" type="presParOf" srcId="{3275CB13-B1CA-4C0F-8573-62E79AC32B3E}" destId="{90BC57EF-005D-47A4-B7C4-BF647E5EFA26}" srcOrd="1" destOrd="0" presId="urn:microsoft.com/office/officeart/2005/8/layout/list1"/>
    <dgm:cxn modelId="{650A87FD-0FF4-4297-B91A-75894AF81441}" type="presParOf" srcId="{9F07A0D5-79B6-46D5-B337-AAC83344877D}" destId="{DF3027F5-21BB-4DEC-BDC7-778C74EADE4C}" srcOrd="1" destOrd="0" presId="urn:microsoft.com/office/officeart/2005/8/layout/list1"/>
    <dgm:cxn modelId="{2C01063E-AEF0-4523-8D2D-EF37FC54B748}" type="presParOf" srcId="{9F07A0D5-79B6-46D5-B337-AAC83344877D}" destId="{D187A55C-E37B-44CF-9E76-CF91B75A43AF}" srcOrd="2" destOrd="0" presId="urn:microsoft.com/office/officeart/2005/8/layout/list1"/>
    <dgm:cxn modelId="{EE3E0016-0EB7-4AD4-ACF3-11240C0C63EC}" type="presParOf" srcId="{9F07A0D5-79B6-46D5-B337-AAC83344877D}" destId="{6E8E997C-136A-47EB-ABE5-B8E7E8EC6D54}" srcOrd="3" destOrd="0" presId="urn:microsoft.com/office/officeart/2005/8/layout/list1"/>
    <dgm:cxn modelId="{B4BBA7DF-1AFA-47C3-80D5-A19DE51C7281}" type="presParOf" srcId="{9F07A0D5-79B6-46D5-B337-AAC83344877D}" destId="{A48D6474-46A3-4A41-BCFF-431553C4FCBA}" srcOrd="4" destOrd="0" presId="urn:microsoft.com/office/officeart/2005/8/layout/list1"/>
    <dgm:cxn modelId="{95CAA5CE-9E4D-4547-ABFC-29869641AFCA}" type="presParOf" srcId="{A48D6474-46A3-4A41-BCFF-431553C4FCBA}" destId="{6A9FA795-75A8-4459-8E88-7779AA07F671}" srcOrd="0" destOrd="0" presId="urn:microsoft.com/office/officeart/2005/8/layout/list1"/>
    <dgm:cxn modelId="{A001BEF8-48B3-425E-B8DA-7C87DBB53C59}" type="presParOf" srcId="{A48D6474-46A3-4A41-BCFF-431553C4FCBA}" destId="{3A14C0B3-16C8-4C14-B63D-351F4586370E}" srcOrd="1" destOrd="0" presId="urn:microsoft.com/office/officeart/2005/8/layout/list1"/>
    <dgm:cxn modelId="{2EB37419-668C-4C17-8434-32B95C15C282}" type="presParOf" srcId="{9F07A0D5-79B6-46D5-B337-AAC83344877D}" destId="{25B0F6DD-40D9-4FC6-8640-9874715AE809}" srcOrd="5" destOrd="0" presId="urn:microsoft.com/office/officeart/2005/8/layout/list1"/>
    <dgm:cxn modelId="{F4A938B1-5998-44CD-BC0D-DB97413E00F0}" type="presParOf" srcId="{9F07A0D5-79B6-46D5-B337-AAC83344877D}" destId="{DB072923-324A-4C0C-A597-604B22370E74}" srcOrd="6" destOrd="0" presId="urn:microsoft.com/office/officeart/2005/8/layout/list1"/>
    <dgm:cxn modelId="{F7E6FB5D-40EF-4CFE-B446-058F9FCD4CD9}" type="presParOf" srcId="{9F07A0D5-79B6-46D5-B337-AAC83344877D}" destId="{FB149AD8-9714-4417-A867-640246E2A6BB}" srcOrd="7" destOrd="0" presId="urn:microsoft.com/office/officeart/2005/8/layout/list1"/>
    <dgm:cxn modelId="{7F569943-28DB-4F54-B725-3A2287F002E0}" type="presParOf" srcId="{9F07A0D5-79B6-46D5-B337-AAC83344877D}" destId="{5F842600-EEA7-4ADC-B763-E307E9A31B75}" srcOrd="8" destOrd="0" presId="urn:microsoft.com/office/officeart/2005/8/layout/list1"/>
    <dgm:cxn modelId="{D56DC366-005F-4215-8A00-5012567A3FC3}" type="presParOf" srcId="{5F842600-EEA7-4ADC-B763-E307E9A31B75}" destId="{AE7E6637-4DB2-4994-9663-AE55C0D38598}" srcOrd="0" destOrd="0" presId="urn:microsoft.com/office/officeart/2005/8/layout/list1"/>
    <dgm:cxn modelId="{692F0AE8-90B9-4347-8B00-0F2699D530CD}" type="presParOf" srcId="{5F842600-EEA7-4ADC-B763-E307E9A31B75}" destId="{ED8F2993-519F-412A-B522-3633365A39A6}" srcOrd="1" destOrd="0" presId="urn:microsoft.com/office/officeart/2005/8/layout/list1"/>
    <dgm:cxn modelId="{1012186D-70DF-4A5C-96D4-C07257200B02}" type="presParOf" srcId="{9F07A0D5-79B6-46D5-B337-AAC83344877D}" destId="{B9BE5342-00F4-4AFC-9C2D-9FD56BCC38FF}" srcOrd="9" destOrd="0" presId="urn:microsoft.com/office/officeart/2005/8/layout/list1"/>
    <dgm:cxn modelId="{44428BFA-FBC6-4611-8CB2-4ABAA7992DBA}" type="presParOf" srcId="{9F07A0D5-79B6-46D5-B337-AAC83344877D}" destId="{4CE5B910-B241-47FA-BF45-B1ECEC3C6E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5E9BBA-414C-41C6-95AB-671E581F4DD0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9C72ED-F274-4A54-AA74-774B8C8BE1C5}">
      <dgm:prSet phldrT="[Text]" custT="1"/>
      <dgm:spPr>
        <a:xfrm>
          <a:off x="0" y="39765"/>
          <a:ext cx="6042664" cy="1347994"/>
        </a:xfr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Lê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Anh </a:t>
          </a:r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Tuấn</a:t>
          </a:r>
          <a:endParaRPr lang="en-US" sz="36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Tổng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biên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kiêm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biên</a:t>
          </a:r>
          <a:r>
            <a:rPr lang="en-US" sz="24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24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BCBEDFC-8D8E-40F9-866F-46558A42117A}" type="parTrans" cxnId="{2C26C64A-5F97-4061-A37E-6F20AB25AA4B}">
      <dgm:prSet/>
      <dgm:spPr/>
      <dgm:t>
        <a:bodyPr/>
        <a:lstStyle/>
        <a:p>
          <a:endParaRPr lang="en-US"/>
        </a:p>
      </dgm:t>
    </dgm:pt>
    <dgm:pt modelId="{27BBAEF3-738B-4FFB-84E6-026422A10F53}" type="sibTrans" cxnId="{2C26C64A-5F97-4061-A37E-6F20AB25AA4B}">
      <dgm:prSet/>
      <dgm:spPr/>
      <dgm:t>
        <a:bodyPr/>
        <a:lstStyle/>
        <a:p>
          <a:endParaRPr lang="en-US"/>
        </a:p>
      </dgm:t>
    </dgm:pt>
    <dgm:pt modelId="{AA772D4A-0BB5-42A3-86E2-7284F34C25D5}">
      <dgm:prSet phldrT="[Text]" custT="1"/>
      <dgm:spPr>
        <a:xfrm>
          <a:off x="0" y="1482794"/>
          <a:ext cx="6042664" cy="1347994"/>
        </a:xfrm>
        <a:solidFill>
          <a:schemeClr val="accent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Tạ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Hoàng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Mai Anh</a:t>
          </a:r>
          <a:endParaRPr lang="en-US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DD79053-2A18-407A-BE99-F9DFD56D57F1}" type="parTrans" cxnId="{4061E836-4807-483C-876C-1A81E9A75615}">
      <dgm:prSet/>
      <dgm:spPr/>
      <dgm:t>
        <a:bodyPr/>
        <a:lstStyle/>
        <a:p>
          <a:endParaRPr lang="en-US"/>
        </a:p>
      </dgm:t>
    </dgm:pt>
    <dgm:pt modelId="{DBE468E4-A5C0-411F-B578-40DD93BF9BF7}" type="sibTrans" cxnId="{4061E836-4807-483C-876C-1A81E9A75615}">
      <dgm:prSet/>
      <dgm:spPr/>
      <dgm:t>
        <a:bodyPr/>
        <a:lstStyle/>
        <a:p>
          <a:endParaRPr lang="en-US"/>
        </a:p>
      </dgm:t>
    </dgm:pt>
    <dgm:pt modelId="{121DEF97-868F-4817-8353-A1F1D4DD097A}">
      <dgm:prSet phldrT="[Text]" custT="1"/>
      <dgm:spPr>
        <a:xfrm>
          <a:off x="0" y="2965588"/>
          <a:ext cx="6042664" cy="1347994"/>
        </a:xfrm>
        <a:solidFill>
          <a:schemeClr val="accent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Nguyễn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Thị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Quỳnh</a:t>
          </a:r>
          <a:r>
            <a:rPr lang="en-US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Mai</a:t>
          </a:r>
          <a:endParaRPr lang="en-US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07119C6-67B5-4AE1-8ACB-2E5FE877D33D}" type="parTrans" cxnId="{2D788FA0-463B-4D80-8248-0DD7FC88181F}">
      <dgm:prSet/>
      <dgm:spPr/>
      <dgm:t>
        <a:bodyPr/>
        <a:lstStyle/>
        <a:p>
          <a:endParaRPr lang="en-US"/>
        </a:p>
      </dgm:t>
    </dgm:pt>
    <dgm:pt modelId="{B60FF98F-0305-4FB5-A1A8-6B4761B77BD1}" type="sibTrans" cxnId="{2D788FA0-463B-4D80-8248-0DD7FC88181F}">
      <dgm:prSet/>
      <dgm:spPr/>
      <dgm:t>
        <a:bodyPr/>
        <a:lstStyle/>
        <a:p>
          <a:endParaRPr lang="en-US"/>
        </a:p>
      </dgm:t>
    </dgm:pt>
    <dgm:pt modelId="{DA5EAAE0-52FE-4E2C-AA35-91CC0DD1D1A1}" type="pres">
      <dgm:prSet presAssocID="{E85E9BBA-414C-41C6-95AB-671E581F4DD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DA6A44-1502-4DEE-B597-1886B50AA5FD}" type="pres">
      <dgm:prSet presAssocID="{989C72ED-F274-4A54-AA74-774B8C8BE1C5}" presName="comp" presStyleCnt="0"/>
      <dgm:spPr/>
    </dgm:pt>
    <dgm:pt modelId="{6B8D520A-F6B7-43F3-9E15-B55F32F724E8}" type="pres">
      <dgm:prSet presAssocID="{989C72ED-F274-4A54-AA74-774B8C8BE1C5}" presName="box" presStyleLbl="node1" presStyleIdx="0" presStyleCnt="3" custAng="0" custLinFactNeighborY="-307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A9189E2-E526-4CB9-B183-F468FA25ABDC}" type="pres">
      <dgm:prSet presAssocID="{989C72ED-F274-4A54-AA74-774B8C8BE1C5}" presName="img" presStyleLbl="fgImgPlace1" presStyleIdx="0" presStyleCnt="3" custScaleY="114051" custLinFactNeighborX="-3160" custLinFactNeighborY="4486"/>
      <dgm:spPr>
        <a:xfrm>
          <a:off x="134799" y="134799"/>
          <a:ext cx="1208532" cy="1078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22627E10-1B38-4A92-B761-F1F74381E56F}" type="pres">
      <dgm:prSet presAssocID="{989C72ED-F274-4A54-AA74-774B8C8BE1C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A3D22-AEE5-49D4-8889-FF6A80888741}" type="pres">
      <dgm:prSet presAssocID="{27BBAEF3-738B-4FFB-84E6-026422A10F53}" presName="spacer" presStyleCnt="0"/>
      <dgm:spPr/>
    </dgm:pt>
    <dgm:pt modelId="{933739F4-5EAC-4AA4-9192-583988A2F2BA}" type="pres">
      <dgm:prSet presAssocID="{AA772D4A-0BB5-42A3-86E2-7284F34C25D5}" presName="comp" presStyleCnt="0"/>
      <dgm:spPr/>
    </dgm:pt>
    <dgm:pt modelId="{3AFD7AA3-A4CD-4CE5-908E-9AFA8355D52C}" type="pres">
      <dgm:prSet presAssocID="{AA772D4A-0BB5-42A3-86E2-7284F34C25D5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4CC7358-FD52-44BA-BF7F-D9E305C42D99}" type="pres">
      <dgm:prSet presAssocID="{AA772D4A-0BB5-42A3-86E2-7284F34C25D5}" presName="img" presStyleLbl="fgImgPlace1" presStyleIdx="1" presStyleCnt="3" custScaleX="96948" custScaleY="99845"/>
      <dgm:spPr>
        <a:xfrm>
          <a:off x="134799" y="1617593"/>
          <a:ext cx="1208532" cy="1078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07AEAEB-1126-47F5-96A2-BE3595581D3D}" type="pres">
      <dgm:prSet presAssocID="{AA772D4A-0BB5-42A3-86E2-7284F34C25D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0A042-64F7-4D73-8CE4-CD70B2BB9E26}" type="pres">
      <dgm:prSet presAssocID="{DBE468E4-A5C0-411F-B578-40DD93BF9BF7}" presName="spacer" presStyleCnt="0"/>
      <dgm:spPr/>
    </dgm:pt>
    <dgm:pt modelId="{E901B5A9-DB07-4BD9-ABF9-8D3D8EA1A48C}" type="pres">
      <dgm:prSet presAssocID="{121DEF97-868F-4817-8353-A1F1D4DD097A}" presName="comp" presStyleCnt="0"/>
      <dgm:spPr/>
    </dgm:pt>
    <dgm:pt modelId="{876DF283-5BEB-4DB4-A4F1-E274689FFF5D}" type="pres">
      <dgm:prSet presAssocID="{121DEF97-868F-4817-8353-A1F1D4DD097A}" presName="box" presStyleLbl="node1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707D496-3FC8-4C53-8F7F-BC192A680761}" type="pres">
      <dgm:prSet presAssocID="{121DEF97-868F-4817-8353-A1F1D4DD097A}" presName="img" presStyleLbl="fgImgPlace1" presStyleIdx="2" presStyleCnt="3" custScaleX="98215" custScaleY="101907"/>
      <dgm:spPr>
        <a:xfrm>
          <a:off x="145585" y="3090105"/>
          <a:ext cx="1186960" cy="10989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FFE0B345-E6FE-4BB9-BDBA-F3957422C545}" type="pres">
      <dgm:prSet presAssocID="{121DEF97-868F-4817-8353-A1F1D4DD097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8BBA7C-5132-4257-922C-B7EA86A2C961}" type="presOf" srcId="{989C72ED-F274-4A54-AA74-774B8C8BE1C5}" destId="{22627E10-1B38-4A92-B761-F1F74381E56F}" srcOrd="1" destOrd="0" presId="urn:microsoft.com/office/officeart/2005/8/layout/vList4"/>
    <dgm:cxn modelId="{16A490A1-4BBA-4BB9-96E7-43C49E098549}" type="presOf" srcId="{E85E9BBA-414C-41C6-95AB-671E581F4DD0}" destId="{DA5EAAE0-52FE-4E2C-AA35-91CC0DD1D1A1}" srcOrd="0" destOrd="0" presId="urn:microsoft.com/office/officeart/2005/8/layout/vList4"/>
    <dgm:cxn modelId="{8938B3FF-7CC9-4A35-ABE4-70D7D8233903}" type="presOf" srcId="{AA772D4A-0BB5-42A3-86E2-7284F34C25D5}" destId="{3AFD7AA3-A4CD-4CE5-908E-9AFA8355D52C}" srcOrd="0" destOrd="0" presId="urn:microsoft.com/office/officeart/2005/8/layout/vList4"/>
    <dgm:cxn modelId="{3814B5E9-9F3B-4E53-B5A6-70DCB54F5CDB}" type="presOf" srcId="{AA772D4A-0BB5-42A3-86E2-7284F34C25D5}" destId="{807AEAEB-1126-47F5-96A2-BE3595581D3D}" srcOrd="1" destOrd="0" presId="urn:microsoft.com/office/officeart/2005/8/layout/vList4"/>
    <dgm:cxn modelId="{4061E836-4807-483C-876C-1A81E9A75615}" srcId="{E85E9BBA-414C-41C6-95AB-671E581F4DD0}" destId="{AA772D4A-0BB5-42A3-86E2-7284F34C25D5}" srcOrd="1" destOrd="0" parTransId="{8DD79053-2A18-407A-BE99-F9DFD56D57F1}" sibTransId="{DBE468E4-A5C0-411F-B578-40DD93BF9BF7}"/>
    <dgm:cxn modelId="{ADD587B7-238F-4E74-A15C-8A918FBB28E7}" type="presOf" srcId="{121DEF97-868F-4817-8353-A1F1D4DD097A}" destId="{FFE0B345-E6FE-4BB9-BDBA-F3957422C545}" srcOrd="1" destOrd="0" presId="urn:microsoft.com/office/officeart/2005/8/layout/vList4"/>
    <dgm:cxn modelId="{2D788FA0-463B-4D80-8248-0DD7FC88181F}" srcId="{E85E9BBA-414C-41C6-95AB-671E581F4DD0}" destId="{121DEF97-868F-4817-8353-A1F1D4DD097A}" srcOrd="2" destOrd="0" parTransId="{007119C6-67B5-4AE1-8ACB-2E5FE877D33D}" sibTransId="{B60FF98F-0305-4FB5-A1A8-6B4761B77BD1}"/>
    <dgm:cxn modelId="{2C26C64A-5F97-4061-A37E-6F20AB25AA4B}" srcId="{E85E9BBA-414C-41C6-95AB-671E581F4DD0}" destId="{989C72ED-F274-4A54-AA74-774B8C8BE1C5}" srcOrd="0" destOrd="0" parTransId="{6BCBEDFC-8D8E-40F9-866F-46558A42117A}" sibTransId="{27BBAEF3-738B-4FFB-84E6-026422A10F53}"/>
    <dgm:cxn modelId="{4BF5DA35-04A3-4465-A8BD-26C99662C2C5}" type="presOf" srcId="{989C72ED-F274-4A54-AA74-774B8C8BE1C5}" destId="{6B8D520A-F6B7-43F3-9E15-B55F32F724E8}" srcOrd="0" destOrd="0" presId="urn:microsoft.com/office/officeart/2005/8/layout/vList4"/>
    <dgm:cxn modelId="{468E8120-A52E-4C06-948F-EF59E56EC478}" type="presOf" srcId="{121DEF97-868F-4817-8353-A1F1D4DD097A}" destId="{876DF283-5BEB-4DB4-A4F1-E274689FFF5D}" srcOrd="0" destOrd="0" presId="urn:microsoft.com/office/officeart/2005/8/layout/vList4"/>
    <dgm:cxn modelId="{542C0098-B2D3-427E-B4B1-B0C97925AB32}" type="presParOf" srcId="{DA5EAAE0-52FE-4E2C-AA35-91CC0DD1D1A1}" destId="{D4DA6A44-1502-4DEE-B597-1886B50AA5FD}" srcOrd="0" destOrd="0" presId="urn:microsoft.com/office/officeart/2005/8/layout/vList4"/>
    <dgm:cxn modelId="{F8487A74-A05A-40D0-877A-458FC059A254}" type="presParOf" srcId="{D4DA6A44-1502-4DEE-B597-1886B50AA5FD}" destId="{6B8D520A-F6B7-43F3-9E15-B55F32F724E8}" srcOrd="0" destOrd="0" presId="urn:microsoft.com/office/officeart/2005/8/layout/vList4"/>
    <dgm:cxn modelId="{EADBFE20-51C1-47EB-9FDC-BF11D34948A2}" type="presParOf" srcId="{D4DA6A44-1502-4DEE-B597-1886B50AA5FD}" destId="{9A9189E2-E526-4CB9-B183-F468FA25ABDC}" srcOrd="1" destOrd="0" presId="urn:microsoft.com/office/officeart/2005/8/layout/vList4"/>
    <dgm:cxn modelId="{CDB2DD1E-AD77-4EDE-BD65-D1769A46C7EC}" type="presParOf" srcId="{D4DA6A44-1502-4DEE-B597-1886B50AA5FD}" destId="{22627E10-1B38-4A92-B761-F1F74381E56F}" srcOrd="2" destOrd="0" presId="urn:microsoft.com/office/officeart/2005/8/layout/vList4"/>
    <dgm:cxn modelId="{9D58B710-8609-42E7-8E49-A9A61757C5DE}" type="presParOf" srcId="{DA5EAAE0-52FE-4E2C-AA35-91CC0DD1D1A1}" destId="{0B1A3D22-AEE5-49D4-8889-FF6A80888741}" srcOrd="1" destOrd="0" presId="urn:microsoft.com/office/officeart/2005/8/layout/vList4"/>
    <dgm:cxn modelId="{E73BCF54-1595-42C1-877E-8B98018900B0}" type="presParOf" srcId="{DA5EAAE0-52FE-4E2C-AA35-91CC0DD1D1A1}" destId="{933739F4-5EAC-4AA4-9192-583988A2F2BA}" srcOrd="2" destOrd="0" presId="urn:microsoft.com/office/officeart/2005/8/layout/vList4"/>
    <dgm:cxn modelId="{8EDEE5F0-6BE9-4A34-94C3-4A689667FD20}" type="presParOf" srcId="{933739F4-5EAC-4AA4-9192-583988A2F2BA}" destId="{3AFD7AA3-A4CD-4CE5-908E-9AFA8355D52C}" srcOrd="0" destOrd="0" presId="urn:microsoft.com/office/officeart/2005/8/layout/vList4"/>
    <dgm:cxn modelId="{8EC7C94B-F5B1-4B3F-8AB0-D7FC484816AF}" type="presParOf" srcId="{933739F4-5EAC-4AA4-9192-583988A2F2BA}" destId="{24CC7358-FD52-44BA-BF7F-D9E305C42D99}" srcOrd="1" destOrd="0" presId="urn:microsoft.com/office/officeart/2005/8/layout/vList4"/>
    <dgm:cxn modelId="{10A43C62-2600-473E-89F2-D80273CE5E7F}" type="presParOf" srcId="{933739F4-5EAC-4AA4-9192-583988A2F2BA}" destId="{807AEAEB-1126-47F5-96A2-BE3595581D3D}" srcOrd="2" destOrd="0" presId="urn:microsoft.com/office/officeart/2005/8/layout/vList4"/>
    <dgm:cxn modelId="{81762856-8DBF-4029-A723-55BF1280087C}" type="presParOf" srcId="{DA5EAAE0-52FE-4E2C-AA35-91CC0DD1D1A1}" destId="{AB40A042-64F7-4D73-8CE4-CD70B2BB9E26}" srcOrd="3" destOrd="0" presId="urn:microsoft.com/office/officeart/2005/8/layout/vList4"/>
    <dgm:cxn modelId="{EAAD3512-9422-4A1F-AD83-52C05C1D8B4D}" type="presParOf" srcId="{DA5EAAE0-52FE-4E2C-AA35-91CC0DD1D1A1}" destId="{E901B5A9-DB07-4BD9-ABF9-8D3D8EA1A48C}" srcOrd="4" destOrd="0" presId="urn:microsoft.com/office/officeart/2005/8/layout/vList4"/>
    <dgm:cxn modelId="{349036BC-C9E3-4146-984F-13A50A5C9AC6}" type="presParOf" srcId="{E901B5A9-DB07-4BD9-ABF9-8D3D8EA1A48C}" destId="{876DF283-5BEB-4DB4-A4F1-E274689FFF5D}" srcOrd="0" destOrd="0" presId="urn:microsoft.com/office/officeart/2005/8/layout/vList4"/>
    <dgm:cxn modelId="{C6265EDB-14FC-4FE2-91AE-7D2C67FB6B7E}" type="presParOf" srcId="{E901B5A9-DB07-4BD9-ABF9-8D3D8EA1A48C}" destId="{2707D496-3FC8-4C53-8F7F-BC192A680761}" srcOrd="1" destOrd="0" presId="urn:microsoft.com/office/officeart/2005/8/layout/vList4"/>
    <dgm:cxn modelId="{D08A4156-D3AC-4957-9DED-E638FDD478DF}" type="presParOf" srcId="{E901B5A9-DB07-4BD9-ABF9-8D3D8EA1A48C}" destId="{FFE0B345-E6FE-4BB9-BDBA-F3957422C5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7A55C-E37B-44CF-9E76-CF91B75A43AF}">
      <dsp:nvSpPr>
        <dsp:cNvPr id="0" name=""/>
        <dsp:cNvSpPr/>
      </dsp:nvSpPr>
      <dsp:spPr>
        <a:xfrm>
          <a:off x="0" y="509318"/>
          <a:ext cx="45489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C57EF-005D-47A4-B7C4-BF647E5EFA26}">
      <dsp:nvSpPr>
        <dsp:cNvPr id="0" name=""/>
        <dsp:cNvSpPr/>
      </dsp:nvSpPr>
      <dsp:spPr>
        <a:xfrm>
          <a:off x="197926" y="107987"/>
          <a:ext cx="4321063" cy="66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629" y="140690"/>
        <a:ext cx="4255657" cy="604514"/>
      </dsp:txXfrm>
    </dsp:sp>
    <dsp:sp modelId="{DB072923-324A-4C0C-A597-604B22370E74}">
      <dsp:nvSpPr>
        <dsp:cNvPr id="0" name=""/>
        <dsp:cNvSpPr/>
      </dsp:nvSpPr>
      <dsp:spPr>
        <a:xfrm>
          <a:off x="0" y="1240839"/>
          <a:ext cx="45489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4C0B3-16C8-4C14-B63D-351F4586370E}">
      <dsp:nvSpPr>
        <dsp:cNvPr id="0" name=""/>
        <dsp:cNvSpPr/>
      </dsp:nvSpPr>
      <dsp:spPr>
        <a:xfrm>
          <a:off x="210342" y="909384"/>
          <a:ext cx="4338480" cy="5572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US" sz="24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546" y="936588"/>
        <a:ext cx="4284072" cy="502873"/>
      </dsp:txXfrm>
    </dsp:sp>
    <dsp:sp modelId="{4CE5B910-B241-47FA-BF45-B1ECEC3C6ED5}">
      <dsp:nvSpPr>
        <dsp:cNvPr id="0" name=""/>
        <dsp:cNvSpPr/>
      </dsp:nvSpPr>
      <dsp:spPr>
        <a:xfrm>
          <a:off x="0" y="2420413"/>
          <a:ext cx="45489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F2993-519F-412A-B522-3633365A39A6}">
      <dsp:nvSpPr>
        <dsp:cNvPr id="0" name=""/>
        <dsp:cNvSpPr/>
      </dsp:nvSpPr>
      <dsp:spPr>
        <a:xfrm>
          <a:off x="227223" y="1587060"/>
          <a:ext cx="4269167" cy="10035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kern="12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400" kern="12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214" y="1636051"/>
        <a:ext cx="4171185" cy="905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7A55C-E37B-44CF-9E76-CF91B75A43AF}">
      <dsp:nvSpPr>
        <dsp:cNvPr id="0" name=""/>
        <dsp:cNvSpPr/>
      </dsp:nvSpPr>
      <dsp:spPr>
        <a:xfrm>
          <a:off x="0" y="516321"/>
          <a:ext cx="454890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C57EF-005D-47A4-B7C4-BF647E5EFA26}">
      <dsp:nvSpPr>
        <dsp:cNvPr id="0" name=""/>
        <dsp:cNvSpPr/>
      </dsp:nvSpPr>
      <dsp:spPr>
        <a:xfrm>
          <a:off x="154958" y="166488"/>
          <a:ext cx="4321063" cy="63738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073" y="197603"/>
        <a:ext cx="4258833" cy="575154"/>
      </dsp:txXfrm>
    </dsp:sp>
    <dsp:sp modelId="{DB072923-324A-4C0C-A597-604B22370E74}">
      <dsp:nvSpPr>
        <dsp:cNvPr id="0" name=""/>
        <dsp:cNvSpPr/>
      </dsp:nvSpPr>
      <dsp:spPr>
        <a:xfrm>
          <a:off x="0" y="1383595"/>
          <a:ext cx="454890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4C0B3-16C8-4C14-B63D-351F4586370E}">
      <dsp:nvSpPr>
        <dsp:cNvPr id="0" name=""/>
        <dsp:cNvSpPr/>
      </dsp:nvSpPr>
      <dsp:spPr>
        <a:xfrm>
          <a:off x="130680" y="912966"/>
          <a:ext cx="4322227" cy="677193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thụ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738" y="946024"/>
        <a:ext cx="4256111" cy="611077"/>
      </dsp:txXfrm>
    </dsp:sp>
    <dsp:sp modelId="{4CE5B910-B241-47FA-BF45-B1ECEC3C6ED5}">
      <dsp:nvSpPr>
        <dsp:cNvPr id="0" name=""/>
        <dsp:cNvSpPr/>
      </dsp:nvSpPr>
      <dsp:spPr>
        <a:xfrm>
          <a:off x="0" y="2339156"/>
          <a:ext cx="454890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F2993-519F-412A-B522-3633365A39A6}">
      <dsp:nvSpPr>
        <dsp:cNvPr id="0" name=""/>
        <dsp:cNvSpPr/>
      </dsp:nvSpPr>
      <dsp:spPr>
        <a:xfrm>
          <a:off x="131793" y="1761291"/>
          <a:ext cx="4322143" cy="7654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357" tIns="0" rIns="120357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endParaRPr lang="en-US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161" y="1798659"/>
        <a:ext cx="4247407" cy="690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D520A-F6B7-43F3-9E15-B55F32F724E8}">
      <dsp:nvSpPr>
        <dsp:cNvPr id="0" name=""/>
        <dsp:cNvSpPr/>
      </dsp:nvSpPr>
      <dsp:spPr>
        <a:xfrm>
          <a:off x="0" y="0"/>
          <a:ext cx="6114127" cy="13479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Lê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Anh </a:t>
          </a: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Tuấn</a:t>
          </a:r>
          <a:endParaRPr lang="en-US" sz="3600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Tổng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biên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kiêm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biên</a:t>
          </a:r>
          <a:r>
            <a:rPr lang="en-US" sz="24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24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57624" y="0"/>
        <a:ext cx="4756502" cy="1347994"/>
      </dsp:txXfrm>
    </dsp:sp>
    <dsp:sp modelId="{9A9189E2-E526-4CB9-B183-F468FA25ABDC}">
      <dsp:nvSpPr>
        <dsp:cNvPr id="0" name=""/>
        <dsp:cNvSpPr/>
      </dsp:nvSpPr>
      <dsp:spPr>
        <a:xfrm>
          <a:off x="96158" y="107413"/>
          <a:ext cx="1222825" cy="12299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D7AA3-A4CD-4CE5-908E-9AFA8355D52C}">
      <dsp:nvSpPr>
        <dsp:cNvPr id="0" name=""/>
        <dsp:cNvSpPr/>
      </dsp:nvSpPr>
      <dsp:spPr>
        <a:xfrm>
          <a:off x="0" y="1482794"/>
          <a:ext cx="6114127" cy="13479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Tạ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Hoàng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Mai Anh</a:t>
          </a:r>
          <a:endParaRPr lang="en-US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57624" y="1482794"/>
        <a:ext cx="4756502" cy="1347994"/>
      </dsp:txXfrm>
    </dsp:sp>
    <dsp:sp modelId="{24CC7358-FD52-44BA-BF7F-D9E305C42D99}">
      <dsp:nvSpPr>
        <dsp:cNvPr id="0" name=""/>
        <dsp:cNvSpPr/>
      </dsp:nvSpPr>
      <dsp:spPr>
        <a:xfrm>
          <a:off x="153459" y="1618429"/>
          <a:ext cx="1185504" cy="10767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DF283-5BEB-4DB4-A4F1-E274689FFF5D}">
      <dsp:nvSpPr>
        <dsp:cNvPr id="0" name=""/>
        <dsp:cNvSpPr/>
      </dsp:nvSpPr>
      <dsp:spPr>
        <a:xfrm>
          <a:off x="0" y="2965588"/>
          <a:ext cx="6114127" cy="13479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Nguyễn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Thị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Quỳnh</a:t>
          </a:r>
          <a:r>
            <a:rPr lang="en-US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Mai</a:t>
          </a:r>
          <a:endParaRPr lang="en-US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57624" y="2965588"/>
        <a:ext cx="4756502" cy="1347994"/>
      </dsp:txXfrm>
    </dsp:sp>
    <dsp:sp modelId="{2707D496-3FC8-4C53-8F7F-BC192A680761}">
      <dsp:nvSpPr>
        <dsp:cNvPr id="0" name=""/>
        <dsp:cNvSpPr/>
      </dsp:nvSpPr>
      <dsp:spPr>
        <a:xfrm>
          <a:off x="145713" y="3090105"/>
          <a:ext cx="1200997" cy="10989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727C-71E1-4BB9-B120-83B928161574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D495B-D9FF-4767-8BFA-C39554EC69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7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D495B-D9FF-4767-8BFA-C39554EC69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3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3055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1128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51056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6298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2447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5023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6682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07328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025375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083954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80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9724798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58466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9335399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38720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978343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88036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69627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442463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649" r:id="rId19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4436" y="2992583"/>
            <a:ext cx="8118764" cy="10156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GIÁO VIÊN SỬ DỤNG 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GIÁO KHOA ÂM NHẠC 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4618" y="5666510"/>
            <a:ext cx="1898073" cy="3740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10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46338" y="2947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34654"/>
              </p:ext>
            </p:extLst>
          </p:nvPr>
        </p:nvGraphicFramePr>
        <p:xfrm>
          <a:off x="644893" y="625639"/>
          <a:ext cx="10905422" cy="5677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50"/>
                <a:gridCol w="1558247"/>
                <a:gridCol w="1572817"/>
                <a:gridCol w="1536007"/>
                <a:gridCol w="1583551"/>
                <a:gridCol w="1450886"/>
                <a:gridCol w="1631864"/>
              </a:tblGrid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 nhạc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 cụ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 thuyết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 nhạc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 thức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 nhạc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Tuổi thơ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là bông hồng nhỏ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Khuông nhạc, dòng kẻ phụ…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 hiểu nhạc cụ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Đàn nhị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Quê hương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 lả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 kéo chài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đọc nhạc số 1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biểu diễn: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Mái trường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 trường tuổi thơ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yêu giờ học hát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chuyện âm nhạc: 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Gia đình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 tay mẹ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đọc nhạc số 2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40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140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140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40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140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lặng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 giả và tác phẩm: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Niềm vui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 mừng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Lét-ka</a:t>
                      </a: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400" i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gien-ka</a:t>
                      </a:r>
                      <a:endParaRPr lang="en-US" sz="1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 hiểu nhạc cụ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Vi-ô-lông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Hoà bình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yêu hoà bình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 em cần hòa bình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đọc nhạc số 3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 giả và tác phẩm: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Ước mơ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mơ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3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 người đấu bò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chuyện âm nhạc: 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  <a:tr h="61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Biết ơn thầy cô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 ơn thầy cô giáo</a:t>
                      </a:r>
                      <a:endParaRPr lang="en-US" sz="1400" i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en-US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endParaRPr lang="en-US" sz="1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đọc nhạc số 4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 tấu; giai điệu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082" marR="46082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62288" y="2557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11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64105"/>
              </p:ext>
            </p:extLst>
          </p:nvPr>
        </p:nvGraphicFramePr>
        <p:xfrm>
          <a:off x="901148" y="609601"/>
          <a:ext cx="10427932" cy="5657464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80285"/>
                <a:gridCol w="8847647"/>
              </a:tblGrid>
              <a:tr h="80800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b-NO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Khung phân phối chương </a:t>
                      </a:r>
                      <a:r>
                        <a:rPr lang="nb-NO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2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 dạy học</a:t>
                      </a:r>
                      <a:endParaRPr lang="en-US" sz="2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087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đề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1: </a:t>
                      </a:r>
                      <a:r>
                        <a:rPr lang="en-US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bông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hồng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nhỏ</a:t>
                      </a:r>
                      <a:endParaRPr lang="en-US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87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Ôn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bông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hồng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nhỏ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dòng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kẻ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khoá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Son,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vị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trí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bảy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nốt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endParaRPr lang="en-US" sz="2400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7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giai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điệu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Đàn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nhị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87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  <a:tab pos="540385" algn="l"/>
                        </a:tabLst>
                      </a:pPr>
                      <a:r>
                        <a:rPr lang="nb-NO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Ôn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71750" y="3074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12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05982"/>
              </p:ext>
            </p:extLst>
          </p:nvPr>
        </p:nvGraphicFramePr>
        <p:xfrm>
          <a:off x="965735" y="1399309"/>
          <a:ext cx="10260530" cy="3952337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64866"/>
                <a:gridCol w="2564866"/>
                <a:gridCol w="2564866"/>
                <a:gridCol w="2565932"/>
              </a:tblGrid>
              <a:tr h="1261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endParaRPr lang="en-US" sz="2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endParaRPr lang="en-US" sz="2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2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Vở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en-US" sz="2800" b="1" i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endParaRPr lang="en-US" sz="2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911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GV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GV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soạn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HS.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GV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hoc10.vn;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youtube.com;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hù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71750" y="3683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294" y="639074"/>
            <a:ext cx="7437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b-NO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 thiệu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2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13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521098"/>
              </p:ext>
            </p:extLst>
          </p:nvPr>
        </p:nvGraphicFramePr>
        <p:xfrm>
          <a:off x="994610" y="737284"/>
          <a:ext cx="10202779" cy="5451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2893"/>
                <a:gridCol w="6509886"/>
              </a:tblGrid>
              <a:tr h="5708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Latin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103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</a:rPr>
                        <a:t>Ri-coóc-đơ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Recorder</a:t>
                      </a:r>
                      <a:endParaRPr lang="en-US" sz="2400" b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7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Kèn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phím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Melodica, pianica, melodeon, blow-organ, key harmonica, free-reed clarinet, melodyhorn,...</a:t>
                      </a:r>
                      <a:endParaRPr lang="en-US" sz="2400" b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Mái trường tuổi thơ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Aura Lea, Aura Lee</a:t>
                      </a:r>
                      <a:endParaRPr lang="en-US" sz="2400" b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70879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</a:rPr>
                        <a:t>Vi-ô-lông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Violin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Lét-ka-gien-ka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Letkajenkka</a:t>
                      </a:r>
                      <a:endParaRPr lang="en-US" sz="2400" b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7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Bim-bum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Bim bum</a:t>
                      </a:r>
                      <a:endParaRPr lang="en-US" sz="2400" b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bò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Les Toreadors (Prelude from Carmen)</a:t>
                      </a:r>
                      <a:endParaRPr lang="en-US" sz="2400" b="0" dirty="0">
                        <a:effectLst/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71750" y="3314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94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85" y="651019"/>
            <a:ext cx="5727043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14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741759"/>
              </p:ext>
            </p:extLst>
          </p:nvPr>
        </p:nvGraphicFramePr>
        <p:xfrm>
          <a:off x="818147" y="1386037"/>
          <a:ext cx="10587789" cy="4215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3344"/>
                <a:gridCol w="5294445"/>
              </a:tblGrid>
              <a:tr h="42158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lả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Bùi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mừng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mơ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ơn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Ngọc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1650" y="3530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15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398132"/>
              </p:ext>
            </p:extLst>
          </p:nvPr>
        </p:nvGraphicFramePr>
        <p:xfrm>
          <a:off x="6458552" y="5581106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bông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hồng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nhỏ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07013" y="4281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42030" y="622144"/>
            <a:ext cx="5977284" cy="93714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2" t="27724" r="38742" b="13721"/>
          <a:stretch>
            <a:fillRect/>
          </a:stretch>
        </p:blipFill>
        <p:spPr bwMode="auto">
          <a:xfrm>
            <a:off x="750771" y="596766"/>
            <a:ext cx="4556242" cy="56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69032" r="37729" b="24641"/>
          <a:stretch>
            <a:fillRect/>
          </a:stretch>
        </p:blipFill>
        <p:spPr bwMode="auto">
          <a:xfrm>
            <a:off x="5890664" y="1565499"/>
            <a:ext cx="5149517" cy="6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90664" y="1804419"/>
            <a:ext cx="5581050" cy="9371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16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07013" y="4281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 t="22191" r="33621" b="19585"/>
          <a:stretch>
            <a:fillRect/>
          </a:stretch>
        </p:blipFill>
        <p:spPr bwMode="auto">
          <a:xfrm>
            <a:off x="609583" y="628115"/>
            <a:ext cx="6256841" cy="558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36710"/>
              </p:ext>
            </p:extLst>
          </p:nvPr>
        </p:nvGraphicFramePr>
        <p:xfrm>
          <a:off x="7218948" y="5561856"/>
          <a:ext cx="4049316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9316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3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Mái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tuổi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karaoke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165106"/>
              </p:ext>
            </p:extLst>
          </p:nvPr>
        </p:nvGraphicFramePr>
        <p:xfrm>
          <a:off x="7313607" y="4867256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2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Mái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tuổi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180638"/>
              </p:ext>
            </p:extLst>
          </p:nvPr>
        </p:nvGraphicFramePr>
        <p:xfrm>
          <a:off x="6866424" y="628114"/>
          <a:ext cx="4676272" cy="4110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6272"/>
              </a:tblGrid>
              <a:tr h="411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Aura Lea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Aura Lea (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Aura Lee -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1861, do Fosdick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Poulton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Aura Lea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1956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Elvis Presley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Love me tender.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97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17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07013" y="4281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18946" y="622144"/>
            <a:ext cx="4100367" cy="1100778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31888" r="33826" b="21658"/>
          <a:stretch>
            <a:fillRect/>
          </a:stretch>
        </p:blipFill>
        <p:spPr bwMode="auto">
          <a:xfrm>
            <a:off x="731737" y="617620"/>
            <a:ext cx="6346218" cy="46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t="49573" r="30951" b="38527"/>
          <a:stretch>
            <a:fillRect/>
          </a:stretch>
        </p:blipFill>
        <p:spPr bwMode="auto">
          <a:xfrm>
            <a:off x="3195592" y="5274644"/>
            <a:ext cx="6030236" cy="94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773592"/>
              </p:ext>
            </p:extLst>
          </p:nvPr>
        </p:nvGraphicFramePr>
        <p:xfrm>
          <a:off x="7401832" y="3184481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4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mừng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97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18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07013" y="4281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00286" y="622144"/>
            <a:ext cx="5419028" cy="93714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17513" r="35538" b="14566"/>
          <a:stretch>
            <a:fillRect/>
          </a:stretch>
        </p:blipFill>
        <p:spPr bwMode="auto">
          <a:xfrm>
            <a:off x="771126" y="637739"/>
            <a:ext cx="4954216" cy="55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83196"/>
              </p:ext>
            </p:extLst>
          </p:nvPr>
        </p:nvGraphicFramePr>
        <p:xfrm>
          <a:off x="6602957" y="5561856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5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ơn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thầy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97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85" y="651019"/>
            <a:ext cx="5727043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19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1650" y="3530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5483"/>
              </p:ext>
            </p:extLst>
          </p:nvPr>
        </p:nvGraphicFramePr>
        <p:xfrm>
          <a:off x="856648" y="1304765"/>
          <a:ext cx="10433786" cy="3469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3786"/>
              </a:tblGrid>
              <a:tr h="34693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Ở 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1, lớp 2, lớp 3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GV),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1650" y="3394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19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4509" y="2389908"/>
            <a:ext cx="5263572" cy="20781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509" y="2743658"/>
            <a:ext cx="520950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 GIÁO VIÊN</a:t>
            </a:r>
            <a:b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SÁCH GIÁO KHOA </a:t>
            </a:r>
            <a:b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47127" t="18003" r="24148" b="10505"/>
          <a:stretch/>
        </p:blipFill>
        <p:spPr bwMode="auto">
          <a:xfrm>
            <a:off x="6376739" y="573763"/>
            <a:ext cx="4045552" cy="5631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20</a:t>
            </a:fld>
            <a:endParaRPr lang="vi-VN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36395" r="30702" b="28598"/>
          <a:stretch>
            <a:fillRect/>
          </a:stretch>
        </p:blipFill>
        <p:spPr bwMode="auto">
          <a:xfrm>
            <a:off x="1703281" y="624239"/>
            <a:ext cx="8783986" cy="386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1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21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38297" r="30991" b="18881"/>
          <a:stretch>
            <a:fillRect/>
          </a:stretch>
        </p:blipFill>
        <p:spPr bwMode="auto">
          <a:xfrm>
            <a:off x="2140040" y="627420"/>
            <a:ext cx="7946344" cy="422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1096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22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29625" r="31184" b="29634"/>
          <a:stretch>
            <a:fillRect/>
          </a:stretch>
        </p:blipFill>
        <p:spPr bwMode="auto">
          <a:xfrm>
            <a:off x="2256777" y="611497"/>
            <a:ext cx="7722328" cy="39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86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22A-DF6E-4078-951B-77D3359E17A6}" type="datetime1">
              <a:rPr lang="en-US" smtClean="0"/>
              <a:t>5/28/2023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23</a:t>
            </a:fld>
            <a:endParaRPr lang="vi-VN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31013" r="29918" b="23904"/>
          <a:stretch>
            <a:fillRect/>
          </a:stretch>
        </p:blipFill>
        <p:spPr bwMode="auto">
          <a:xfrm>
            <a:off x="1620506" y="611928"/>
            <a:ext cx="8901661" cy="490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489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24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966149"/>
              </p:ext>
            </p:extLst>
          </p:nvPr>
        </p:nvGraphicFramePr>
        <p:xfrm>
          <a:off x="821094" y="2177428"/>
          <a:ext cx="10552922" cy="1900050"/>
        </p:xfrm>
        <a:graphic>
          <a:graphicData uri="http://schemas.openxmlformats.org/drawingml/2006/table">
            <a:tbl>
              <a:tblPr/>
              <a:tblGrid>
                <a:gridCol w="10552922"/>
              </a:tblGrid>
              <a:tr h="1900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Xin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mời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quý</a:t>
                      </a:r>
                      <a:r>
                        <a:rPr lang="en-US" sz="3600" b="1" spc="-3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thầy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cô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nghỉ</a:t>
                      </a:r>
                      <a:r>
                        <a:rPr lang="en-US" sz="3600" b="1" spc="-3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giải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spc="-3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lao</a:t>
                      </a:r>
                      <a:endParaRPr lang="en-US" sz="3600" b="1" spc="-30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spc="-3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3600" b="1" spc="-3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 </a:t>
                      </a:r>
                      <a:r>
                        <a:rPr lang="en-US" sz="3600" b="1" spc="-30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phút</a:t>
                      </a:r>
                      <a:r>
                        <a:rPr lang="en-US" sz="3600" b="1" spc="-3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3600" b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0" y="-17862"/>
            <a:ext cx="10348400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25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37323" y="26828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56380" y="3754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38525" y="3429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8" t="17323" r="37273" b="25073"/>
          <a:stretch>
            <a:fillRect/>
          </a:stretch>
        </p:blipFill>
        <p:spPr bwMode="auto">
          <a:xfrm>
            <a:off x="779645" y="674854"/>
            <a:ext cx="5020721" cy="54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842194"/>
              </p:ext>
            </p:extLst>
          </p:nvPr>
        </p:nvGraphicFramePr>
        <p:xfrm>
          <a:off x="5977288" y="1029903"/>
          <a:ext cx="5361272" cy="3570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1272"/>
              </a:tblGrid>
              <a:tr h="35706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át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1650" y="3805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2539"/>
              </p:ext>
            </p:extLst>
          </p:nvPr>
        </p:nvGraphicFramePr>
        <p:xfrm>
          <a:off x="6602957" y="5561856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6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giờ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học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26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37323" y="26828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56380" y="3754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38525" y="3429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t="22000" r="40305" b="15063"/>
          <a:stretch>
            <a:fillRect/>
          </a:stretch>
        </p:blipFill>
        <p:spPr bwMode="auto">
          <a:xfrm>
            <a:off x="803545" y="640376"/>
            <a:ext cx="4007213" cy="561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556919"/>
              </p:ext>
            </p:extLst>
          </p:nvPr>
        </p:nvGraphicFramePr>
        <p:xfrm>
          <a:off x="4976261" y="683397"/>
          <a:ext cx="6371924" cy="2801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1924"/>
              </a:tblGrid>
              <a:tr h="28011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niềm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nay,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khắp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khắp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1650" y="3255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060193"/>
              </p:ext>
            </p:extLst>
          </p:nvPr>
        </p:nvGraphicFramePr>
        <p:xfrm>
          <a:off x="6602957" y="3704231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7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Lan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84337"/>
              </p:ext>
            </p:extLst>
          </p:nvPr>
        </p:nvGraphicFramePr>
        <p:xfrm>
          <a:off x="6620607" y="4434131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8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Nhật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Bản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027534"/>
              </p:ext>
            </p:extLst>
          </p:nvPr>
        </p:nvGraphicFramePr>
        <p:xfrm>
          <a:off x="6477802" y="5173656"/>
          <a:ext cx="4225490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5490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9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HS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Việt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Nam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40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27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7" y="641888"/>
            <a:ext cx="9400962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42188"/>
              </p:ext>
            </p:extLst>
          </p:nvPr>
        </p:nvGraphicFramePr>
        <p:xfrm>
          <a:off x="798897" y="1429212"/>
          <a:ext cx="10607039" cy="452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7039"/>
              </a:tblGrid>
              <a:tr h="4509577">
                <a:tc>
                  <a:txBody>
                    <a:bodyPr/>
                    <a:lstStyle/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Mọi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người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đứng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theo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hàng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dọc</a:t>
                      </a:r>
                      <a:r>
                        <a:rPr lang="en-US" sz="1800" b="0" dirty="0">
                          <a:effectLst/>
                        </a:rPr>
                        <a:t>, </a:t>
                      </a:r>
                      <a:r>
                        <a:rPr lang="en-US" sz="1800" b="0" dirty="0" err="1">
                          <a:effectLst/>
                        </a:rPr>
                        <a:t>người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đứng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sau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đặt</a:t>
                      </a:r>
                      <a:r>
                        <a:rPr lang="en-US" sz="1800" b="0" dirty="0">
                          <a:effectLst/>
                        </a:rPr>
                        <a:t> hay </a:t>
                      </a:r>
                      <a:r>
                        <a:rPr lang="en-US" sz="1800" b="0" dirty="0" err="1">
                          <a:effectLst/>
                        </a:rPr>
                        <a:t>bàn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tay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lên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người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đứng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trước</a:t>
                      </a:r>
                      <a:r>
                        <a:rPr lang="en-US" sz="1800" b="0" dirty="0">
                          <a:effectLst/>
                        </a:rPr>
                        <a:t>.</a:t>
                      </a: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1. </a:t>
                      </a:r>
                      <a:r>
                        <a:rPr lang="en-US" sz="1800" b="0" dirty="0" err="1">
                          <a:effectLst/>
                        </a:rPr>
                        <a:t>Đá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trái</a:t>
                      </a:r>
                      <a:r>
                        <a:rPr lang="en-US" sz="1800" b="0" dirty="0">
                          <a:effectLst/>
                        </a:rPr>
                        <a:t> sang </a:t>
                      </a:r>
                      <a:r>
                        <a:rPr lang="en-US" sz="1800" b="0" dirty="0" err="1">
                          <a:effectLst/>
                        </a:rPr>
                        <a:t>trái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rồi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lại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2. </a:t>
                      </a:r>
                      <a:r>
                        <a:rPr lang="en-US" sz="1800" b="0" dirty="0" err="1">
                          <a:effectLst/>
                        </a:rPr>
                        <a:t>Đá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trái</a:t>
                      </a:r>
                      <a:r>
                        <a:rPr lang="en-US" sz="1800" b="0" dirty="0">
                          <a:effectLst/>
                        </a:rPr>
                        <a:t> sang </a:t>
                      </a:r>
                      <a:r>
                        <a:rPr lang="en-US" sz="1800" b="0" dirty="0" err="1">
                          <a:effectLst/>
                        </a:rPr>
                        <a:t>trái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rồi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lại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3. </a:t>
                      </a:r>
                      <a:r>
                        <a:rPr lang="en-US" sz="1800" b="0" dirty="0" err="1">
                          <a:effectLst/>
                        </a:rPr>
                        <a:t>Đá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phải</a:t>
                      </a:r>
                      <a:r>
                        <a:rPr lang="en-US" sz="1800" b="0" dirty="0">
                          <a:effectLst/>
                        </a:rPr>
                        <a:t> sang </a:t>
                      </a:r>
                      <a:r>
                        <a:rPr lang="en-US" sz="1800" b="0" dirty="0" err="1">
                          <a:effectLst/>
                        </a:rPr>
                        <a:t>phải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rồi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lại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4. </a:t>
                      </a:r>
                      <a:r>
                        <a:rPr lang="en-US" sz="1800" b="0" dirty="0" err="1">
                          <a:effectLst/>
                        </a:rPr>
                        <a:t>Đá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phải</a:t>
                      </a:r>
                      <a:r>
                        <a:rPr lang="en-US" sz="1800" b="0" dirty="0">
                          <a:effectLst/>
                        </a:rPr>
                        <a:t> sang </a:t>
                      </a:r>
                      <a:r>
                        <a:rPr lang="en-US" sz="1800" b="0" dirty="0" err="1">
                          <a:effectLst/>
                        </a:rPr>
                        <a:t>phải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rồi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lại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5. </a:t>
                      </a:r>
                      <a:r>
                        <a:rPr lang="en-US" sz="1800" b="0" dirty="0" err="1">
                          <a:effectLst/>
                        </a:rPr>
                        <a:t>Nhảy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về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phía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trước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cả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6. </a:t>
                      </a:r>
                      <a:r>
                        <a:rPr lang="en-US" sz="1800" b="0" dirty="0" err="1">
                          <a:effectLst/>
                        </a:rPr>
                        <a:t>Nhảy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về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phía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sau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cả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7. </a:t>
                      </a:r>
                      <a:r>
                        <a:rPr lang="en-US" sz="1800" b="0" dirty="0" err="1">
                          <a:effectLst/>
                        </a:rPr>
                        <a:t>Nhảy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về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phía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trước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cả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8. </a:t>
                      </a:r>
                      <a:r>
                        <a:rPr lang="en-US" sz="1800" b="0" dirty="0" err="1">
                          <a:effectLst/>
                        </a:rPr>
                        <a:t>Nhảy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về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phía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trước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cả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9. </a:t>
                      </a:r>
                      <a:r>
                        <a:rPr lang="en-US" sz="1800" b="0" dirty="0" err="1">
                          <a:effectLst/>
                        </a:rPr>
                        <a:t>Nhảy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về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phía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effectLst/>
                        </a:rPr>
                        <a:t>trước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cả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hai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endParaRPr lang="en-US" sz="1800" b="0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 (</a:t>
                      </a:r>
                      <a:r>
                        <a:rPr lang="en-US" sz="1800" b="0" dirty="0" err="1">
                          <a:effectLst/>
                        </a:rPr>
                        <a:t>Từ</a:t>
                      </a:r>
                      <a:r>
                        <a:rPr lang="en-US" sz="1800" b="0" dirty="0">
                          <a:effectLst/>
                        </a:rPr>
                        <a:t> 1 </a:t>
                      </a:r>
                      <a:r>
                        <a:rPr lang="en-US" sz="1800" b="0" dirty="0" err="1">
                          <a:effectLst/>
                        </a:rPr>
                        <a:t>đến</a:t>
                      </a:r>
                      <a:r>
                        <a:rPr lang="en-US" sz="1800" b="0" dirty="0">
                          <a:effectLst/>
                        </a:rPr>
                        <a:t> 4: </a:t>
                      </a:r>
                      <a:r>
                        <a:rPr lang="en-US" sz="1800" b="0" dirty="0" err="1">
                          <a:effectLst/>
                        </a:rPr>
                        <a:t>có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thể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nâng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cao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bằng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cách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kết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hợp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đá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và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nhún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chân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còn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lại</a:t>
                      </a:r>
                      <a:r>
                        <a:rPr lang="en-US" sz="1800" b="0" dirty="0" smtClean="0">
                          <a:effectLst/>
                        </a:rPr>
                        <a:t>)</a:t>
                      </a:r>
                      <a:endParaRPr lang="en-US" sz="1800" b="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1650" y="2570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28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7" y="1594763"/>
            <a:ext cx="9400962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1650" y="2570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73265"/>
              </p:ext>
            </p:extLst>
          </p:nvPr>
        </p:nvGraphicFramePr>
        <p:xfrm>
          <a:off x="4337882" y="2632656"/>
          <a:ext cx="386643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43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10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Lét-ka-gien-ka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2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29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19395" r="41032" b="17175"/>
          <a:stretch>
            <a:fillRect/>
          </a:stretch>
        </p:blipFill>
        <p:spPr bwMode="auto">
          <a:xfrm>
            <a:off x="775286" y="622276"/>
            <a:ext cx="3690836" cy="55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161525"/>
              </p:ext>
            </p:extLst>
          </p:nvPr>
        </p:nvGraphicFramePr>
        <p:xfrm>
          <a:off x="4620126" y="837398"/>
          <a:ext cx="6708809" cy="2877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8809"/>
              </a:tblGrid>
              <a:tr h="28779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Tiểu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Carmen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nhà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Prosper Merimee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viết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1845,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kể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tại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phố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Sevilla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Tây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Ban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Dựa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cuốn</a:t>
                      </a:r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tiểu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đó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sĩ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Georges Bizet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soạn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vở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kịch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Carmen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1875…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1650" y="3667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122234"/>
              </p:ext>
            </p:extLst>
          </p:nvPr>
        </p:nvGraphicFramePr>
        <p:xfrm>
          <a:off x="5496025" y="5183281"/>
          <a:ext cx="532277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11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đấu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bò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(HS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</a:t>
            </a:fld>
            <a:endParaRPr lang="vi-V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09851"/>
              </p:ext>
            </p:extLst>
          </p:nvPr>
        </p:nvGraphicFramePr>
        <p:xfrm>
          <a:off x="859806" y="948986"/>
          <a:ext cx="10465692" cy="5191030"/>
        </p:xfrm>
        <a:graphic>
          <a:graphicData uri="http://schemas.openxmlformats.org/drawingml/2006/table">
            <a:tbl>
              <a:tblPr/>
              <a:tblGrid>
                <a:gridCol w="1977614"/>
                <a:gridCol w="8488078"/>
              </a:tblGrid>
              <a:tr h="365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gian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048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8:00 </a:t>
                      </a:r>
                      <a:r>
                        <a:rPr lang="en-US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9:45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</a:t>
                      </a:r>
                      <a:r>
                        <a:rPr lang="nb-NO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iới thiệu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Chương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môn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lớp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sách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khoa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tài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liệu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tham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khảo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bổ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trợ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8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9:45 </a:t>
                      </a:r>
                      <a:r>
                        <a:rPr lang="en-US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10:00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Giải</a:t>
                      </a:r>
                      <a:r>
                        <a:rPr lang="en-US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lao</a:t>
                      </a:r>
                      <a:endParaRPr lang="en-US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41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10:00 </a:t>
                      </a:r>
                      <a:r>
                        <a:rPr lang="en-US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11:30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nghe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cụ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mở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quả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huấn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viên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402606" y="138544"/>
            <a:ext cx="3684485" cy="665019"/>
          </a:xfrm>
          <a:prstGeom prst="homePlat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TẬP HUẤN</a:t>
            </a:r>
          </a:p>
        </p:txBody>
      </p:sp>
    </p:spTree>
    <p:extLst>
      <p:ext uri="{BB962C8B-B14F-4D97-AF65-F5344CB8AC3E}">
        <p14:creationId xmlns:p14="http://schemas.microsoft.com/office/powerpoint/2010/main" val="192542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30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327326"/>
              </p:ext>
            </p:extLst>
          </p:nvPr>
        </p:nvGraphicFramePr>
        <p:xfrm>
          <a:off x="837397" y="680026"/>
          <a:ext cx="10558914" cy="3506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9638"/>
                <a:gridCol w="3519638"/>
                <a:gridCol w="3519638"/>
              </a:tblGrid>
              <a:tr h="5878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19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đùi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đùi</a:t>
                      </a:r>
                      <a:endParaRPr lang="en-US" sz="2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3255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80718"/>
              </p:ext>
            </p:extLst>
          </p:nvPr>
        </p:nvGraphicFramePr>
        <p:xfrm>
          <a:off x="5496025" y="5308406"/>
          <a:ext cx="532277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13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đấu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bò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20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353220"/>
              </p:ext>
            </p:extLst>
          </p:nvPr>
        </p:nvGraphicFramePr>
        <p:xfrm>
          <a:off x="5504050" y="4642681"/>
          <a:ext cx="532277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12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đấu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bò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(GV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Việt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Nam)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0" y="-17862"/>
            <a:ext cx="10348400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31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37323" y="26828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56380" y="3754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38525" y="3429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1650" y="3805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1680"/>
              </p:ext>
            </p:extLst>
          </p:nvPr>
        </p:nvGraphicFramePr>
        <p:xfrm>
          <a:off x="664144" y="856548"/>
          <a:ext cx="10886172" cy="1934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86172"/>
              </a:tblGrid>
              <a:tr h="1934778">
                <a:tc>
                  <a:txBody>
                    <a:bodyPr/>
                    <a:lstStyle/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endParaRPr lang="en-US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buộc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4. SGK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GV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thuần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thục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b="0" i="1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i="1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lang="en-US" sz="2000" b="0" i="1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000" b="0" i="1" spc="-3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spc="-3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7132" y="83729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29816" r="30800" b="35614"/>
          <a:stretch>
            <a:fillRect/>
          </a:stretch>
        </p:blipFill>
        <p:spPr bwMode="auto">
          <a:xfrm>
            <a:off x="2394214" y="2858701"/>
            <a:ext cx="7403572" cy="32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587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32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450782"/>
              </p:ext>
            </p:extLst>
          </p:nvPr>
        </p:nvGraphicFramePr>
        <p:xfrm>
          <a:off x="885524" y="680024"/>
          <a:ext cx="10472287" cy="3478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72287"/>
              </a:tblGrid>
              <a:tr h="3478090">
                <a:tc>
                  <a:txBody>
                    <a:bodyPr/>
                    <a:lstStyle/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2698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4,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SGK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song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ri-coóc-đơ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SGK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Diều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ri-coóc-đơ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nâng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87646" y="13920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33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77595"/>
              </p:ext>
            </p:extLst>
          </p:nvPr>
        </p:nvGraphicFramePr>
        <p:xfrm>
          <a:off x="827773" y="680024"/>
          <a:ext cx="10549287" cy="5515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675"/>
                <a:gridCol w="8950612"/>
              </a:tblGrid>
              <a:tr h="841960">
                <a:tc gridSpan="2">
                  <a:txBody>
                    <a:bodyPr/>
                    <a:lstStyle/>
                    <a:p>
                      <a:pPr marL="0" marR="0" indent="26987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1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 thế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 thế ngồi: đặt kèn trên bàn, ngón tay trái giữ ống thổi.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 thế đứng: bàn tay trái luồn vào quai phía sau để giữ kèn. 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85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bấm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luồn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vắt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Rê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thổi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 hít thở và thổi nhẹ nhàng, biết điều chỉnh cường độ để tạo nên sự hài hoà.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Ngắt âm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Nhấc ngón tay khỏi bàn phím để ngắt âm.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 cảm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 hiện sự biểu cảm khi chơi nhạc cụ, dùng ánh mắt giao tiếp với người khác.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 quản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6494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14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Trẻ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Nhật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Bản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kèn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phím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570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34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088891"/>
              </p:ext>
            </p:extLst>
          </p:nvPr>
        </p:nvGraphicFramePr>
        <p:xfrm>
          <a:off x="856648" y="680025"/>
          <a:ext cx="10501163" cy="5166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383"/>
                <a:gridCol w="8909780"/>
              </a:tblGrid>
              <a:tr h="441815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ri-coóc-đơ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8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 thế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 thế ngồi hoặc đứng ngay ngắn, giữ thẳng lưng, tay trái phía trên, tay phải phía dưới.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423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bấm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 (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1, 2, 3.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4, 5, 6, 7.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Si, La, Son (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Si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 thổi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 hít thở và thổi nhẹ nhàng, biết điều chỉnh cường độ để tạo nên sự hài hoà.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Ngắt âm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chạm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thổi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ngắt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lưỡi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 cảm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 hiện sự biểu cảm khi chơi nhạc cụ, dùng ánh mắt giao tiếp với người khác.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 quản</a:t>
                      </a:r>
                      <a:endParaRPr lang="en-US" sz="20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ráo</a:t>
                      </a:r>
                      <a:r>
                        <a:rPr lang="en-US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lang="en-US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708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35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708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99536"/>
              </p:ext>
            </p:extLst>
          </p:nvPr>
        </p:nvGraphicFramePr>
        <p:xfrm>
          <a:off x="3205265" y="5510531"/>
          <a:ext cx="5688531" cy="553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8531"/>
              </a:tblGrid>
              <a:tr h="55337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15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viên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chơi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tập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ri-coóc-đơ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SGK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43849" r="30403" b="40387"/>
          <a:stretch>
            <a:fillRect/>
          </a:stretch>
        </p:blipFill>
        <p:spPr bwMode="auto">
          <a:xfrm>
            <a:off x="648800" y="645574"/>
            <a:ext cx="5250647" cy="105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36052" r="30930" b="48888"/>
          <a:stretch>
            <a:fillRect/>
          </a:stretch>
        </p:blipFill>
        <p:spPr bwMode="auto">
          <a:xfrm>
            <a:off x="5966978" y="722187"/>
            <a:ext cx="5217577" cy="98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49573" r="31036" b="33182"/>
          <a:stretch>
            <a:fillRect/>
          </a:stretch>
        </p:blipFill>
        <p:spPr bwMode="auto">
          <a:xfrm>
            <a:off x="679843" y="1855420"/>
            <a:ext cx="5219604" cy="11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34836" r="30998" b="49040"/>
          <a:stretch>
            <a:fillRect/>
          </a:stretch>
        </p:blipFill>
        <p:spPr bwMode="auto">
          <a:xfrm>
            <a:off x="5966979" y="1855420"/>
            <a:ext cx="5266922" cy="10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40369" r="31036" b="43672"/>
          <a:stretch>
            <a:fillRect/>
          </a:stretch>
        </p:blipFill>
        <p:spPr bwMode="auto">
          <a:xfrm>
            <a:off x="758032" y="3268574"/>
            <a:ext cx="5141416" cy="103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55295" r="30217" b="28941"/>
          <a:stretch>
            <a:fillRect/>
          </a:stretch>
        </p:blipFill>
        <p:spPr bwMode="auto">
          <a:xfrm>
            <a:off x="5966979" y="3210823"/>
            <a:ext cx="5236946" cy="103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36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16335"/>
              </p:ext>
            </p:extLst>
          </p:nvPr>
        </p:nvGraphicFramePr>
        <p:xfrm>
          <a:off x="885525" y="680026"/>
          <a:ext cx="10443410" cy="3599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3410"/>
              </a:tblGrid>
              <a:tr h="3599874">
                <a:tc>
                  <a:txBody>
                    <a:bodyPr/>
                    <a:lstStyle/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2: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3: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lặp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4: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30408" y="13823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37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137202"/>
              </p:ext>
            </p:extLst>
          </p:nvPr>
        </p:nvGraphicFramePr>
        <p:xfrm>
          <a:off x="904775" y="680024"/>
          <a:ext cx="10433785" cy="5534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6350"/>
                <a:gridCol w="5217435"/>
              </a:tblGrid>
              <a:tr h="605498">
                <a:tc gridSpan="2">
                  <a:txBody>
                    <a:bodyPr/>
                    <a:lstStyle/>
                    <a:p>
                      <a:pPr marL="0" marR="0" indent="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5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fr-FR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16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GV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20%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buộc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09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 tôi có phòng học đàn phím điện tử, tôi có thể dạy HS chơi nhạc cụ giai điệu bằng đàn phím điện tử được không?</a:t>
                      </a:r>
                      <a:endParaRPr lang="en-US" sz="2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Khi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844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38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846107"/>
              </p:ext>
            </p:extLst>
          </p:nvPr>
        </p:nvGraphicFramePr>
        <p:xfrm>
          <a:off x="895152" y="812271"/>
          <a:ext cx="10414534" cy="4615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729"/>
                <a:gridCol w="6554805"/>
              </a:tblGrid>
              <a:tr h="19376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ri-coóc-đơ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môn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tính mở để phù hợp với sự đa dạng về điều kiện và khả năng học tập của học sinh các vùng miền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Khi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GV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biên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soạn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phù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376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hay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đảm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fr-FR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981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39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38766"/>
              </p:ext>
            </p:extLst>
          </p:nvPr>
        </p:nvGraphicFramePr>
        <p:xfrm>
          <a:off x="808522" y="680026"/>
          <a:ext cx="10558913" cy="2987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8908"/>
                <a:gridCol w="5280005"/>
              </a:tblGrid>
              <a:tr h="17246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2)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 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25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ri-coóc-đơ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môn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fr-FR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tính mở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3530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56926"/>
              </p:ext>
            </p:extLst>
          </p:nvPr>
        </p:nvGraphicFramePr>
        <p:xfrm>
          <a:off x="812933" y="3744435"/>
          <a:ext cx="10564127" cy="2194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4127"/>
              </a:tblGrid>
              <a:tr h="21943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6/6/2023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GDĐT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TNHH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Yamaha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huấn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nâng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Recorder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Pianica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(CV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2396/BGDĐT-GDTH).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55938" y="3805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676460"/>
              </p:ext>
            </p:extLst>
          </p:nvPr>
        </p:nvGraphicFramePr>
        <p:xfrm>
          <a:off x="962298" y="839225"/>
          <a:ext cx="10267404" cy="5486400"/>
        </p:xfrm>
        <a:graphic>
          <a:graphicData uri="http://schemas.openxmlformats.org/drawingml/2006/table">
            <a:tbl>
              <a:tblPr/>
              <a:tblGrid>
                <a:gridCol w="10267404"/>
              </a:tblGrid>
              <a:tr h="1634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        *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Mục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tiêu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Lớp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giúp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giáo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viên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(GV)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nhận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biết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ưu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điểm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sách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giáo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khoa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(SGK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400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Âm</a:t>
                      </a:r>
                      <a:r>
                        <a:rPr lang="en-US" sz="2400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nhạc</a:t>
                      </a:r>
                      <a:r>
                        <a:rPr lang="en-US" sz="2400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biết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khai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thác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sử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dụng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SGK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hiệu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quả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nhất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705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*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Báo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cáo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viên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(BCV)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hướng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dẫn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GV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hành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dung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dạy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học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Quy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hành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gồm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(I)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BCV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mẫu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(II)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BCV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GV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cùng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luyện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(III)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GV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luyện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(IV)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Nhóm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GV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bày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kết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quả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quay video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tư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63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*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tiện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endParaRPr lang="en-US" sz="24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Giáo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viên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SGK, SGV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hoặc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tài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587830" y="124691"/>
            <a:ext cx="7439067" cy="665018"/>
          </a:xfrm>
          <a:prstGeom prst="homePlat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MỤC TIÊU, PHƯƠNG PHÁP VÀ PHƯƠNG TIỆN TẬP HUẤN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0" y="59138"/>
            <a:ext cx="10348400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40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37323" y="26828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56380" y="3754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38525" y="3429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1650" y="3805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859185"/>
              </p:ext>
            </p:extLst>
          </p:nvPr>
        </p:nvGraphicFramePr>
        <p:xfrm>
          <a:off x="875899" y="779646"/>
          <a:ext cx="10481912" cy="2223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1912"/>
              </a:tblGrid>
              <a:tr h="22234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13)</a:t>
                      </a: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giậm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đùi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Son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1650" y="38306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89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41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472649"/>
              </p:ext>
            </p:extLst>
          </p:nvPr>
        </p:nvGraphicFramePr>
        <p:xfrm>
          <a:off x="856648" y="728369"/>
          <a:ext cx="10443411" cy="2984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3411"/>
              </a:tblGrid>
              <a:tr h="29847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-bum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45)</a:t>
                      </a: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-bum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Bum =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Bid-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đùi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3484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84570"/>
              </p:ext>
            </p:extLst>
          </p:nvPr>
        </p:nvGraphicFramePr>
        <p:xfrm>
          <a:off x="5496025" y="5183281"/>
          <a:ext cx="532277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16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Bim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-bum HS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Việt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Nam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6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42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934488"/>
              </p:ext>
            </p:extLst>
          </p:nvPr>
        </p:nvGraphicFramePr>
        <p:xfrm>
          <a:off x="866274" y="807536"/>
          <a:ext cx="10424160" cy="2801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4160"/>
              </a:tblGrid>
              <a:tr h="28019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58)</a:t>
                      </a: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SGK);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1-3-5-7…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2-4-6-8…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lặp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chước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GV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Son, La;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(A, U, I, Ô, Ê,…)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71750" y="8075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999816"/>
              </p:ext>
            </p:extLst>
          </p:nvPr>
        </p:nvGraphicFramePr>
        <p:xfrm>
          <a:off x="5496025" y="5183281"/>
          <a:ext cx="5322771" cy="57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790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17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vỗ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tay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bước</a:t>
                      </a:r>
                      <a:r>
                        <a:rPr lang="en-US" sz="20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chân</a:t>
                      </a:r>
                      <a:endParaRPr lang="en-US" sz="2000" b="0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7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43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38099" y="222826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71750" y="4051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192205"/>
              </p:ext>
            </p:extLst>
          </p:nvPr>
        </p:nvGraphicFramePr>
        <p:xfrm>
          <a:off x="837398" y="720093"/>
          <a:ext cx="10501161" cy="3845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1161"/>
              </a:tblGrid>
              <a:tr h="37884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nhựa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mừng</a:t>
                      </a:r>
                      <a:r>
                        <a:rPr lang="en-US" sz="2400" b="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43)</a:t>
                      </a: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SGK);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cốc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bút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chì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đệm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400" b="0" i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…).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3484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t="30190" r="51744" b="63084"/>
          <a:stretch>
            <a:fillRect/>
          </a:stretch>
        </p:blipFill>
        <p:spPr bwMode="auto">
          <a:xfrm>
            <a:off x="3249216" y="1919688"/>
            <a:ext cx="5418534" cy="93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13641"/>
              </p:ext>
            </p:extLst>
          </p:nvPr>
        </p:nvGraphicFramePr>
        <p:xfrm>
          <a:off x="3494025" y="4625030"/>
          <a:ext cx="5322771" cy="591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2771"/>
              </a:tblGrid>
              <a:tr h="5918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Video 18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Dùng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cốc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nhựa</a:t>
                      </a:r>
                      <a:r>
                        <a:rPr lang="en-US" sz="18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đệm</a:t>
                      </a:r>
                      <a:r>
                        <a:rPr lang="en-US" sz="1800" b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1800" b="0" kern="1200" baseline="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r>
                        <a:rPr lang="en-US" sz="1800" b="0" i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mừng</a:t>
                      </a:r>
                      <a:endParaRPr lang="en-US" sz="1800" b="0" i="1" kern="1200" dirty="0" smtClean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7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98" y="0"/>
            <a:ext cx="10348400" cy="568325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44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941003"/>
              </p:ext>
            </p:extLst>
          </p:nvPr>
        </p:nvGraphicFramePr>
        <p:xfrm>
          <a:off x="849086" y="712486"/>
          <a:ext cx="10496937" cy="3519055"/>
        </p:xfrm>
        <a:graphic>
          <a:graphicData uri="http://schemas.openxmlformats.org/drawingml/2006/table">
            <a:tbl>
              <a:tblPr/>
              <a:tblGrid>
                <a:gridCol w="10496937"/>
              </a:tblGrid>
              <a:tr h="35190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spc="-3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30" dirty="0" smtClean="0">
                          <a:latin typeface="Times New Roman"/>
                          <a:ea typeface="Calibri"/>
                          <a:cs typeface="Times New Roman"/>
                        </a:rPr>
                        <a:t>Theo </a:t>
                      </a:r>
                      <a:r>
                        <a:rPr lang="en-US" sz="2400" b="1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chỉ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đạo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GD-ĐT</a:t>
                      </a:r>
                      <a:r>
                        <a:rPr lang="en-US" sz="2400" b="1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en-US" sz="2400" b="1" spc="-3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Sau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lớp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quý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thầy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cô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sẽ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đánh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kết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quả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theo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online,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trả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lời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15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câu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hỏi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trắc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nghiệm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4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lựa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>
                          <a:latin typeface="Times New Roman"/>
                          <a:ea typeface="Calibri"/>
                          <a:cs typeface="Times New Roman"/>
                        </a:rPr>
                        <a:t>chọn</a:t>
                      </a:r>
                      <a:r>
                        <a:rPr lang="en-US" sz="2400" spc="-3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Tài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2400" spc="-30" dirty="0" smtClean="0">
                          <a:latin typeface="Times New Roman"/>
                          <a:ea typeface="Calibri"/>
                          <a:cs typeface="Times New Roman"/>
                        </a:rPr>
                        <a:t>).</a:t>
                      </a:r>
                    </a:p>
                    <a:p>
                      <a:pPr marL="0" marR="0"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30" dirty="0" err="1" smtClean="0"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điểm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đánh</a:t>
                      </a:r>
                      <a:r>
                        <a:rPr lang="en-US" sz="2400" spc="-3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spc="-3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GB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GD-ĐT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GB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spc="-3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45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01936"/>
              </p:ext>
            </p:extLst>
          </p:nvPr>
        </p:nvGraphicFramePr>
        <p:xfrm>
          <a:off x="928552" y="1518999"/>
          <a:ext cx="10334896" cy="2468880"/>
        </p:xfrm>
        <a:graphic>
          <a:graphicData uri="http://schemas.openxmlformats.org/drawingml/2006/table">
            <a:tbl>
              <a:tblPr/>
              <a:tblGrid>
                <a:gridCol w="10334896"/>
              </a:tblGrid>
              <a:tr h="22860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Nếu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câu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hỏi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chương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tập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huấn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xin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quý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thầy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cô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gửi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theo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chỉ</a:t>
                      </a:r>
                      <a:r>
                        <a:rPr lang="en-US" sz="36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leanhtuan222@gmail.com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04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46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985271"/>
              </p:ext>
            </p:extLst>
          </p:nvPr>
        </p:nvGraphicFramePr>
        <p:xfrm>
          <a:off x="928552" y="1518999"/>
          <a:ext cx="10334896" cy="3435556"/>
        </p:xfrm>
        <a:graphic>
          <a:graphicData uri="http://schemas.openxmlformats.org/drawingml/2006/table">
            <a:tbl>
              <a:tblPr/>
              <a:tblGrid>
                <a:gridCol w="10334896"/>
              </a:tblGrid>
              <a:tr h="3435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Xin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trân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trọng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ơn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quý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thầy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cô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lựa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chọn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SGK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Âm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nhạc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4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Cánh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Diều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!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Chúc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quý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thầy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cô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em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học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giờ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học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thú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!</a:t>
                      </a:r>
                      <a:endParaRPr lang="en-US" sz="36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34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5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86034449"/>
              </p:ext>
            </p:extLst>
          </p:nvPr>
        </p:nvGraphicFramePr>
        <p:xfrm>
          <a:off x="6682409" y="3033128"/>
          <a:ext cx="4548909" cy="269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05670304"/>
              </p:ext>
            </p:extLst>
          </p:nvPr>
        </p:nvGraphicFramePr>
        <p:xfrm>
          <a:off x="951346" y="3033128"/>
          <a:ext cx="4548909" cy="269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Cloud 9"/>
          <p:cNvSpPr/>
          <p:nvPr/>
        </p:nvSpPr>
        <p:spPr>
          <a:xfrm>
            <a:off x="1246558" y="1523172"/>
            <a:ext cx="3669747" cy="118574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hangingPunct="0">
              <a:spcBef>
                <a:spcPts val="300"/>
              </a:spcBef>
              <a:spcAft>
                <a:spcPts val="300"/>
              </a:spcAft>
              <a:tabLst>
                <a:tab pos="0" algn="l"/>
                <a:tab pos="540385" algn="l"/>
              </a:tabLst>
            </a:pPr>
            <a:r>
              <a:rPr lang="en-US" sz="2800" b="1" kern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kern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kern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7226851" y="1523173"/>
            <a:ext cx="3669747" cy="118574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hangingPunct="0">
              <a:spcBef>
                <a:spcPts val="300"/>
              </a:spcBef>
              <a:spcAft>
                <a:spcPts val="300"/>
              </a:spcAft>
              <a:tabLst>
                <a:tab pos="0" algn="l"/>
                <a:tab pos="540385" algn="l"/>
              </a:tabLst>
            </a:pPr>
            <a:r>
              <a:rPr lang="en-US" sz="2800" b="1" kern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kern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kern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kern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294" y="639074"/>
            <a:ext cx="7437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b-NO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 thiệu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5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1" grpId="0">
        <p:bldAsOne/>
      </p:bldGraphic>
      <p:bldP spid="10" grpId="0" animBg="1"/>
      <p:bldP spid="1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6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114530"/>
              </p:ext>
            </p:extLst>
          </p:nvPr>
        </p:nvGraphicFramePr>
        <p:xfrm>
          <a:off x="866274" y="1335771"/>
          <a:ext cx="10510787" cy="4083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0787"/>
              </a:tblGrid>
              <a:tr h="4083251">
                <a:tc>
                  <a:txBody>
                    <a:bodyPr/>
                    <a:lstStyle/>
                    <a:p>
                      <a:pPr marL="0" marR="0" indent="360045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r>
                        <a:rPr lang="es-E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ấp</a:t>
                      </a:r>
                      <a:r>
                        <a:rPr lang="es-E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s-E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s-E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s-E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360045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 trung phát triển cảm xúc thẩm mĩ và tình yêu âm 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l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ựa chọn các hoạt động học tập phù hợp với sở thích và nhận thức của học sinh: nghe nhạc, vận động, chơi các trò chơi, kể chuyện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,...; t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hiết kế các hoạt động trải nghiệm và khám phá âm nhạc tích 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 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Ở </a:t>
                      </a:r>
                      <a:r>
                        <a:rPr lang="vi-VN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1, lớp 2, lớp 3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1650" y="22694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7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29848"/>
              </p:ext>
            </p:extLst>
          </p:nvPr>
        </p:nvGraphicFramePr>
        <p:xfrm>
          <a:off x="837398" y="1439293"/>
          <a:ext cx="10520413" cy="3960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20413"/>
              </a:tblGrid>
              <a:tr h="3960811"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b="1" dirty="0">
                          <a:effectLst/>
                        </a:rPr>
                        <a:t>Định hướng chung </a:t>
                      </a:r>
                      <a:r>
                        <a:rPr lang="en-US" sz="2400" b="1" dirty="0" err="1">
                          <a:effectLst/>
                        </a:rPr>
                        <a:t>về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đánh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giá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kết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quả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giáo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dục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kết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quả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dục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trong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môn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Âm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nhạc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nhằm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cung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cấp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thông</a:t>
                      </a:r>
                      <a:r>
                        <a:rPr lang="en-US" sz="2400" b="0" dirty="0">
                          <a:effectLst/>
                        </a:rPr>
                        <a:t> tin </a:t>
                      </a:r>
                      <a:r>
                        <a:rPr lang="en-US" sz="2400" b="0" dirty="0" err="1">
                          <a:effectLst/>
                        </a:rPr>
                        <a:t>chính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xác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kịp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thời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có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trị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về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mức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độ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đáp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ứng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yêu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cầu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cần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đạt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của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chương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trình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và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sự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tiến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bộ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của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học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sinh</a:t>
                      </a:r>
                      <a:r>
                        <a:rPr lang="en-US" sz="2400" b="0" dirty="0">
                          <a:effectLst/>
                        </a:rPr>
                        <a:t>; </a:t>
                      </a:r>
                      <a:r>
                        <a:rPr lang="en-US" sz="2400" b="0" dirty="0" err="1">
                          <a:effectLst/>
                        </a:rPr>
                        <a:t>hướng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dẫn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điều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chỉnh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hoạt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động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dạy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học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quản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lí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và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phát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triển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chương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trình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để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nâng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cao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chất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lượng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dục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âm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nhạc</a:t>
                      </a:r>
                      <a:r>
                        <a:rPr lang="en-US" sz="2400" b="0" dirty="0">
                          <a:effectLst/>
                        </a:rPr>
                        <a:t>. </a:t>
                      </a:r>
                      <a:r>
                        <a:rPr lang="en-US" sz="2400" b="0" dirty="0" err="1">
                          <a:effectLst/>
                        </a:rPr>
                        <a:t>Giáo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viên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phẩm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chất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và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năng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lực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dựa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vào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những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yêu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cầu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cần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đạt</a:t>
                      </a:r>
                      <a:r>
                        <a:rPr lang="en-US" sz="2400" b="0" dirty="0">
                          <a:effectLst/>
                        </a:rPr>
                        <a:t>; </a:t>
                      </a:r>
                      <a:r>
                        <a:rPr lang="en-US" sz="2400" b="0" dirty="0" err="1">
                          <a:effectLst/>
                        </a:rPr>
                        <a:t>kết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hợp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định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tính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với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định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lượng</a:t>
                      </a:r>
                      <a:r>
                        <a:rPr lang="en-US" sz="2400" b="0" dirty="0">
                          <a:effectLst/>
                        </a:rPr>
                        <a:t>; </a:t>
                      </a:r>
                      <a:r>
                        <a:rPr lang="en-US" sz="2400" b="0" dirty="0" err="1">
                          <a:effectLst/>
                        </a:rPr>
                        <a:t>chú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trọng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chẩn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đoán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kết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hợp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với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đánh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giá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quá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trình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học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tập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luyện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tập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biểu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diễn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sáng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tạo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âm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nhạc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để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thấy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được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sự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tiến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bộ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của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học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sinh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về</a:t>
                      </a:r>
                      <a:r>
                        <a:rPr lang="en-US" sz="2400" b="0" dirty="0">
                          <a:effectLst/>
                        </a:rPr>
                        <a:t> ý </a:t>
                      </a:r>
                      <a:r>
                        <a:rPr lang="en-US" sz="2400" b="0" dirty="0" err="1">
                          <a:effectLst/>
                        </a:rPr>
                        <a:t>thức</a:t>
                      </a:r>
                      <a:r>
                        <a:rPr lang="en-US" sz="2400" b="0" dirty="0">
                          <a:effectLst/>
                        </a:rPr>
                        <a:t>, </a:t>
                      </a:r>
                      <a:r>
                        <a:rPr lang="en-US" sz="2400" b="0" dirty="0" err="1">
                          <a:effectLst/>
                        </a:rPr>
                        <a:t>về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năng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lực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âm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nhạc</a:t>
                      </a:r>
                      <a:r>
                        <a:rPr lang="en-US" sz="2400" b="0" dirty="0">
                          <a:effectLst/>
                        </a:rPr>
                        <a:t>.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3251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8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066646"/>
              </p:ext>
            </p:extLst>
          </p:nvPr>
        </p:nvGraphicFramePr>
        <p:xfrm>
          <a:off x="827774" y="1241658"/>
          <a:ext cx="10568538" cy="4908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8538"/>
              </a:tblGrid>
              <a:tr h="4908885">
                <a:tc>
                  <a:txBody>
                    <a:bodyPr/>
                    <a:lstStyle/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lượng thực hiện chương trình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35%</a:t>
                      </a:r>
                    </a:p>
                    <a:p>
                      <a:pPr marL="0" marR="0" indent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20%</a:t>
                      </a:r>
                    </a:p>
                    <a:p>
                      <a:pPr marL="0" marR="0" indent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35%</a:t>
                      </a:r>
                    </a:p>
                    <a:p>
                      <a:pPr marL="0" marR="0" indent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10%</a:t>
                      </a:r>
                    </a:p>
                    <a:p>
                      <a:pPr marL="0" marR="0" indent="45720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song loan,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tambourine, triangle,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="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,...</a:t>
                      </a: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1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):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recorder,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,...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1650" y="2790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9</a:t>
            </a:fld>
            <a:endParaRPr lang="vi-VN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84776"/>
              </p:ext>
            </p:extLst>
          </p:nvPr>
        </p:nvGraphicFramePr>
        <p:xfrm>
          <a:off x="879982" y="627293"/>
          <a:ext cx="10164278" cy="3685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1610"/>
                <a:gridCol w="5082668"/>
              </a:tblGrid>
              <a:tr h="466062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  <a:tab pos="540385" algn="l"/>
                        </a:tabLst>
                        <a:defRPr/>
                      </a:pPr>
                      <a:r>
                        <a:rPr lang="en-GB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nb-NO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 thiệu</a:t>
                      </a:r>
                      <a:r>
                        <a:rPr lang="en-GB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SGK </a:t>
                      </a:r>
                      <a:r>
                        <a:rPr lang="en-US" sz="2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nhạc</a:t>
                      </a:r>
                      <a:r>
                        <a:rPr lang="en-US" sz="28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Cánh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Diều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1459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  <a:tab pos="540385" algn="l"/>
                        </a:tabLst>
                      </a:pPr>
                      <a:r>
                        <a:rPr lang="en-US" sz="2800" b="1" kern="1600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kern="16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600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143570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40385" algn="l"/>
                        </a:tabLst>
                      </a:pPr>
                      <a:endParaRPr lang="en-US" sz="2800" b="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2617" y="28653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397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08640158"/>
              </p:ext>
            </p:extLst>
          </p:nvPr>
        </p:nvGraphicFramePr>
        <p:xfrm>
          <a:off x="879982" y="1558795"/>
          <a:ext cx="6114127" cy="4313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42922" y="1666206"/>
            <a:ext cx="4240694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05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3685</TotalTime>
  <Words>3199</Words>
  <Application>Microsoft Office PowerPoint</Application>
  <PresentationFormat>Custom</PresentationFormat>
  <Paragraphs>372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Thực hành nội dung hát</vt:lpstr>
      <vt:lpstr>Tập hát Em là bông hồng nhỏ (Nhạc và lời: Trịnh Công Sơn) kết hợp vận động cơ thể.</vt:lpstr>
      <vt:lpstr>PowerPoint Presentation</vt:lpstr>
      <vt:lpstr>Tập hát Hát mừng (Dân ca Tây Nguyên) kết hợp vận động cơ thể.</vt:lpstr>
      <vt:lpstr>Tập hát Biết ơn thầy cô giáo (Nhạc và lời: Hà Giang - Ngọc Hải)</vt:lpstr>
      <vt:lpstr>5. Thực hành nội dung đọc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Thực hành nội dung nghe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Thực hành nội dung nhạc cụ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 Thực hành một số hoạt động mở đầu và vận dụng</vt:lpstr>
      <vt:lpstr>PowerPoint Presentation</vt:lpstr>
      <vt:lpstr>PowerPoint Presentation</vt:lpstr>
      <vt:lpstr>PowerPoint Presentation</vt:lpstr>
      <vt:lpstr>9. Đánh giá kết quả tập huấn giáo viên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DELL</dc:creator>
  <cp:lastModifiedBy>Lenovo</cp:lastModifiedBy>
  <cp:revision>433</cp:revision>
  <dcterms:created xsi:type="dcterms:W3CDTF">2019-12-31T09:04:44Z</dcterms:created>
  <dcterms:modified xsi:type="dcterms:W3CDTF">2023-05-28T04:35:39Z</dcterms:modified>
</cp:coreProperties>
</file>